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3" r:id="rId5"/>
    <p:sldMasterId id="2147483709" r:id="rId6"/>
    <p:sldMasterId id="2147483756" r:id="rId7"/>
    <p:sldMasterId id="2147483678" r:id="rId8"/>
  </p:sldMasterIdLst>
  <p:notesMasterIdLst>
    <p:notesMasterId r:id="rId57"/>
  </p:notesMasterIdLst>
  <p:sldIdLst>
    <p:sldId id="262" r:id="rId9"/>
    <p:sldId id="257" r:id="rId10"/>
    <p:sldId id="292" r:id="rId11"/>
    <p:sldId id="293" r:id="rId12"/>
    <p:sldId id="291" r:id="rId13"/>
    <p:sldId id="295" r:id="rId14"/>
    <p:sldId id="294" r:id="rId15"/>
    <p:sldId id="296" r:id="rId16"/>
    <p:sldId id="297" r:id="rId17"/>
    <p:sldId id="298" r:id="rId18"/>
    <p:sldId id="300" r:id="rId19"/>
    <p:sldId id="302" r:id="rId20"/>
    <p:sldId id="303" r:id="rId21"/>
    <p:sldId id="304" r:id="rId22"/>
    <p:sldId id="305" r:id="rId23"/>
    <p:sldId id="308" r:id="rId24"/>
    <p:sldId id="309" r:id="rId25"/>
    <p:sldId id="313" r:id="rId26"/>
    <p:sldId id="314" r:id="rId27"/>
    <p:sldId id="315" r:id="rId28"/>
    <p:sldId id="316" r:id="rId29"/>
    <p:sldId id="318" r:id="rId30"/>
    <p:sldId id="321" r:id="rId31"/>
    <p:sldId id="310" r:id="rId32"/>
    <p:sldId id="320" r:id="rId33"/>
    <p:sldId id="319" r:id="rId34"/>
    <p:sldId id="322" r:id="rId35"/>
    <p:sldId id="323" r:id="rId36"/>
    <p:sldId id="324" r:id="rId37"/>
    <p:sldId id="325" r:id="rId38"/>
    <p:sldId id="328" r:id="rId39"/>
    <p:sldId id="330" r:id="rId40"/>
    <p:sldId id="332" r:id="rId41"/>
    <p:sldId id="333" r:id="rId42"/>
    <p:sldId id="331" r:id="rId43"/>
    <p:sldId id="334" r:id="rId44"/>
    <p:sldId id="335" r:id="rId45"/>
    <p:sldId id="326" r:id="rId46"/>
    <p:sldId id="337" r:id="rId47"/>
    <p:sldId id="347" r:id="rId48"/>
    <p:sldId id="336" r:id="rId49"/>
    <p:sldId id="346" r:id="rId50"/>
    <p:sldId id="307" r:id="rId51"/>
    <p:sldId id="339" r:id="rId52"/>
    <p:sldId id="327" r:id="rId53"/>
    <p:sldId id="341" r:id="rId54"/>
    <p:sldId id="342" r:id="rId55"/>
    <p:sldId id="34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1869093A-159E-405A-B115-80F93F7798C8}">
          <p14:sldIdLst>
            <p14:sldId id="262"/>
            <p14:sldId id="257"/>
          </p14:sldIdLst>
        </p14:section>
        <p14:section name="MPA Overview" id="{E5880B22-6ACE-4D49-AC8C-595718CDA080}">
          <p14:sldIdLst>
            <p14:sldId id="292"/>
            <p14:sldId id="293"/>
            <p14:sldId id="291"/>
            <p14:sldId id="295"/>
          </p14:sldIdLst>
        </p14:section>
        <p14:section name="How MPA Works" id="{A4CAB739-99A9-42B6-8605-A0DF4E1007BE}">
          <p14:sldIdLst>
            <p14:sldId id="294"/>
            <p14:sldId id="296"/>
            <p14:sldId id="297"/>
            <p14:sldId id="298"/>
            <p14:sldId id="300"/>
            <p14:sldId id="302"/>
            <p14:sldId id="303"/>
            <p14:sldId id="304"/>
            <p14:sldId id="305"/>
            <p14:sldId id="308"/>
          </p14:sldIdLst>
        </p14:section>
        <p14:section name="Partnering with an Approved Provider" id="{6F522D70-A4DA-43C7-A629-7F5EB79BAD5C}">
          <p14:sldIdLst>
            <p14:sldId id="309"/>
            <p14:sldId id="313"/>
            <p14:sldId id="314"/>
            <p14:sldId id="315"/>
            <p14:sldId id="316"/>
          </p14:sldIdLst>
        </p14:section>
        <p14:section name="MPA Funding" id="{B55786A5-C31D-46CC-BFB7-F5BF2D4B4772}">
          <p14:sldIdLst>
            <p14:sldId id="318"/>
            <p14:sldId id="321"/>
            <p14:sldId id="310"/>
            <p14:sldId id="320"/>
            <p14:sldId id="319"/>
            <p14:sldId id="322"/>
            <p14:sldId id="323"/>
            <p14:sldId id="324"/>
          </p14:sldIdLst>
        </p14:section>
        <p14:section name="Reference Materials" id="{496EA930-9D80-4ECD-9972-1EED0F7AE3C8}">
          <p14:sldIdLst>
            <p14:sldId id="325"/>
            <p14:sldId id="328"/>
            <p14:sldId id="330"/>
            <p14:sldId id="332"/>
            <p14:sldId id="333"/>
            <p14:sldId id="331"/>
            <p14:sldId id="334"/>
            <p14:sldId id="335"/>
          </p14:sldIdLst>
        </p14:section>
        <p14:section name="Application Materials" id="{E0094339-0E40-4D22-AF61-0EE2D26380BD}">
          <p14:sldIdLst>
            <p14:sldId id="326"/>
            <p14:sldId id="337"/>
            <p14:sldId id="347"/>
            <p14:sldId id="336"/>
            <p14:sldId id="346"/>
            <p14:sldId id="307"/>
            <p14:sldId id="339"/>
          </p14:sldIdLst>
        </p14:section>
        <p14:section name="Closing" id="{23D522A1-7A25-4811-B757-48EB4A5D9F1A}">
          <p14:sldIdLst>
            <p14:sldId id="327"/>
            <p14:sldId id="341"/>
            <p14:sldId id="342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B2C9E9-93E6-B57D-6635-5B1A948F927A}" name="Friedlander, Allison" initials="FA" userId="S::Allison.Friedlander@tea.texas.gov::fa37b5f6-afe8-434e-b344-095b64235f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C0C"/>
    <a:srgbClr val="4472C4"/>
    <a:srgbClr val="69447B"/>
    <a:srgbClr val="A8301C"/>
    <a:srgbClr val="44546A"/>
    <a:srgbClr val="3C6EBE"/>
    <a:srgbClr val="2F5CAC"/>
    <a:srgbClr val="548235"/>
    <a:srgbClr val="DA3E26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D164C7-77D3-4DA3-9692-1B0EA47D2DB0}" v="131" dt="2022-01-14T23:54:19.272"/>
    <p1510:client id="{F4929456-3FAE-4AB4-BD4B-545BB0916DD4}" v="214" dt="2022-01-14T23:39:37.083"/>
    <p1510:client id="{FBC9790A-FB3C-42D1-B51F-88F80627A318}" v="8" dt="2022-01-14T02:17:26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microsoft.com/office/2018/10/relationships/authors" Target="author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, Ruth" userId="6a1532d8-a07a-4550-8651-640b8dca6b9c" providerId="ADAL" clId="{F2D164C7-77D3-4DA3-9692-1B0EA47D2DB0}"/>
    <pc:docChg chg="custSel modSld">
      <pc:chgData name="Ye, Ruth" userId="6a1532d8-a07a-4550-8651-640b8dca6b9c" providerId="ADAL" clId="{F2D164C7-77D3-4DA3-9692-1B0EA47D2DB0}" dt="2022-01-14T23:54:19.272" v="96" actId="20577"/>
      <pc:docMkLst>
        <pc:docMk/>
      </pc:docMkLst>
      <pc:sldChg chg="delSp mod delAnim modNotesTx">
        <pc:chgData name="Ye, Ruth" userId="6a1532d8-a07a-4550-8651-640b8dca6b9c" providerId="ADAL" clId="{F2D164C7-77D3-4DA3-9692-1B0EA47D2DB0}" dt="2022-01-14T23:53:05.538" v="55" actId="20577"/>
        <pc:sldMkLst>
          <pc:docMk/>
          <pc:sldMk cId="3816923464" sldId="257"/>
        </pc:sldMkLst>
        <pc:picChg chg="del">
          <ac:chgData name="Ye, Ruth" userId="6a1532d8-a07a-4550-8651-640b8dca6b9c" providerId="ADAL" clId="{F2D164C7-77D3-4DA3-9692-1B0EA47D2DB0}" dt="2022-01-14T23:51:37.112" v="1" actId="478"/>
          <ac:picMkLst>
            <pc:docMk/>
            <pc:sldMk cId="3816923464" sldId="257"/>
            <ac:picMk id="5" creationId="{F9C534C6-25DC-4E09-8D67-166B883242B3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3:04.142" v="54" actId="20577"/>
        <pc:sldMkLst>
          <pc:docMk/>
          <pc:sldMk cId="3299992330" sldId="262"/>
        </pc:sldMkLst>
        <pc:picChg chg="del">
          <ac:chgData name="Ye, Ruth" userId="6a1532d8-a07a-4550-8651-640b8dca6b9c" providerId="ADAL" clId="{F2D164C7-77D3-4DA3-9692-1B0EA47D2DB0}" dt="2022-01-14T23:51:34.126" v="0" actId="478"/>
          <ac:picMkLst>
            <pc:docMk/>
            <pc:sldMk cId="3299992330" sldId="262"/>
            <ac:picMk id="8" creationId="{94C702F6-F787-4A35-A35E-1BF287AFA122}"/>
          </ac:picMkLst>
        </pc:picChg>
      </pc:sldChg>
      <pc:sldChg chg="delSp mod delAnim">
        <pc:chgData name="Ye, Ruth" userId="6a1532d8-a07a-4550-8651-640b8dca6b9c" providerId="ADAL" clId="{F2D164C7-77D3-4DA3-9692-1B0EA47D2DB0}" dt="2022-01-14T23:51:42.372" v="4" actId="478"/>
        <pc:sldMkLst>
          <pc:docMk/>
          <pc:sldMk cId="419409293" sldId="291"/>
        </pc:sldMkLst>
        <pc:picChg chg="del">
          <ac:chgData name="Ye, Ruth" userId="6a1532d8-a07a-4550-8651-640b8dca6b9c" providerId="ADAL" clId="{F2D164C7-77D3-4DA3-9692-1B0EA47D2DB0}" dt="2022-01-14T23:51:42.372" v="4" actId="478"/>
          <ac:picMkLst>
            <pc:docMk/>
            <pc:sldMk cId="419409293" sldId="291"/>
            <ac:picMk id="6" creationId="{B85AD7AB-06D3-4E7F-A659-3D86E1936C20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3:08.108" v="56" actId="20577"/>
        <pc:sldMkLst>
          <pc:docMk/>
          <pc:sldMk cId="1946874077" sldId="292"/>
        </pc:sldMkLst>
        <pc:picChg chg="del">
          <ac:chgData name="Ye, Ruth" userId="6a1532d8-a07a-4550-8651-640b8dca6b9c" providerId="ADAL" clId="{F2D164C7-77D3-4DA3-9692-1B0EA47D2DB0}" dt="2022-01-14T23:51:38.393" v="2" actId="478"/>
          <ac:picMkLst>
            <pc:docMk/>
            <pc:sldMk cId="1946874077" sldId="292"/>
            <ac:picMk id="4" creationId="{DA4F40D0-18C8-4EE7-B768-6ECCA45A3714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3:09.545" v="57" actId="20577"/>
        <pc:sldMkLst>
          <pc:docMk/>
          <pc:sldMk cId="602707461" sldId="293"/>
        </pc:sldMkLst>
        <pc:picChg chg="del">
          <ac:chgData name="Ye, Ruth" userId="6a1532d8-a07a-4550-8651-640b8dca6b9c" providerId="ADAL" clId="{F2D164C7-77D3-4DA3-9692-1B0EA47D2DB0}" dt="2022-01-14T23:51:40.347" v="3" actId="478"/>
          <ac:picMkLst>
            <pc:docMk/>
            <pc:sldMk cId="602707461" sldId="293"/>
            <ac:picMk id="7" creationId="{29AB732C-818D-49EA-AD6B-EA4A622A0EE9}"/>
          </ac:picMkLst>
        </pc:picChg>
      </pc:sldChg>
      <pc:sldChg chg="delSp mod delAnim">
        <pc:chgData name="Ye, Ruth" userId="6a1532d8-a07a-4550-8651-640b8dca6b9c" providerId="ADAL" clId="{F2D164C7-77D3-4DA3-9692-1B0EA47D2DB0}" dt="2022-01-14T23:51:49.607" v="7" actId="478"/>
        <pc:sldMkLst>
          <pc:docMk/>
          <pc:sldMk cId="2478670229" sldId="294"/>
        </pc:sldMkLst>
        <pc:picChg chg="del">
          <ac:chgData name="Ye, Ruth" userId="6a1532d8-a07a-4550-8651-640b8dca6b9c" providerId="ADAL" clId="{F2D164C7-77D3-4DA3-9692-1B0EA47D2DB0}" dt="2022-01-14T23:51:49.607" v="7" actId="478"/>
          <ac:picMkLst>
            <pc:docMk/>
            <pc:sldMk cId="2478670229" sldId="294"/>
            <ac:picMk id="5" creationId="{79E1A0A5-735B-4225-AE23-6C24F8D291EF}"/>
          </ac:picMkLst>
        </pc:picChg>
      </pc:sldChg>
      <pc:sldChg chg="delSp mod delAnim delCm modNotesTx">
        <pc:chgData name="Ye, Ruth" userId="6a1532d8-a07a-4550-8651-640b8dca6b9c" providerId="ADAL" clId="{F2D164C7-77D3-4DA3-9692-1B0EA47D2DB0}" dt="2022-01-14T23:53:12.818" v="58" actId="20577"/>
        <pc:sldMkLst>
          <pc:docMk/>
          <pc:sldMk cId="826856619" sldId="295"/>
        </pc:sldMkLst>
        <pc:picChg chg="del">
          <ac:chgData name="Ye, Ruth" userId="6a1532d8-a07a-4550-8651-640b8dca6b9c" providerId="ADAL" clId="{F2D164C7-77D3-4DA3-9692-1B0EA47D2DB0}" dt="2022-01-14T23:51:44.626" v="5" actId="478"/>
          <ac:picMkLst>
            <pc:docMk/>
            <pc:sldMk cId="826856619" sldId="295"/>
            <ac:picMk id="10" creationId="{04A0E4A2-1D37-4586-9BCB-67C8B3B3436A}"/>
          </ac:picMkLst>
        </pc:picChg>
      </pc:sldChg>
      <pc:sldChg chg="delSp mod delAnim delCm modNotesTx">
        <pc:chgData name="Ye, Ruth" userId="6a1532d8-a07a-4550-8651-640b8dca6b9c" providerId="ADAL" clId="{F2D164C7-77D3-4DA3-9692-1B0EA47D2DB0}" dt="2022-01-14T23:53:17.212" v="60"/>
        <pc:sldMkLst>
          <pc:docMk/>
          <pc:sldMk cId="1712709610" sldId="296"/>
        </pc:sldMkLst>
        <pc:picChg chg="del">
          <ac:chgData name="Ye, Ruth" userId="6a1532d8-a07a-4550-8651-640b8dca6b9c" providerId="ADAL" clId="{F2D164C7-77D3-4DA3-9692-1B0EA47D2DB0}" dt="2022-01-14T23:51:51.284" v="8" actId="478"/>
          <ac:picMkLst>
            <pc:docMk/>
            <pc:sldMk cId="1712709610" sldId="296"/>
            <ac:picMk id="15" creationId="{14D8E2E9-6C07-424D-94B6-27FF594AF430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3:20.956" v="61" actId="20577"/>
        <pc:sldMkLst>
          <pc:docMk/>
          <pc:sldMk cId="1871131839" sldId="297"/>
        </pc:sldMkLst>
        <pc:picChg chg="del">
          <ac:chgData name="Ye, Ruth" userId="6a1532d8-a07a-4550-8651-640b8dca6b9c" providerId="ADAL" clId="{F2D164C7-77D3-4DA3-9692-1B0EA47D2DB0}" dt="2022-01-14T23:51:53.627" v="9" actId="478"/>
          <ac:picMkLst>
            <pc:docMk/>
            <pc:sldMk cId="1871131839" sldId="297"/>
            <ac:picMk id="5" creationId="{7B8DC0FF-BB46-4B23-90D0-A2455B7CEA38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3:22.499" v="62" actId="20577"/>
        <pc:sldMkLst>
          <pc:docMk/>
          <pc:sldMk cId="2179540183" sldId="298"/>
        </pc:sldMkLst>
        <pc:picChg chg="del">
          <ac:chgData name="Ye, Ruth" userId="6a1532d8-a07a-4550-8651-640b8dca6b9c" providerId="ADAL" clId="{F2D164C7-77D3-4DA3-9692-1B0EA47D2DB0}" dt="2022-01-14T23:51:54.945" v="10" actId="478"/>
          <ac:picMkLst>
            <pc:docMk/>
            <pc:sldMk cId="2179540183" sldId="298"/>
            <ac:picMk id="9" creationId="{AF8ECBDE-0C1A-465E-B852-7849E1915BAD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3:24.187" v="63" actId="20577"/>
        <pc:sldMkLst>
          <pc:docMk/>
          <pc:sldMk cId="4003852001" sldId="300"/>
        </pc:sldMkLst>
        <pc:picChg chg="del">
          <ac:chgData name="Ye, Ruth" userId="6a1532d8-a07a-4550-8651-640b8dca6b9c" providerId="ADAL" clId="{F2D164C7-77D3-4DA3-9692-1B0EA47D2DB0}" dt="2022-01-14T23:51:56.147" v="11" actId="478"/>
          <ac:picMkLst>
            <pc:docMk/>
            <pc:sldMk cId="4003852001" sldId="300"/>
            <ac:picMk id="13" creationId="{7CFD2BD9-0B87-435C-B097-FFC44BA40745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3:25.557" v="64" actId="20577"/>
        <pc:sldMkLst>
          <pc:docMk/>
          <pc:sldMk cId="3055259445" sldId="302"/>
        </pc:sldMkLst>
        <pc:picChg chg="del">
          <ac:chgData name="Ye, Ruth" userId="6a1532d8-a07a-4550-8651-640b8dca6b9c" providerId="ADAL" clId="{F2D164C7-77D3-4DA3-9692-1B0EA47D2DB0}" dt="2022-01-14T23:51:57.318" v="12" actId="478"/>
          <ac:picMkLst>
            <pc:docMk/>
            <pc:sldMk cId="3055259445" sldId="302"/>
            <ac:picMk id="6" creationId="{58E0702E-D24E-47EB-B4D0-362DFA19A96C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3:27.020" v="65" actId="20577"/>
        <pc:sldMkLst>
          <pc:docMk/>
          <pc:sldMk cId="3278108372" sldId="303"/>
        </pc:sldMkLst>
        <pc:picChg chg="del">
          <ac:chgData name="Ye, Ruth" userId="6a1532d8-a07a-4550-8651-640b8dca6b9c" providerId="ADAL" clId="{F2D164C7-77D3-4DA3-9692-1B0EA47D2DB0}" dt="2022-01-14T23:51:58.420" v="13" actId="478"/>
          <ac:picMkLst>
            <pc:docMk/>
            <pc:sldMk cId="3278108372" sldId="303"/>
            <ac:picMk id="7" creationId="{D07D7C9B-D39B-40E7-857F-BD1CEF6ED8D2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3:28.423" v="66" actId="20577"/>
        <pc:sldMkLst>
          <pc:docMk/>
          <pc:sldMk cId="2829455553" sldId="304"/>
        </pc:sldMkLst>
        <pc:picChg chg="del">
          <ac:chgData name="Ye, Ruth" userId="6a1532d8-a07a-4550-8651-640b8dca6b9c" providerId="ADAL" clId="{F2D164C7-77D3-4DA3-9692-1B0EA47D2DB0}" dt="2022-01-14T23:51:59.555" v="14" actId="478"/>
          <ac:picMkLst>
            <pc:docMk/>
            <pc:sldMk cId="2829455553" sldId="304"/>
            <ac:picMk id="10" creationId="{910E7126-239E-4595-9D1A-BC59B114436D}"/>
          </ac:picMkLst>
        </pc:picChg>
      </pc:sldChg>
      <pc:sldChg chg="delSp mod delAnim delCm modNotesTx">
        <pc:chgData name="Ye, Ruth" userId="6a1532d8-a07a-4550-8651-640b8dca6b9c" providerId="ADAL" clId="{F2D164C7-77D3-4DA3-9692-1B0EA47D2DB0}" dt="2022-01-14T23:53:29.762" v="67" actId="20577"/>
        <pc:sldMkLst>
          <pc:docMk/>
          <pc:sldMk cId="955923260" sldId="305"/>
        </pc:sldMkLst>
        <pc:picChg chg="del">
          <ac:chgData name="Ye, Ruth" userId="6a1532d8-a07a-4550-8651-640b8dca6b9c" providerId="ADAL" clId="{F2D164C7-77D3-4DA3-9692-1B0EA47D2DB0}" dt="2022-01-14T23:52:01.374" v="15" actId="478"/>
          <ac:picMkLst>
            <pc:docMk/>
            <pc:sldMk cId="955923260" sldId="305"/>
            <ac:picMk id="12" creationId="{E6361D8B-4628-4B91-8F38-CBA3C4D97D85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4:10.388" v="90" actId="20577"/>
        <pc:sldMkLst>
          <pc:docMk/>
          <pc:sldMk cId="1086317283" sldId="307"/>
        </pc:sldMkLst>
        <pc:picChg chg="del">
          <ac:chgData name="Ye, Ruth" userId="6a1532d8-a07a-4550-8651-640b8dca6b9c" providerId="ADAL" clId="{F2D164C7-77D3-4DA3-9692-1B0EA47D2DB0}" dt="2022-01-14T23:52:50.718" v="48" actId="478"/>
          <ac:picMkLst>
            <pc:docMk/>
            <pc:sldMk cId="1086317283" sldId="307"/>
            <ac:picMk id="7" creationId="{646BE89B-2EB1-476D-AB4B-7B0ECE81205B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3:32.415" v="69" actId="20577"/>
        <pc:sldMkLst>
          <pc:docMk/>
          <pc:sldMk cId="3562617201" sldId="308"/>
        </pc:sldMkLst>
        <pc:picChg chg="del">
          <ac:chgData name="Ye, Ruth" userId="6a1532d8-a07a-4550-8651-640b8dca6b9c" providerId="ADAL" clId="{F2D164C7-77D3-4DA3-9692-1B0EA47D2DB0}" dt="2022-01-14T23:52:08.928" v="18" actId="478"/>
          <ac:picMkLst>
            <pc:docMk/>
            <pc:sldMk cId="3562617201" sldId="308"/>
            <ac:picMk id="5" creationId="{C47E8237-62A7-44BD-A95D-F4AA6F4230A9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3:33.971" v="70" actId="20577"/>
        <pc:sldMkLst>
          <pc:docMk/>
          <pc:sldMk cId="3794162520" sldId="309"/>
        </pc:sldMkLst>
        <pc:picChg chg="del">
          <ac:chgData name="Ye, Ruth" userId="6a1532d8-a07a-4550-8651-640b8dca6b9c" providerId="ADAL" clId="{F2D164C7-77D3-4DA3-9692-1B0EA47D2DB0}" dt="2022-01-14T23:52:10.078" v="19" actId="478"/>
          <ac:picMkLst>
            <pc:docMk/>
            <pc:sldMk cId="3794162520" sldId="309"/>
            <ac:picMk id="4" creationId="{757B75F6-E245-4C4F-99F4-E973C3326D5C}"/>
          </ac:picMkLst>
        </pc:picChg>
      </pc:sldChg>
      <pc:sldChg chg="delSp mod delAnim delCm modNotesTx">
        <pc:chgData name="Ye, Ruth" userId="6a1532d8-a07a-4550-8651-640b8dca6b9c" providerId="ADAL" clId="{F2D164C7-77D3-4DA3-9692-1B0EA47D2DB0}" dt="2022-01-14T23:53:44.496" v="77" actId="20577"/>
        <pc:sldMkLst>
          <pc:docMk/>
          <pc:sldMk cId="294221068" sldId="310"/>
        </pc:sldMkLst>
        <pc:picChg chg="del">
          <ac:chgData name="Ye, Ruth" userId="6a1532d8-a07a-4550-8651-640b8dca6b9c" providerId="ADAL" clId="{F2D164C7-77D3-4DA3-9692-1B0EA47D2DB0}" dt="2022-01-14T23:52:23.612" v="28" actId="478"/>
          <ac:picMkLst>
            <pc:docMk/>
            <pc:sldMk cId="294221068" sldId="310"/>
            <ac:picMk id="7" creationId="{46E7E222-459E-4159-A797-BDAC679B228C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3:35.334" v="71" actId="20577"/>
        <pc:sldMkLst>
          <pc:docMk/>
          <pc:sldMk cId="2332871301" sldId="313"/>
        </pc:sldMkLst>
        <pc:picChg chg="del">
          <ac:chgData name="Ye, Ruth" userId="6a1532d8-a07a-4550-8651-640b8dca6b9c" providerId="ADAL" clId="{F2D164C7-77D3-4DA3-9692-1B0EA47D2DB0}" dt="2022-01-14T23:52:11.064" v="20" actId="478"/>
          <ac:picMkLst>
            <pc:docMk/>
            <pc:sldMk cId="2332871301" sldId="313"/>
            <ac:picMk id="6" creationId="{62132AF7-2E54-4E38-BB0E-106C7CC5BBBC}"/>
          </ac:picMkLst>
        </pc:picChg>
      </pc:sldChg>
      <pc:sldChg chg="delSp mod delAnim delCm modNotesTx">
        <pc:chgData name="Ye, Ruth" userId="6a1532d8-a07a-4550-8651-640b8dca6b9c" providerId="ADAL" clId="{F2D164C7-77D3-4DA3-9692-1B0EA47D2DB0}" dt="2022-01-14T23:53:36.660" v="72" actId="20577"/>
        <pc:sldMkLst>
          <pc:docMk/>
          <pc:sldMk cId="517320870" sldId="314"/>
        </pc:sldMkLst>
        <pc:picChg chg="del">
          <ac:chgData name="Ye, Ruth" userId="6a1532d8-a07a-4550-8651-640b8dca6b9c" providerId="ADAL" clId="{F2D164C7-77D3-4DA3-9692-1B0EA47D2DB0}" dt="2022-01-14T23:52:12.698" v="21" actId="478"/>
          <ac:picMkLst>
            <pc:docMk/>
            <pc:sldMk cId="517320870" sldId="314"/>
            <ac:picMk id="9" creationId="{1C36D61A-F4EE-4154-880D-B7FA6200E6BA}"/>
          </ac:picMkLst>
        </pc:picChg>
      </pc:sldChg>
      <pc:sldChg chg="delSp mod delAnim delCm modNotesTx">
        <pc:chgData name="Ye, Ruth" userId="6a1532d8-a07a-4550-8651-640b8dca6b9c" providerId="ADAL" clId="{F2D164C7-77D3-4DA3-9692-1B0EA47D2DB0}" dt="2022-01-14T23:53:38.241" v="73" actId="20577"/>
        <pc:sldMkLst>
          <pc:docMk/>
          <pc:sldMk cId="1735142748" sldId="315"/>
        </pc:sldMkLst>
        <pc:picChg chg="del">
          <ac:chgData name="Ye, Ruth" userId="6a1532d8-a07a-4550-8651-640b8dca6b9c" providerId="ADAL" clId="{F2D164C7-77D3-4DA3-9692-1B0EA47D2DB0}" dt="2022-01-14T23:52:18.198" v="24" actId="478"/>
          <ac:picMkLst>
            <pc:docMk/>
            <pc:sldMk cId="1735142748" sldId="315"/>
            <ac:picMk id="5" creationId="{AD8534EA-6797-44A1-8F03-E48B45BDDE1F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3:40.298" v="74" actId="20577"/>
        <pc:sldMkLst>
          <pc:docMk/>
          <pc:sldMk cId="1108243844" sldId="316"/>
        </pc:sldMkLst>
        <pc:picChg chg="del">
          <ac:chgData name="Ye, Ruth" userId="6a1532d8-a07a-4550-8651-640b8dca6b9c" providerId="ADAL" clId="{F2D164C7-77D3-4DA3-9692-1B0EA47D2DB0}" dt="2022-01-14T23:52:19.308" v="25" actId="478"/>
          <ac:picMkLst>
            <pc:docMk/>
            <pc:sldMk cId="1108243844" sldId="316"/>
            <ac:picMk id="8" creationId="{703259EC-13AC-47E5-9F19-BA0FF591D4C8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3:41.732" v="75" actId="20577"/>
        <pc:sldMkLst>
          <pc:docMk/>
          <pc:sldMk cId="4242355069" sldId="318"/>
        </pc:sldMkLst>
        <pc:picChg chg="del">
          <ac:chgData name="Ye, Ruth" userId="6a1532d8-a07a-4550-8651-640b8dca6b9c" providerId="ADAL" clId="{F2D164C7-77D3-4DA3-9692-1B0EA47D2DB0}" dt="2022-01-14T23:52:20.310" v="26" actId="478"/>
          <ac:picMkLst>
            <pc:docMk/>
            <pc:sldMk cId="4242355069" sldId="318"/>
            <ac:picMk id="4" creationId="{FEF43FEC-9096-47FD-8C42-A70089817251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3:48.298" v="79" actId="20577"/>
        <pc:sldMkLst>
          <pc:docMk/>
          <pc:sldMk cId="4206104244" sldId="319"/>
        </pc:sldMkLst>
        <pc:picChg chg="del">
          <ac:chgData name="Ye, Ruth" userId="6a1532d8-a07a-4550-8651-640b8dca6b9c" providerId="ADAL" clId="{F2D164C7-77D3-4DA3-9692-1B0EA47D2DB0}" dt="2022-01-14T23:52:29.380" v="31" actId="478"/>
          <ac:picMkLst>
            <pc:docMk/>
            <pc:sldMk cId="4206104244" sldId="319"/>
            <ac:picMk id="6" creationId="{FA072DA8-B0FF-452A-85BD-4F4161E5699A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3:46.879" v="78" actId="20577"/>
        <pc:sldMkLst>
          <pc:docMk/>
          <pc:sldMk cId="1774158415" sldId="320"/>
        </pc:sldMkLst>
        <pc:picChg chg="del">
          <ac:chgData name="Ye, Ruth" userId="6a1532d8-a07a-4550-8651-640b8dca6b9c" providerId="ADAL" clId="{F2D164C7-77D3-4DA3-9692-1B0EA47D2DB0}" dt="2022-01-14T23:52:27.783" v="30" actId="478"/>
          <ac:picMkLst>
            <pc:docMk/>
            <pc:sldMk cId="1774158415" sldId="320"/>
            <ac:picMk id="7" creationId="{AD5ED611-440E-46DD-942C-083FBDE2BDE4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3:43.030" v="76" actId="20577"/>
        <pc:sldMkLst>
          <pc:docMk/>
          <pc:sldMk cId="4062273723" sldId="321"/>
        </pc:sldMkLst>
        <pc:picChg chg="del">
          <ac:chgData name="Ye, Ruth" userId="6a1532d8-a07a-4550-8651-640b8dca6b9c" providerId="ADAL" clId="{F2D164C7-77D3-4DA3-9692-1B0EA47D2DB0}" dt="2022-01-14T23:52:21.395" v="27" actId="478"/>
          <ac:picMkLst>
            <pc:docMk/>
            <pc:sldMk cId="4062273723" sldId="321"/>
            <ac:picMk id="5" creationId="{AA6D4DFF-9FF2-4FD9-B2E8-10DA0DB98852}"/>
          </ac:picMkLst>
        </pc:picChg>
      </pc:sldChg>
      <pc:sldChg chg="delSp mod delAnim">
        <pc:chgData name="Ye, Ruth" userId="6a1532d8-a07a-4550-8651-640b8dca6b9c" providerId="ADAL" clId="{F2D164C7-77D3-4DA3-9692-1B0EA47D2DB0}" dt="2022-01-14T23:52:30.846" v="32" actId="478"/>
        <pc:sldMkLst>
          <pc:docMk/>
          <pc:sldMk cId="1781818197" sldId="322"/>
        </pc:sldMkLst>
        <pc:picChg chg="del">
          <ac:chgData name="Ye, Ruth" userId="6a1532d8-a07a-4550-8651-640b8dca6b9c" providerId="ADAL" clId="{F2D164C7-77D3-4DA3-9692-1B0EA47D2DB0}" dt="2022-01-14T23:52:30.846" v="32" actId="478"/>
          <ac:picMkLst>
            <pc:docMk/>
            <pc:sldMk cId="1781818197" sldId="322"/>
            <ac:picMk id="6" creationId="{F92D93B3-249F-4E60-AD82-86A76DEB8616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3:51.244" v="80" actId="20577"/>
        <pc:sldMkLst>
          <pc:docMk/>
          <pc:sldMk cId="3626870975" sldId="323"/>
        </pc:sldMkLst>
        <pc:picChg chg="del">
          <ac:chgData name="Ye, Ruth" userId="6a1532d8-a07a-4550-8651-640b8dca6b9c" providerId="ADAL" clId="{F2D164C7-77D3-4DA3-9692-1B0EA47D2DB0}" dt="2022-01-14T23:52:32.016" v="33" actId="478"/>
          <ac:picMkLst>
            <pc:docMk/>
            <pc:sldMk cId="3626870975" sldId="323"/>
            <ac:picMk id="6" creationId="{70E54207-8B95-443C-9A8F-ECA87C976950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3:52.705" v="81" actId="20577"/>
        <pc:sldMkLst>
          <pc:docMk/>
          <pc:sldMk cId="942273667" sldId="324"/>
        </pc:sldMkLst>
        <pc:picChg chg="del">
          <ac:chgData name="Ye, Ruth" userId="6a1532d8-a07a-4550-8651-640b8dca6b9c" providerId="ADAL" clId="{F2D164C7-77D3-4DA3-9692-1B0EA47D2DB0}" dt="2022-01-14T23:52:33.334" v="34" actId="478"/>
          <ac:picMkLst>
            <pc:docMk/>
            <pc:sldMk cId="942273667" sldId="324"/>
            <ac:picMk id="10" creationId="{096E5F10-989F-4858-8D31-00F8179CBD69}"/>
          </ac:picMkLst>
        </pc:picChg>
      </pc:sldChg>
      <pc:sldChg chg="delSp mod delAnim">
        <pc:chgData name="Ye, Ruth" userId="6a1532d8-a07a-4550-8651-640b8dca6b9c" providerId="ADAL" clId="{F2D164C7-77D3-4DA3-9692-1B0EA47D2DB0}" dt="2022-01-14T23:52:34.853" v="35" actId="478"/>
        <pc:sldMkLst>
          <pc:docMk/>
          <pc:sldMk cId="278848417" sldId="325"/>
        </pc:sldMkLst>
        <pc:picChg chg="del">
          <ac:chgData name="Ye, Ruth" userId="6a1532d8-a07a-4550-8651-640b8dca6b9c" providerId="ADAL" clId="{F2D164C7-77D3-4DA3-9692-1B0EA47D2DB0}" dt="2022-01-14T23:52:34.853" v="35" actId="478"/>
          <ac:picMkLst>
            <pc:docMk/>
            <pc:sldMk cId="278848417" sldId="325"/>
            <ac:picMk id="6" creationId="{70A0491D-C7ED-4A1F-B4C1-1C098FAA9398}"/>
          </ac:picMkLst>
        </pc:picChg>
      </pc:sldChg>
      <pc:sldChg chg="delSp mod delAnim">
        <pc:chgData name="Ye, Ruth" userId="6a1532d8-a07a-4550-8651-640b8dca6b9c" providerId="ADAL" clId="{F2D164C7-77D3-4DA3-9692-1B0EA47D2DB0}" dt="2022-01-14T23:52:44.594" v="43" actId="478"/>
        <pc:sldMkLst>
          <pc:docMk/>
          <pc:sldMk cId="1323085991" sldId="326"/>
        </pc:sldMkLst>
        <pc:picChg chg="del">
          <ac:chgData name="Ye, Ruth" userId="6a1532d8-a07a-4550-8651-640b8dca6b9c" providerId="ADAL" clId="{F2D164C7-77D3-4DA3-9692-1B0EA47D2DB0}" dt="2022-01-14T23:52:44.594" v="43" actId="478"/>
          <ac:picMkLst>
            <pc:docMk/>
            <pc:sldMk cId="1323085991" sldId="326"/>
            <ac:picMk id="4" creationId="{D2F1DEAD-3438-43FB-A883-7031EBD1DB13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4:14.517" v="93" actId="20577"/>
        <pc:sldMkLst>
          <pc:docMk/>
          <pc:sldMk cId="1797334870" sldId="327"/>
        </pc:sldMkLst>
        <pc:picChg chg="del">
          <ac:chgData name="Ye, Ruth" userId="6a1532d8-a07a-4550-8651-640b8dca6b9c" providerId="ADAL" clId="{F2D164C7-77D3-4DA3-9692-1B0EA47D2DB0}" dt="2022-01-14T23:52:53.336" v="50" actId="478"/>
          <ac:picMkLst>
            <pc:docMk/>
            <pc:sldMk cId="1797334870" sldId="327"/>
            <ac:picMk id="4" creationId="{F39E7774-CEB7-4784-B293-58C7D5B31216}"/>
          </ac:picMkLst>
        </pc:picChg>
      </pc:sldChg>
      <pc:sldChg chg="delSp mod delAnim">
        <pc:chgData name="Ye, Ruth" userId="6a1532d8-a07a-4550-8651-640b8dca6b9c" providerId="ADAL" clId="{F2D164C7-77D3-4DA3-9692-1B0EA47D2DB0}" dt="2022-01-14T23:52:36.525" v="36" actId="478"/>
        <pc:sldMkLst>
          <pc:docMk/>
          <pc:sldMk cId="4214805134" sldId="328"/>
        </pc:sldMkLst>
        <pc:picChg chg="del">
          <ac:chgData name="Ye, Ruth" userId="6a1532d8-a07a-4550-8651-640b8dca6b9c" providerId="ADAL" clId="{F2D164C7-77D3-4DA3-9692-1B0EA47D2DB0}" dt="2022-01-14T23:52:36.525" v="36" actId="478"/>
          <ac:picMkLst>
            <pc:docMk/>
            <pc:sldMk cId="4214805134" sldId="328"/>
            <ac:picMk id="6" creationId="{7952755A-6EFA-4DC5-8AEC-A82853F1E641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3:56.658" v="82" actId="20577"/>
        <pc:sldMkLst>
          <pc:docMk/>
          <pc:sldMk cId="1852308264" sldId="330"/>
        </pc:sldMkLst>
        <pc:picChg chg="del">
          <ac:chgData name="Ye, Ruth" userId="6a1532d8-a07a-4550-8651-640b8dca6b9c" providerId="ADAL" clId="{F2D164C7-77D3-4DA3-9692-1B0EA47D2DB0}" dt="2022-01-14T23:52:37.774" v="37" actId="478"/>
          <ac:picMkLst>
            <pc:docMk/>
            <pc:sldMk cId="1852308264" sldId="330"/>
            <ac:picMk id="11" creationId="{BFC37B2B-F6B6-46BC-B2E6-D93F99776A46}"/>
          </ac:picMkLst>
        </pc:picChg>
      </pc:sldChg>
      <pc:sldChg chg="delSp mod delAnim">
        <pc:chgData name="Ye, Ruth" userId="6a1532d8-a07a-4550-8651-640b8dca6b9c" providerId="ADAL" clId="{F2D164C7-77D3-4DA3-9692-1B0EA47D2DB0}" dt="2022-01-14T23:52:41.303" v="40" actId="478"/>
        <pc:sldMkLst>
          <pc:docMk/>
          <pc:sldMk cId="3967377519" sldId="331"/>
        </pc:sldMkLst>
        <pc:picChg chg="del">
          <ac:chgData name="Ye, Ruth" userId="6a1532d8-a07a-4550-8651-640b8dca6b9c" providerId="ADAL" clId="{F2D164C7-77D3-4DA3-9692-1B0EA47D2DB0}" dt="2022-01-14T23:52:41.303" v="40" actId="478"/>
          <ac:picMkLst>
            <pc:docMk/>
            <pc:sldMk cId="3967377519" sldId="331"/>
            <ac:picMk id="6" creationId="{4A126506-A8C9-4B19-BF48-E87EBA28A073}"/>
          </ac:picMkLst>
        </pc:picChg>
      </pc:sldChg>
      <pc:sldChg chg="delSp mod delAnim">
        <pc:chgData name="Ye, Ruth" userId="6a1532d8-a07a-4550-8651-640b8dca6b9c" providerId="ADAL" clId="{F2D164C7-77D3-4DA3-9692-1B0EA47D2DB0}" dt="2022-01-14T23:52:39.014" v="38" actId="478"/>
        <pc:sldMkLst>
          <pc:docMk/>
          <pc:sldMk cId="4259709395" sldId="332"/>
        </pc:sldMkLst>
        <pc:picChg chg="del">
          <ac:chgData name="Ye, Ruth" userId="6a1532d8-a07a-4550-8651-640b8dca6b9c" providerId="ADAL" clId="{F2D164C7-77D3-4DA3-9692-1B0EA47D2DB0}" dt="2022-01-14T23:52:39.014" v="38" actId="478"/>
          <ac:picMkLst>
            <pc:docMk/>
            <pc:sldMk cId="4259709395" sldId="332"/>
            <ac:picMk id="10" creationId="{EFE854A6-9323-4313-AC8E-F93AF184D472}"/>
          </ac:picMkLst>
        </pc:picChg>
      </pc:sldChg>
      <pc:sldChg chg="delSp mod delAnim">
        <pc:chgData name="Ye, Ruth" userId="6a1532d8-a07a-4550-8651-640b8dca6b9c" providerId="ADAL" clId="{F2D164C7-77D3-4DA3-9692-1B0EA47D2DB0}" dt="2022-01-14T23:52:40.184" v="39" actId="478"/>
        <pc:sldMkLst>
          <pc:docMk/>
          <pc:sldMk cId="852437038" sldId="333"/>
        </pc:sldMkLst>
        <pc:picChg chg="del">
          <ac:chgData name="Ye, Ruth" userId="6a1532d8-a07a-4550-8651-640b8dca6b9c" providerId="ADAL" clId="{F2D164C7-77D3-4DA3-9692-1B0EA47D2DB0}" dt="2022-01-14T23:52:40.184" v="39" actId="478"/>
          <ac:picMkLst>
            <pc:docMk/>
            <pc:sldMk cId="852437038" sldId="333"/>
            <ac:picMk id="8" creationId="{A2DE52E6-6ECC-4302-9E5F-E3B5D7561CF0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4:00.204" v="83" actId="20577"/>
        <pc:sldMkLst>
          <pc:docMk/>
          <pc:sldMk cId="4103382092" sldId="334"/>
        </pc:sldMkLst>
        <pc:picChg chg="del">
          <ac:chgData name="Ye, Ruth" userId="6a1532d8-a07a-4550-8651-640b8dca6b9c" providerId="ADAL" clId="{F2D164C7-77D3-4DA3-9692-1B0EA47D2DB0}" dt="2022-01-14T23:52:42.389" v="41" actId="478"/>
          <ac:picMkLst>
            <pc:docMk/>
            <pc:sldMk cId="4103382092" sldId="334"/>
            <ac:picMk id="10" creationId="{63ABF0FD-E618-49E3-AA92-C71084C627EF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4:01.738" v="84" actId="20577"/>
        <pc:sldMkLst>
          <pc:docMk/>
          <pc:sldMk cId="2770106175" sldId="335"/>
        </pc:sldMkLst>
        <pc:picChg chg="del">
          <ac:chgData name="Ye, Ruth" userId="6a1532d8-a07a-4550-8651-640b8dca6b9c" providerId="ADAL" clId="{F2D164C7-77D3-4DA3-9692-1B0EA47D2DB0}" dt="2022-01-14T23:52:43.492" v="42" actId="478"/>
          <ac:picMkLst>
            <pc:docMk/>
            <pc:sldMk cId="2770106175" sldId="335"/>
            <ac:picMk id="14" creationId="{CA651905-0F22-411B-A00B-9300BC77F087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4:06.403" v="86" actId="20577"/>
        <pc:sldMkLst>
          <pc:docMk/>
          <pc:sldMk cId="1180787229" sldId="336"/>
        </pc:sldMkLst>
        <pc:picChg chg="del">
          <ac:chgData name="Ye, Ruth" userId="6a1532d8-a07a-4550-8651-640b8dca6b9c" providerId="ADAL" clId="{F2D164C7-77D3-4DA3-9692-1B0EA47D2DB0}" dt="2022-01-14T23:52:48.262" v="46" actId="478"/>
          <ac:picMkLst>
            <pc:docMk/>
            <pc:sldMk cId="1180787229" sldId="336"/>
            <ac:picMk id="7" creationId="{996E3DE7-BC6A-460B-975E-89EA8438D3F9}"/>
          </ac:picMkLst>
        </pc:picChg>
      </pc:sldChg>
      <pc:sldChg chg="delSp mod delAnim">
        <pc:chgData name="Ye, Ruth" userId="6a1532d8-a07a-4550-8651-640b8dca6b9c" providerId="ADAL" clId="{F2D164C7-77D3-4DA3-9692-1B0EA47D2DB0}" dt="2022-01-14T23:52:45.742" v="44" actId="478"/>
        <pc:sldMkLst>
          <pc:docMk/>
          <pc:sldMk cId="2223219623" sldId="337"/>
        </pc:sldMkLst>
        <pc:picChg chg="del">
          <ac:chgData name="Ye, Ruth" userId="6a1532d8-a07a-4550-8651-640b8dca6b9c" providerId="ADAL" clId="{F2D164C7-77D3-4DA3-9692-1B0EA47D2DB0}" dt="2022-01-14T23:52:45.742" v="44" actId="478"/>
          <ac:picMkLst>
            <pc:docMk/>
            <pc:sldMk cId="2223219623" sldId="337"/>
            <ac:picMk id="6" creationId="{D6FC4CF6-9F75-4323-B027-6257FC63BA0A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4:13.009" v="92" actId="20577"/>
        <pc:sldMkLst>
          <pc:docMk/>
          <pc:sldMk cId="876124751" sldId="339"/>
        </pc:sldMkLst>
        <pc:picChg chg="del">
          <ac:chgData name="Ye, Ruth" userId="6a1532d8-a07a-4550-8651-640b8dca6b9c" providerId="ADAL" clId="{F2D164C7-77D3-4DA3-9692-1B0EA47D2DB0}" dt="2022-01-14T23:52:52.119" v="49" actId="478"/>
          <ac:picMkLst>
            <pc:docMk/>
            <pc:sldMk cId="876124751" sldId="339"/>
            <ac:picMk id="5" creationId="{5B717E8D-F400-4982-8C8F-4470866006A2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4:15.891" v="94" actId="20577"/>
        <pc:sldMkLst>
          <pc:docMk/>
          <pc:sldMk cId="814219147" sldId="341"/>
        </pc:sldMkLst>
        <pc:picChg chg="del">
          <ac:chgData name="Ye, Ruth" userId="6a1532d8-a07a-4550-8651-640b8dca6b9c" providerId="ADAL" clId="{F2D164C7-77D3-4DA3-9692-1B0EA47D2DB0}" dt="2022-01-14T23:52:54.607" v="51" actId="478"/>
          <ac:picMkLst>
            <pc:docMk/>
            <pc:sldMk cId="814219147" sldId="341"/>
            <ac:picMk id="6" creationId="{395CDF85-EA63-4101-99E2-ECCC04B7217C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4:17.436" v="95" actId="20577"/>
        <pc:sldMkLst>
          <pc:docMk/>
          <pc:sldMk cId="1983581975" sldId="342"/>
        </pc:sldMkLst>
        <pc:picChg chg="del">
          <ac:chgData name="Ye, Ruth" userId="6a1532d8-a07a-4550-8651-640b8dca6b9c" providerId="ADAL" clId="{F2D164C7-77D3-4DA3-9692-1B0EA47D2DB0}" dt="2022-01-14T23:52:55.850" v="52" actId="478"/>
          <ac:picMkLst>
            <pc:docMk/>
            <pc:sldMk cId="1983581975" sldId="342"/>
            <ac:picMk id="6" creationId="{660B486E-DF94-4A84-B684-FE83E687DC71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4:19.272" v="96" actId="20577"/>
        <pc:sldMkLst>
          <pc:docMk/>
          <pc:sldMk cId="3984482117" sldId="344"/>
        </pc:sldMkLst>
        <pc:picChg chg="del">
          <ac:chgData name="Ye, Ruth" userId="6a1532d8-a07a-4550-8651-640b8dca6b9c" providerId="ADAL" clId="{F2D164C7-77D3-4DA3-9692-1B0EA47D2DB0}" dt="2022-01-14T23:52:57.314" v="53" actId="478"/>
          <ac:picMkLst>
            <pc:docMk/>
            <pc:sldMk cId="3984482117" sldId="344"/>
            <ac:picMk id="5" creationId="{D621F9EC-3474-4C68-9458-C9D784ACAFA8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4:08.914" v="89" actId="20577"/>
        <pc:sldMkLst>
          <pc:docMk/>
          <pc:sldMk cId="3677175096" sldId="346"/>
        </pc:sldMkLst>
        <pc:picChg chg="del">
          <ac:chgData name="Ye, Ruth" userId="6a1532d8-a07a-4550-8651-640b8dca6b9c" providerId="ADAL" clId="{F2D164C7-77D3-4DA3-9692-1B0EA47D2DB0}" dt="2022-01-14T23:52:49.447" v="47" actId="478"/>
          <ac:picMkLst>
            <pc:docMk/>
            <pc:sldMk cId="3677175096" sldId="346"/>
            <ac:picMk id="8" creationId="{2C157E83-4156-4F3D-878E-104DF3F1D37F}"/>
          </ac:picMkLst>
        </pc:picChg>
      </pc:sldChg>
      <pc:sldChg chg="delSp mod delAnim modNotesTx">
        <pc:chgData name="Ye, Ruth" userId="6a1532d8-a07a-4550-8651-640b8dca6b9c" providerId="ADAL" clId="{F2D164C7-77D3-4DA3-9692-1B0EA47D2DB0}" dt="2022-01-14T23:54:05.042" v="85" actId="20577"/>
        <pc:sldMkLst>
          <pc:docMk/>
          <pc:sldMk cId="3430267982" sldId="347"/>
        </pc:sldMkLst>
        <pc:picChg chg="del">
          <ac:chgData name="Ye, Ruth" userId="6a1532d8-a07a-4550-8651-640b8dca6b9c" providerId="ADAL" clId="{F2D164C7-77D3-4DA3-9692-1B0EA47D2DB0}" dt="2022-01-14T23:52:47.014" v="45" actId="478"/>
          <ac:picMkLst>
            <pc:docMk/>
            <pc:sldMk cId="3430267982" sldId="347"/>
            <ac:picMk id="8" creationId="{EDBF3169-8AA5-4136-8A4E-C4E83D42A798}"/>
          </ac:picMkLst>
        </pc:picChg>
      </pc:sldChg>
    </pc:docChg>
  </pc:docChgLst>
  <pc:docChgLst>
    <pc:chgData name="Friedlander, Allison" userId="fa37b5f6-afe8-434e-b344-095b64235f44" providerId="ADAL" clId="{FBC9790A-FB3C-42D1-B51F-88F80627A318}"/>
    <pc:docChg chg="">
      <pc:chgData name="Friedlander, Allison" userId="fa37b5f6-afe8-434e-b344-095b64235f44" providerId="ADAL" clId="{FBC9790A-FB3C-42D1-B51F-88F80627A318}" dt="2022-01-14T02:17:26.159" v="7"/>
      <pc:docMkLst>
        <pc:docMk/>
      </pc:docMkLst>
      <pc:sldChg chg="addCm">
        <pc:chgData name="Friedlander, Allison" userId="fa37b5f6-afe8-434e-b344-095b64235f44" providerId="ADAL" clId="{FBC9790A-FB3C-42D1-B51F-88F80627A318}" dt="2022-01-14T02:10:16.561" v="1"/>
        <pc:sldMkLst>
          <pc:docMk/>
          <pc:sldMk cId="826856619" sldId="295"/>
        </pc:sldMkLst>
      </pc:sldChg>
      <pc:sldChg chg="addCm">
        <pc:chgData name="Friedlander, Allison" userId="fa37b5f6-afe8-434e-b344-095b64235f44" providerId="ADAL" clId="{FBC9790A-FB3C-42D1-B51F-88F80627A318}" dt="2022-01-14T02:08:37.749" v="0"/>
        <pc:sldMkLst>
          <pc:docMk/>
          <pc:sldMk cId="1712709610" sldId="296"/>
        </pc:sldMkLst>
      </pc:sldChg>
      <pc:sldChg chg="addCm modCm">
        <pc:chgData name="Friedlander, Allison" userId="fa37b5f6-afe8-434e-b344-095b64235f44" providerId="ADAL" clId="{FBC9790A-FB3C-42D1-B51F-88F80627A318}" dt="2022-01-14T02:14:20.608" v="4"/>
        <pc:sldMkLst>
          <pc:docMk/>
          <pc:sldMk cId="955923260" sldId="305"/>
        </pc:sldMkLst>
      </pc:sldChg>
      <pc:sldChg chg="addCm">
        <pc:chgData name="Friedlander, Allison" userId="fa37b5f6-afe8-434e-b344-095b64235f44" providerId="ADAL" clId="{FBC9790A-FB3C-42D1-B51F-88F80627A318}" dt="2022-01-14T02:17:26.159" v="7"/>
        <pc:sldMkLst>
          <pc:docMk/>
          <pc:sldMk cId="294221068" sldId="310"/>
        </pc:sldMkLst>
      </pc:sldChg>
      <pc:sldChg chg="addCm">
        <pc:chgData name="Friedlander, Allison" userId="fa37b5f6-afe8-434e-b344-095b64235f44" providerId="ADAL" clId="{FBC9790A-FB3C-42D1-B51F-88F80627A318}" dt="2022-01-14T02:15:38.618" v="5"/>
        <pc:sldMkLst>
          <pc:docMk/>
          <pc:sldMk cId="517320870" sldId="314"/>
        </pc:sldMkLst>
      </pc:sldChg>
      <pc:sldChg chg="addCm">
        <pc:chgData name="Friedlander, Allison" userId="fa37b5f6-afe8-434e-b344-095b64235f44" providerId="ADAL" clId="{FBC9790A-FB3C-42D1-B51F-88F80627A318}" dt="2022-01-14T02:16:03.563" v="6"/>
        <pc:sldMkLst>
          <pc:docMk/>
          <pc:sldMk cId="1735142748" sldId="315"/>
        </pc:sldMkLst>
      </pc:sldChg>
    </pc:docChg>
  </pc:docChgLst>
  <pc:docChgLst>
    <pc:chgData name="Ye, Ruth" userId="6a1532d8-a07a-4550-8651-640b8dca6b9c" providerId="ADAL" clId="{F4929456-3FAE-4AB4-BD4B-545BB0916DD4}"/>
    <pc:docChg chg="undo redo custSel addSld delSld modSld sldOrd addSection modSection">
      <pc:chgData name="Ye, Ruth" userId="6a1532d8-a07a-4550-8651-640b8dca6b9c" providerId="ADAL" clId="{F4929456-3FAE-4AB4-BD4B-545BB0916DD4}" dt="2022-01-14T23:39:37.083" v="56293"/>
      <pc:docMkLst>
        <pc:docMk/>
      </pc:docMkLst>
      <pc:sldChg chg="addSp modSp mod modNotesTx">
        <pc:chgData name="Ye, Ruth" userId="6a1532d8-a07a-4550-8651-640b8dca6b9c" providerId="ADAL" clId="{F4929456-3FAE-4AB4-BD4B-545BB0916DD4}" dt="2022-01-13T20:10:49.503" v="24135"/>
        <pc:sldMkLst>
          <pc:docMk/>
          <pc:sldMk cId="3816923464" sldId="257"/>
        </pc:sldMkLst>
        <pc:spChg chg="mod">
          <ac:chgData name="Ye, Ruth" userId="6a1532d8-a07a-4550-8651-640b8dca6b9c" providerId="ADAL" clId="{F4929456-3FAE-4AB4-BD4B-545BB0916DD4}" dt="2022-01-12T23:21:19.674" v="569" actId="20577"/>
          <ac:spMkLst>
            <pc:docMk/>
            <pc:sldMk cId="3816923464" sldId="257"/>
            <ac:spMk id="2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3T00:19:32.934" v="4092" actId="113"/>
          <ac:spMkLst>
            <pc:docMk/>
            <pc:sldMk cId="3816923464" sldId="257"/>
            <ac:spMk id="3" creationId="{00000000-0000-0000-0000-000000000000}"/>
          </ac:spMkLst>
        </pc:spChg>
        <pc:picChg chg="add mod">
          <ac:chgData name="Ye, Ruth" userId="6a1532d8-a07a-4550-8651-640b8dca6b9c" providerId="ADAL" clId="{F4929456-3FAE-4AB4-BD4B-545BB0916DD4}" dt="2022-01-13T20:10:49.503" v="24135"/>
          <ac:picMkLst>
            <pc:docMk/>
            <pc:sldMk cId="3816923464" sldId="257"/>
            <ac:picMk id="5" creationId="{F9C534C6-25DC-4E09-8D67-166B883242B3}"/>
          </ac:picMkLst>
        </pc:picChg>
      </pc:sldChg>
      <pc:sldChg chg="del">
        <pc:chgData name="Ye, Ruth" userId="6a1532d8-a07a-4550-8651-640b8dca6b9c" providerId="ADAL" clId="{F4929456-3FAE-4AB4-BD4B-545BB0916DD4}" dt="2022-01-13T00:10:53.401" v="2555" actId="47"/>
        <pc:sldMkLst>
          <pc:docMk/>
          <pc:sldMk cId="1143573316" sldId="260"/>
        </pc:sldMkLst>
      </pc:sldChg>
      <pc:sldChg chg="addSp delSp modSp mod modNotesTx">
        <pc:chgData name="Ye, Ruth" userId="6a1532d8-a07a-4550-8651-640b8dca6b9c" providerId="ADAL" clId="{F4929456-3FAE-4AB4-BD4B-545BB0916DD4}" dt="2022-01-13T20:10:28.051" v="24134"/>
        <pc:sldMkLst>
          <pc:docMk/>
          <pc:sldMk cId="3299992330" sldId="262"/>
        </pc:sldMkLst>
        <pc:spChg chg="mod">
          <ac:chgData name="Ye, Ruth" userId="6a1532d8-a07a-4550-8651-640b8dca6b9c" providerId="ADAL" clId="{F4929456-3FAE-4AB4-BD4B-545BB0916DD4}" dt="2022-01-12T23:20:31.881" v="475" actId="1076"/>
          <ac:spMkLst>
            <pc:docMk/>
            <pc:sldMk cId="3299992330" sldId="262"/>
            <ac:spMk id="2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3T20:09:54.752" v="24133" actId="20577"/>
          <ac:spMkLst>
            <pc:docMk/>
            <pc:sldMk cId="3299992330" sldId="262"/>
            <ac:spMk id="3" creationId="{00000000-0000-0000-0000-000000000000}"/>
          </ac:spMkLst>
        </pc:spChg>
        <pc:picChg chg="add del mod">
          <ac:chgData name="Ye, Ruth" userId="6a1532d8-a07a-4550-8651-640b8dca6b9c" providerId="ADAL" clId="{F4929456-3FAE-4AB4-BD4B-545BB0916DD4}" dt="2022-01-13T20:08:39.912" v="24131"/>
          <ac:picMkLst>
            <pc:docMk/>
            <pc:sldMk cId="3299992330" sldId="262"/>
            <ac:picMk id="5" creationId="{250C0F76-A360-4C62-85E6-6E21BBD80163}"/>
          </ac:picMkLst>
        </pc:picChg>
        <pc:picChg chg="add del mod">
          <ac:chgData name="Ye, Ruth" userId="6a1532d8-a07a-4550-8651-640b8dca6b9c" providerId="ADAL" clId="{F4929456-3FAE-4AB4-BD4B-545BB0916DD4}" dt="2022-01-13T20:09:39.460" v="24132"/>
          <ac:picMkLst>
            <pc:docMk/>
            <pc:sldMk cId="3299992330" sldId="262"/>
            <ac:picMk id="6" creationId="{A1D25F6E-332C-479D-B24E-85F62A735322}"/>
          </ac:picMkLst>
        </pc:picChg>
        <pc:picChg chg="add del mod">
          <ac:chgData name="Ye, Ruth" userId="6a1532d8-a07a-4550-8651-640b8dca6b9c" providerId="ADAL" clId="{F4929456-3FAE-4AB4-BD4B-545BB0916DD4}" dt="2022-01-13T20:10:28.051" v="24134"/>
          <ac:picMkLst>
            <pc:docMk/>
            <pc:sldMk cId="3299992330" sldId="262"/>
            <ac:picMk id="7" creationId="{C05C3D94-7321-4C4E-8A7E-1BF981437DC3}"/>
          </ac:picMkLst>
        </pc:picChg>
        <pc:picChg chg="add mod">
          <ac:chgData name="Ye, Ruth" userId="6a1532d8-a07a-4550-8651-640b8dca6b9c" providerId="ADAL" clId="{F4929456-3FAE-4AB4-BD4B-545BB0916DD4}" dt="2022-01-13T20:10:28.051" v="24134"/>
          <ac:picMkLst>
            <pc:docMk/>
            <pc:sldMk cId="3299992330" sldId="262"/>
            <ac:picMk id="8" creationId="{94C702F6-F787-4A35-A35E-1BF287AFA122}"/>
          </ac:picMkLst>
        </pc:picChg>
      </pc:sldChg>
      <pc:sldChg chg="del">
        <pc:chgData name="Ye, Ruth" userId="6a1532d8-a07a-4550-8651-640b8dca6b9c" providerId="ADAL" clId="{F4929456-3FAE-4AB4-BD4B-545BB0916DD4}" dt="2022-01-13T17:01:33.453" v="19899" actId="47"/>
        <pc:sldMkLst>
          <pc:docMk/>
          <pc:sldMk cId="3444125536" sldId="266"/>
        </pc:sldMkLst>
      </pc:sldChg>
      <pc:sldChg chg="del">
        <pc:chgData name="Ye, Ruth" userId="6a1532d8-a07a-4550-8651-640b8dca6b9c" providerId="ADAL" clId="{F4929456-3FAE-4AB4-BD4B-545BB0916DD4}" dt="2022-01-13T14:58:07.575" v="7546" actId="47"/>
        <pc:sldMkLst>
          <pc:docMk/>
          <pc:sldMk cId="819278501" sldId="267"/>
        </pc:sldMkLst>
      </pc:sldChg>
      <pc:sldChg chg="del">
        <pc:chgData name="Ye, Ruth" userId="6a1532d8-a07a-4550-8651-640b8dca6b9c" providerId="ADAL" clId="{F4929456-3FAE-4AB4-BD4B-545BB0916DD4}" dt="2022-01-13T14:58:06.137" v="7545" actId="47"/>
        <pc:sldMkLst>
          <pc:docMk/>
          <pc:sldMk cId="2743335330" sldId="268"/>
        </pc:sldMkLst>
      </pc:sldChg>
      <pc:sldChg chg="del">
        <pc:chgData name="Ye, Ruth" userId="6a1532d8-a07a-4550-8651-640b8dca6b9c" providerId="ADAL" clId="{F4929456-3FAE-4AB4-BD4B-545BB0916DD4}" dt="2022-01-13T14:58:01.255" v="7543" actId="47"/>
        <pc:sldMkLst>
          <pc:docMk/>
          <pc:sldMk cId="1261878612" sldId="269"/>
        </pc:sldMkLst>
      </pc:sldChg>
      <pc:sldChg chg="del">
        <pc:chgData name="Ye, Ruth" userId="6a1532d8-a07a-4550-8651-640b8dca6b9c" providerId="ADAL" clId="{F4929456-3FAE-4AB4-BD4B-545BB0916DD4}" dt="2022-01-13T14:58:03.165" v="7544" actId="47"/>
        <pc:sldMkLst>
          <pc:docMk/>
          <pc:sldMk cId="1157199081" sldId="271"/>
        </pc:sldMkLst>
      </pc:sldChg>
      <pc:sldChg chg="delSp modSp del mod ord">
        <pc:chgData name="Ye, Ruth" userId="6a1532d8-a07a-4550-8651-640b8dca6b9c" providerId="ADAL" clId="{F4929456-3FAE-4AB4-BD4B-545BB0916DD4}" dt="2022-01-13T17:35:10.070" v="21310" actId="47"/>
        <pc:sldMkLst>
          <pc:docMk/>
          <pc:sldMk cId="3524182253" sldId="276"/>
        </pc:sldMkLst>
        <pc:spChg chg="mod">
          <ac:chgData name="Ye, Ruth" userId="6a1532d8-a07a-4550-8651-640b8dca6b9c" providerId="ADAL" clId="{F4929456-3FAE-4AB4-BD4B-545BB0916DD4}" dt="2022-01-13T17:09:37.037" v="21244" actId="962"/>
          <ac:spMkLst>
            <pc:docMk/>
            <pc:sldMk cId="3524182253" sldId="276"/>
            <ac:spMk id="2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3T00:21:00.209" v="4119" actId="1076"/>
          <ac:spMkLst>
            <pc:docMk/>
            <pc:sldMk cId="3524182253" sldId="276"/>
            <ac:spMk id="3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3T00:20:12.424" v="4097" actId="2711"/>
          <ac:spMkLst>
            <pc:docMk/>
            <pc:sldMk cId="3524182253" sldId="276"/>
            <ac:spMk id="4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3T00:20:06.047" v="4095" actId="2711"/>
          <ac:spMkLst>
            <pc:docMk/>
            <pc:sldMk cId="3524182253" sldId="276"/>
            <ac:spMk id="5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3T00:20:24.898" v="4100" actId="1076"/>
          <ac:spMkLst>
            <pc:docMk/>
            <pc:sldMk cId="3524182253" sldId="276"/>
            <ac:spMk id="6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3T00:20:06.047" v="4095" actId="2711"/>
          <ac:spMkLst>
            <pc:docMk/>
            <pc:sldMk cId="3524182253" sldId="276"/>
            <ac:spMk id="7" creationId="{00000000-0000-0000-0000-000000000000}"/>
          </ac:spMkLst>
        </pc:spChg>
        <pc:spChg chg="del">
          <ac:chgData name="Ye, Ruth" userId="6a1532d8-a07a-4550-8651-640b8dca6b9c" providerId="ADAL" clId="{F4929456-3FAE-4AB4-BD4B-545BB0916DD4}" dt="2022-01-12T23:49:06.782" v="1135" actId="478"/>
          <ac:spMkLst>
            <pc:docMk/>
            <pc:sldMk cId="3524182253" sldId="276"/>
            <ac:spMk id="8" creationId="{00000000-0000-0000-0000-000000000000}"/>
          </ac:spMkLst>
        </pc:spChg>
        <pc:spChg chg="mod ord">
          <ac:chgData name="Ye, Ruth" userId="6a1532d8-a07a-4550-8651-640b8dca6b9c" providerId="ADAL" clId="{F4929456-3FAE-4AB4-BD4B-545BB0916DD4}" dt="2022-01-13T17:10:53.922" v="21254"/>
          <ac:spMkLst>
            <pc:docMk/>
            <pc:sldMk cId="3524182253" sldId="276"/>
            <ac:spMk id="9" creationId="{00000000-0000-0000-0000-000000000000}"/>
          </ac:spMkLst>
        </pc:spChg>
      </pc:sldChg>
      <pc:sldChg chg="del">
        <pc:chgData name="Ye, Ruth" userId="6a1532d8-a07a-4550-8651-640b8dca6b9c" providerId="ADAL" clId="{F4929456-3FAE-4AB4-BD4B-545BB0916DD4}" dt="2022-01-13T16:29:13.284" v="15060" actId="47"/>
        <pc:sldMkLst>
          <pc:docMk/>
          <pc:sldMk cId="740810178" sldId="280"/>
        </pc:sldMkLst>
      </pc:sldChg>
      <pc:sldChg chg="del">
        <pc:chgData name="Ye, Ruth" userId="6a1532d8-a07a-4550-8651-640b8dca6b9c" providerId="ADAL" clId="{F4929456-3FAE-4AB4-BD4B-545BB0916DD4}" dt="2022-01-13T17:01:35.026" v="19900" actId="47"/>
        <pc:sldMkLst>
          <pc:docMk/>
          <pc:sldMk cId="2806148560" sldId="284"/>
        </pc:sldMkLst>
      </pc:sldChg>
      <pc:sldChg chg="del">
        <pc:chgData name="Ye, Ruth" userId="6a1532d8-a07a-4550-8651-640b8dca6b9c" providerId="ADAL" clId="{F4929456-3FAE-4AB4-BD4B-545BB0916DD4}" dt="2022-01-13T17:09:07.466" v="21241" actId="47"/>
        <pc:sldMkLst>
          <pc:docMk/>
          <pc:sldMk cId="2564706142" sldId="285"/>
        </pc:sldMkLst>
      </pc:sldChg>
      <pc:sldChg chg="del">
        <pc:chgData name="Ye, Ruth" userId="6a1532d8-a07a-4550-8651-640b8dca6b9c" providerId="ADAL" clId="{F4929456-3FAE-4AB4-BD4B-545BB0916DD4}" dt="2022-01-13T17:01:43.540" v="19901" actId="47"/>
        <pc:sldMkLst>
          <pc:docMk/>
          <pc:sldMk cId="849240588" sldId="286"/>
        </pc:sldMkLst>
      </pc:sldChg>
      <pc:sldChg chg="del ord">
        <pc:chgData name="Ye, Ruth" userId="6a1532d8-a07a-4550-8651-640b8dca6b9c" providerId="ADAL" clId="{F4929456-3FAE-4AB4-BD4B-545BB0916DD4}" dt="2022-01-13T17:01:29.102" v="19897" actId="47"/>
        <pc:sldMkLst>
          <pc:docMk/>
          <pc:sldMk cId="146165690" sldId="288"/>
        </pc:sldMkLst>
      </pc:sldChg>
      <pc:sldChg chg="del">
        <pc:chgData name="Ye, Ruth" userId="6a1532d8-a07a-4550-8651-640b8dca6b9c" providerId="ADAL" clId="{F4929456-3FAE-4AB4-BD4B-545BB0916DD4}" dt="2022-01-13T17:01:32.454" v="19898" actId="47"/>
        <pc:sldMkLst>
          <pc:docMk/>
          <pc:sldMk cId="2149083581" sldId="289"/>
        </pc:sldMkLst>
      </pc:sldChg>
      <pc:sldChg chg="del">
        <pc:chgData name="Ye, Ruth" userId="6a1532d8-a07a-4550-8651-640b8dca6b9c" providerId="ADAL" clId="{F4929456-3FAE-4AB4-BD4B-545BB0916DD4}" dt="2022-01-13T14:58:17.491" v="7547" actId="47"/>
        <pc:sldMkLst>
          <pc:docMk/>
          <pc:sldMk cId="3510169955" sldId="290"/>
        </pc:sldMkLst>
      </pc:sldChg>
      <pc:sldChg chg="addSp delSp modSp add mod modNotesTx">
        <pc:chgData name="Ye, Ruth" userId="6a1532d8-a07a-4550-8651-640b8dca6b9c" providerId="ADAL" clId="{F4929456-3FAE-4AB4-BD4B-545BB0916DD4}" dt="2022-01-13T20:18:46.660" v="24378"/>
        <pc:sldMkLst>
          <pc:docMk/>
          <pc:sldMk cId="419409293" sldId="291"/>
        </pc:sldMkLst>
        <pc:spChg chg="mod">
          <ac:chgData name="Ye, Ruth" userId="6a1532d8-a07a-4550-8651-640b8dca6b9c" providerId="ADAL" clId="{F4929456-3FAE-4AB4-BD4B-545BB0916DD4}" dt="2022-01-13T00:07:54.173" v="2188" actId="20577"/>
          <ac:spMkLst>
            <pc:docMk/>
            <pc:sldMk cId="419409293" sldId="291"/>
            <ac:spMk id="2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3T00:21:36.847" v="4120" actId="2711"/>
          <ac:spMkLst>
            <pc:docMk/>
            <pc:sldMk cId="419409293" sldId="291"/>
            <ac:spMk id="3" creationId="{00000000-0000-0000-0000-000000000000}"/>
          </ac:spMkLst>
        </pc:spChg>
        <pc:picChg chg="add del mod">
          <ac:chgData name="Ye, Ruth" userId="6a1532d8-a07a-4550-8651-640b8dca6b9c" providerId="ADAL" clId="{F4929456-3FAE-4AB4-BD4B-545BB0916DD4}" dt="2022-01-13T20:18:46.660" v="24378"/>
          <ac:picMkLst>
            <pc:docMk/>
            <pc:sldMk cId="419409293" sldId="291"/>
            <ac:picMk id="5" creationId="{A33A6B51-5280-40E9-9077-5FA4EEEA644B}"/>
          </ac:picMkLst>
        </pc:picChg>
        <pc:picChg chg="add mod">
          <ac:chgData name="Ye, Ruth" userId="6a1532d8-a07a-4550-8651-640b8dca6b9c" providerId="ADAL" clId="{F4929456-3FAE-4AB4-BD4B-545BB0916DD4}" dt="2022-01-13T20:18:46.660" v="24378"/>
          <ac:picMkLst>
            <pc:docMk/>
            <pc:sldMk cId="419409293" sldId="291"/>
            <ac:picMk id="6" creationId="{B85AD7AB-06D3-4E7F-A659-3D86E1936C20}"/>
          </ac:picMkLst>
        </pc:picChg>
      </pc:sldChg>
      <pc:sldChg chg="add del">
        <pc:chgData name="Ye, Ruth" userId="6a1532d8-a07a-4550-8651-640b8dca6b9c" providerId="ADAL" clId="{F4929456-3FAE-4AB4-BD4B-545BB0916DD4}" dt="2022-01-12T23:18:58.600" v="343"/>
        <pc:sldMkLst>
          <pc:docMk/>
          <pc:sldMk cId="2508078200" sldId="291"/>
        </pc:sldMkLst>
      </pc:sldChg>
      <pc:sldChg chg="addSp modSp add mod modNotesTx">
        <pc:chgData name="Ye, Ruth" userId="6a1532d8-a07a-4550-8651-640b8dca6b9c" providerId="ADAL" clId="{F4929456-3FAE-4AB4-BD4B-545BB0916DD4}" dt="2022-01-13T20:11:15.544" v="24136"/>
        <pc:sldMkLst>
          <pc:docMk/>
          <pc:sldMk cId="1946874077" sldId="292"/>
        </pc:sldMkLst>
        <pc:spChg chg="mod">
          <ac:chgData name="Ye, Ruth" userId="6a1532d8-a07a-4550-8651-640b8dca6b9c" providerId="ADAL" clId="{F4929456-3FAE-4AB4-BD4B-545BB0916DD4}" dt="2022-01-12T23:21:52.917" v="606" actId="20577"/>
          <ac:spMkLst>
            <pc:docMk/>
            <pc:sldMk cId="1946874077" sldId="292"/>
            <ac:spMk id="2" creationId="{00000000-0000-0000-0000-000000000000}"/>
          </ac:spMkLst>
        </pc:spChg>
        <pc:picChg chg="add mod">
          <ac:chgData name="Ye, Ruth" userId="6a1532d8-a07a-4550-8651-640b8dca6b9c" providerId="ADAL" clId="{F4929456-3FAE-4AB4-BD4B-545BB0916DD4}" dt="2022-01-13T20:11:15.544" v="24136"/>
          <ac:picMkLst>
            <pc:docMk/>
            <pc:sldMk cId="1946874077" sldId="292"/>
            <ac:picMk id="4" creationId="{DA4F40D0-18C8-4EE7-B768-6ECCA45A3714}"/>
          </ac:picMkLst>
        </pc:picChg>
      </pc:sldChg>
      <pc:sldChg chg="add del">
        <pc:chgData name="Ye, Ruth" userId="6a1532d8-a07a-4550-8651-640b8dca6b9c" providerId="ADAL" clId="{F4929456-3FAE-4AB4-BD4B-545BB0916DD4}" dt="2022-01-12T23:18:57.666" v="342"/>
        <pc:sldMkLst>
          <pc:docMk/>
          <pc:sldMk cId="2605885278" sldId="292"/>
        </pc:sldMkLst>
      </pc:sldChg>
      <pc:sldChg chg="addSp delSp modSp new mod ord modNotesTx">
        <pc:chgData name="Ye, Ruth" userId="6a1532d8-a07a-4550-8651-640b8dca6b9c" providerId="ADAL" clId="{F4929456-3FAE-4AB4-BD4B-545BB0916DD4}" dt="2022-01-13T20:14:52.674" v="24376"/>
        <pc:sldMkLst>
          <pc:docMk/>
          <pc:sldMk cId="602707461" sldId="293"/>
        </pc:sldMkLst>
        <pc:spChg chg="mod">
          <ac:chgData name="Ye, Ruth" userId="6a1532d8-a07a-4550-8651-640b8dca6b9c" providerId="ADAL" clId="{F4929456-3FAE-4AB4-BD4B-545BB0916DD4}" dt="2022-01-13T20:01:26.277" v="22791" actId="20577"/>
          <ac:spMkLst>
            <pc:docMk/>
            <pc:sldMk cId="602707461" sldId="293"/>
            <ac:spMk id="2" creationId="{C31DC920-B95D-4ED0-84F0-C4C05FA5E36C}"/>
          </ac:spMkLst>
        </pc:spChg>
        <pc:spChg chg="del mod">
          <ac:chgData name="Ye, Ruth" userId="6a1532d8-a07a-4550-8651-640b8dca6b9c" providerId="ADAL" clId="{F4929456-3FAE-4AB4-BD4B-545BB0916DD4}" dt="2022-01-12T23:44:31.544" v="677" actId="3680"/>
          <ac:spMkLst>
            <pc:docMk/>
            <pc:sldMk cId="602707461" sldId="293"/>
            <ac:spMk id="4" creationId="{6429A7A2-BDE5-42DE-A3D6-5B4DC386C821}"/>
          </ac:spMkLst>
        </pc:spChg>
        <pc:graphicFrameChg chg="add mod ord modGraphic">
          <ac:chgData name="Ye, Ruth" userId="6a1532d8-a07a-4550-8651-640b8dca6b9c" providerId="ADAL" clId="{F4929456-3FAE-4AB4-BD4B-545BB0916DD4}" dt="2022-01-13T17:35:15.813" v="21311" actId="1076"/>
          <ac:graphicFrameMkLst>
            <pc:docMk/>
            <pc:sldMk cId="602707461" sldId="293"/>
            <ac:graphicFrameMk id="5" creationId="{46E07A93-7837-4A0D-A4A1-9917F10AB992}"/>
          </ac:graphicFrameMkLst>
        </pc:graphicFrameChg>
        <pc:picChg chg="add del mod">
          <ac:chgData name="Ye, Ruth" userId="6a1532d8-a07a-4550-8651-640b8dca6b9c" providerId="ADAL" clId="{F4929456-3FAE-4AB4-BD4B-545BB0916DD4}" dt="2022-01-13T20:14:52.674" v="24376"/>
          <ac:picMkLst>
            <pc:docMk/>
            <pc:sldMk cId="602707461" sldId="293"/>
            <ac:picMk id="6" creationId="{1ED3A191-A350-482F-8251-8677518A4307}"/>
          </ac:picMkLst>
        </pc:picChg>
        <pc:picChg chg="add mod">
          <ac:chgData name="Ye, Ruth" userId="6a1532d8-a07a-4550-8651-640b8dca6b9c" providerId="ADAL" clId="{F4929456-3FAE-4AB4-BD4B-545BB0916DD4}" dt="2022-01-13T20:14:52.674" v="24376"/>
          <ac:picMkLst>
            <pc:docMk/>
            <pc:sldMk cId="602707461" sldId="293"/>
            <ac:picMk id="7" creationId="{29AB732C-818D-49EA-AD6B-EA4A622A0EE9}"/>
          </ac:picMkLst>
        </pc:picChg>
      </pc:sldChg>
      <pc:sldChg chg="add del">
        <pc:chgData name="Ye, Ruth" userId="6a1532d8-a07a-4550-8651-640b8dca6b9c" providerId="ADAL" clId="{F4929456-3FAE-4AB4-BD4B-545BB0916DD4}" dt="2022-01-12T23:18:55.996" v="341"/>
        <pc:sldMkLst>
          <pc:docMk/>
          <pc:sldMk cId="2977082589" sldId="293"/>
        </pc:sldMkLst>
      </pc:sldChg>
      <pc:sldChg chg="add del">
        <pc:chgData name="Ye, Ruth" userId="6a1532d8-a07a-4550-8651-640b8dca6b9c" providerId="ADAL" clId="{F4929456-3FAE-4AB4-BD4B-545BB0916DD4}" dt="2022-01-12T23:18:55.601" v="340"/>
        <pc:sldMkLst>
          <pc:docMk/>
          <pc:sldMk cId="478197568" sldId="294"/>
        </pc:sldMkLst>
      </pc:sldChg>
      <pc:sldChg chg="addSp delSp modSp add mod ord">
        <pc:chgData name="Ye, Ruth" userId="6a1532d8-a07a-4550-8651-640b8dca6b9c" providerId="ADAL" clId="{F4929456-3FAE-4AB4-BD4B-545BB0916DD4}" dt="2022-01-13T20:30:14.191" v="25119"/>
        <pc:sldMkLst>
          <pc:docMk/>
          <pc:sldMk cId="2478670229" sldId="294"/>
        </pc:sldMkLst>
        <pc:spChg chg="mod">
          <ac:chgData name="Ye, Ruth" userId="6a1532d8-a07a-4550-8651-640b8dca6b9c" providerId="ADAL" clId="{F4929456-3FAE-4AB4-BD4B-545BB0916DD4}" dt="2022-01-13T00:07:46.748" v="2184" actId="20577"/>
          <ac:spMkLst>
            <pc:docMk/>
            <pc:sldMk cId="2478670229" sldId="294"/>
            <ac:spMk id="2" creationId="{00000000-0000-0000-0000-000000000000}"/>
          </ac:spMkLst>
        </pc:spChg>
        <pc:picChg chg="add del mod">
          <ac:chgData name="Ye, Ruth" userId="6a1532d8-a07a-4550-8651-640b8dca6b9c" providerId="ADAL" clId="{F4929456-3FAE-4AB4-BD4B-545BB0916DD4}" dt="2022-01-13T20:30:14.191" v="25119"/>
          <ac:picMkLst>
            <pc:docMk/>
            <pc:sldMk cId="2478670229" sldId="294"/>
            <ac:picMk id="4" creationId="{86D76275-1AA2-404F-851D-6F9694A0A72B}"/>
          </ac:picMkLst>
        </pc:picChg>
        <pc:picChg chg="add mod">
          <ac:chgData name="Ye, Ruth" userId="6a1532d8-a07a-4550-8651-640b8dca6b9c" providerId="ADAL" clId="{F4929456-3FAE-4AB4-BD4B-545BB0916DD4}" dt="2022-01-13T20:30:14.191" v="25119"/>
          <ac:picMkLst>
            <pc:docMk/>
            <pc:sldMk cId="2478670229" sldId="294"/>
            <ac:picMk id="5" creationId="{79E1A0A5-735B-4225-AE23-6C24F8D291EF}"/>
          </ac:picMkLst>
        </pc:picChg>
      </pc:sldChg>
      <pc:sldChg chg="addSp delSp modSp add mod modCm modNotesTx">
        <pc:chgData name="Ye, Ruth" userId="6a1532d8-a07a-4550-8651-640b8dca6b9c" providerId="ADAL" clId="{F4929456-3FAE-4AB4-BD4B-545BB0916DD4}" dt="2022-01-14T23:26:15.672" v="55570"/>
        <pc:sldMkLst>
          <pc:docMk/>
          <pc:sldMk cId="826856619" sldId="295"/>
        </pc:sldMkLst>
        <pc:spChg chg="mod">
          <ac:chgData name="Ye, Ruth" userId="6a1532d8-a07a-4550-8651-640b8dca6b9c" providerId="ADAL" clId="{F4929456-3FAE-4AB4-BD4B-545BB0916DD4}" dt="2022-01-13T00:09:31.770" v="2364" actId="20577"/>
          <ac:spMkLst>
            <pc:docMk/>
            <pc:sldMk cId="826856619" sldId="295"/>
            <ac:spMk id="2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4T14:58:07.027" v="26228" actId="20577"/>
          <ac:spMkLst>
            <pc:docMk/>
            <pc:sldMk cId="826856619" sldId="295"/>
            <ac:spMk id="3" creationId="{00000000-0000-0000-0000-000000000000}"/>
          </ac:spMkLst>
        </pc:spChg>
        <pc:picChg chg="add del mod">
          <ac:chgData name="Ye, Ruth" userId="6a1532d8-a07a-4550-8651-640b8dca6b9c" providerId="ADAL" clId="{F4929456-3FAE-4AB4-BD4B-545BB0916DD4}" dt="2022-01-13T20:29:25.559" v="25117"/>
          <ac:picMkLst>
            <pc:docMk/>
            <pc:sldMk cId="826856619" sldId="295"/>
            <ac:picMk id="5" creationId="{06AD56FC-6F90-4FB4-80DE-3D57577F4821}"/>
          </ac:picMkLst>
        </pc:picChg>
        <pc:picChg chg="add del mod">
          <ac:chgData name="Ye, Ruth" userId="6a1532d8-a07a-4550-8651-640b8dca6b9c" providerId="ADAL" clId="{F4929456-3FAE-4AB4-BD4B-545BB0916DD4}" dt="2022-01-14T15:18:54.340" v="26942"/>
          <ac:picMkLst>
            <pc:docMk/>
            <pc:sldMk cId="826856619" sldId="295"/>
            <ac:picMk id="6" creationId="{EFAFAC83-E971-4261-B119-31B849D1AC37}"/>
          </ac:picMkLst>
        </pc:picChg>
        <pc:picChg chg="add del mod">
          <ac:chgData name="Ye, Ruth" userId="6a1532d8-a07a-4550-8651-640b8dca6b9c" providerId="ADAL" clId="{F4929456-3FAE-4AB4-BD4B-545BB0916DD4}" dt="2022-01-14T15:20:18.039" v="26943"/>
          <ac:picMkLst>
            <pc:docMk/>
            <pc:sldMk cId="826856619" sldId="295"/>
            <ac:picMk id="7" creationId="{F84C22C8-E141-4139-8841-B5E52E7D01D0}"/>
          </ac:picMkLst>
        </pc:picChg>
        <pc:picChg chg="add del mod">
          <ac:chgData name="Ye, Ruth" userId="6a1532d8-a07a-4550-8651-640b8dca6b9c" providerId="ADAL" clId="{F4929456-3FAE-4AB4-BD4B-545BB0916DD4}" dt="2022-01-14T23:25:39.735" v="55569"/>
          <ac:picMkLst>
            <pc:docMk/>
            <pc:sldMk cId="826856619" sldId="295"/>
            <ac:picMk id="8" creationId="{6C2AE584-1286-4144-A2F0-C74C9B5AA941}"/>
          </ac:picMkLst>
        </pc:picChg>
        <pc:picChg chg="add del mod">
          <ac:chgData name="Ye, Ruth" userId="6a1532d8-a07a-4550-8651-640b8dca6b9c" providerId="ADAL" clId="{F4929456-3FAE-4AB4-BD4B-545BB0916DD4}" dt="2022-01-14T23:26:15.672" v="55570"/>
          <ac:picMkLst>
            <pc:docMk/>
            <pc:sldMk cId="826856619" sldId="295"/>
            <ac:picMk id="9" creationId="{AAFCF537-C5EE-447D-BD09-671642868193}"/>
          </ac:picMkLst>
        </pc:picChg>
        <pc:picChg chg="add mod">
          <ac:chgData name="Ye, Ruth" userId="6a1532d8-a07a-4550-8651-640b8dca6b9c" providerId="ADAL" clId="{F4929456-3FAE-4AB4-BD4B-545BB0916DD4}" dt="2022-01-14T23:26:15.672" v="55570"/>
          <ac:picMkLst>
            <pc:docMk/>
            <pc:sldMk cId="826856619" sldId="295"/>
            <ac:picMk id="10" creationId="{04A0E4A2-1D37-4586-9BCB-67C8B3B3436A}"/>
          </ac:picMkLst>
        </pc:picChg>
      </pc:sldChg>
      <pc:sldChg chg="addSp delSp modSp add mod modNotesTx">
        <pc:chgData name="Ye, Ruth" userId="6a1532d8-a07a-4550-8651-640b8dca6b9c" providerId="ADAL" clId="{F4929456-3FAE-4AB4-BD4B-545BB0916DD4}" dt="2022-01-14T16:40:26.001" v="31636"/>
        <pc:sldMkLst>
          <pc:docMk/>
          <pc:sldMk cId="1712709610" sldId="296"/>
        </pc:sldMkLst>
        <pc:spChg chg="mod">
          <ac:chgData name="Ye, Ruth" userId="6a1532d8-a07a-4550-8651-640b8dca6b9c" providerId="ADAL" clId="{F4929456-3FAE-4AB4-BD4B-545BB0916DD4}" dt="2022-01-13T00:11:38.808" v="2600" actId="20577"/>
          <ac:spMkLst>
            <pc:docMk/>
            <pc:sldMk cId="1712709610" sldId="296"/>
            <ac:spMk id="2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4T15:03:29.977" v="26243" actId="20577"/>
          <ac:spMkLst>
            <pc:docMk/>
            <pc:sldMk cId="1712709610" sldId="296"/>
            <ac:spMk id="3" creationId="{00000000-0000-0000-0000-000000000000}"/>
          </ac:spMkLst>
        </pc:spChg>
        <pc:picChg chg="add del mod">
          <ac:chgData name="Ye, Ruth" userId="6a1532d8-a07a-4550-8651-640b8dca6b9c" providerId="ADAL" clId="{F4929456-3FAE-4AB4-BD4B-545BB0916DD4}" dt="2022-01-13T20:47:28.305" v="26163"/>
          <ac:picMkLst>
            <pc:docMk/>
            <pc:sldMk cId="1712709610" sldId="296"/>
            <ac:picMk id="5" creationId="{213FFFF1-CA8A-4F9D-ABB7-FC53D6D8E0FB}"/>
          </ac:picMkLst>
        </pc:picChg>
        <pc:picChg chg="add del mod">
          <ac:chgData name="Ye, Ruth" userId="6a1532d8-a07a-4550-8651-640b8dca6b9c" providerId="ADAL" clId="{F4929456-3FAE-4AB4-BD4B-545BB0916DD4}" dt="2022-01-13T20:47:45.469" v="26164"/>
          <ac:picMkLst>
            <pc:docMk/>
            <pc:sldMk cId="1712709610" sldId="296"/>
            <ac:picMk id="6" creationId="{ABAC26F2-50D9-49CE-B7B0-4F40203872BF}"/>
          </ac:picMkLst>
        </pc:picChg>
        <pc:picChg chg="add del mod">
          <ac:chgData name="Ye, Ruth" userId="6a1532d8-a07a-4550-8651-640b8dca6b9c" providerId="ADAL" clId="{F4929456-3FAE-4AB4-BD4B-545BB0916DD4}" dt="2022-01-13T20:47:57.063" v="26165"/>
          <ac:picMkLst>
            <pc:docMk/>
            <pc:sldMk cId="1712709610" sldId="296"/>
            <ac:picMk id="7" creationId="{E7A09231-EBEF-4AAB-A0BE-80949A612730}"/>
          </ac:picMkLst>
        </pc:picChg>
        <pc:picChg chg="add del mod">
          <ac:chgData name="Ye, Ruth" userId="6a1532d8-a07a-4550-8651-640b8dca6b9c" providerId="ADAL" clId="{F4929456-3FAE-4AB4-BD4B-545BB0916DD4}" dt="2022-01-13T20:49:21.583" v="26166"/>
          <ac:picMkLst>
            <pc:docMk/>
            <pc:sldMk cId="1712709610" sldId="296"/>
            <ac:picMk id="8" creationId="{21A2B998-37E6-464E-BBED-06165655731C}"/>
          </ac:picMkLst>
        </pc:picChg>
        <pc:picChg chg="add del mod">
          <ac:chgData name="Ye, Ruth" userId="6a1532d8-a07a-4550-8651-640b8dca6b9c" providerId="ADAL" clId="{F4929456-3FAE-4AB4-BD4B-545BB0916DD4}" dt="2022-01-13T20:50:07.639" v="26167"/>
          <ac:picMkLst>
            <pc:docMk/>
            <pc:sldMk cId="1712709610" sldId="296"/>
            <ac:picMk id="9" creationId="{5C29FC61-1CE6-462C-A605-7B85CE261111}"/>
          </ac:picMkLst>
        </pc:picChg>
        <pc:picChg chg="add del mod">
          <ac:chgData name="Ye, Ruth" userId="6a1532d8-a07a-4550-8651-640b8dca6b9c" providerId="ADAL" clId="{F4929456-3FAE-4AB4-BD4B-545BB0916DD4}" dt="2022-01-13T20:51:10.073" v="26168"/>
          <ac:picMkLst>
            <pc:docMk/>
            <pc:sldMk cId="1712709610" sldId="296"/>
            <ac:picMk id="10" creationId="{2C9BFD05-4412-4D31-B10B-703E1DF36F4F}"/>
          </ac:picMkLst>
        </pc:picChg>
        <pc:picChg chg="add del mod">
          <ac:chgData name="Ye, Ruth" userId="6a1532d8-a07a-4550-8651-640b8dca6b9c" providerId="ADAL" clId="{F4929456-3FAE-4AB4-BD4B-545BB0916DD4}" dt="2022-01-14T15:21:24.570" v="26944"/>
          <ac:picMkLst>
            <pc:docMk/>
            <pc:sldMk cId="1712709610" sldId="296"/>
            <ac:picMk id="11" creationId="{3A288BC2-4D59-46BA-AB4A-AF06354488E2}"/>
          </ac:picMkLst>
        </pc:picChg>
        <pc:picChg chg="add del mod">
          <ac:chgData name="Ye, Ruth" userId="6a1532d8-a07a-4550-8651-640b8dca6b9c" providerId="ADAL" clId="{F4929456-3FAE-4AB4-BD4B-545BB0916DD4}" dt="2022-01-14T15:22:18.143" v="26945"/>
          <ac:picMkLst>
            <pc:docMk/>
            <pc:sldMk cId="1712709610" sldId="296"/>
            <ac:picMk id="12" creationId="{B44202A5-7742-4E29-BB9D-C75E8E3B213D}"/>
          </ac:picMkLst>
        </pc:picChg>
        <pc:picChg chg="add del mod">
          <ac:chgData name="Ye, Ruth" userId="6a1532d8-a07a-4550-8651-640b8dca6b9c" providerId="ADAL" clId="{F4929456-3FAE-4AB4-BD4B-545BB0916DD4}" dt="2022-01-14T15:23:46.317" v="26968"/>
          <ac:picMkLst>
            <pc:docMk/>
            <pc:sldMk cId="1712709610" sldId="296"/>
            <ac:picMk id="13" creationId="{15951C04-FFE5-4102-A50C-3572616B9B4B}"/>
          </ac:picMkLst>
        </pc:picChg>
        <pc:picChg chg="add del mod">
          <ac:chgData name="Ye, Ruth" userId="6a1532d8-a07a-4550-8651-640b8dca6b9c" providerId="ADAL" clId="{F4929456-3FAE-4AB4-BD4B-545BB0916DD4}" dt="2022-01-14T16:40:26.001" v="31636"/>
          <ac:picMkLst>
            <pc:docMk/>
            <pc:sldMk cId="1712709610" sldId="296"/>
            <ac:picMk id="14" creationId="{B1B4C361-9EFB-433B-B2B1-29049AFC9237}"/>
          </ac:picMkLst>
        </pc:picChg>
        <pc:picChg chg="add mod">
          <ac:chgData name="Ye, Ruth" userId="6a1532d8-a07a-4550-8651-640b8dca6b9c" providerId="ADAL" clId="{F4929456-3FAE-4AB4-BD4B-545BB0916DD4}" dt="2022-01-14T16:40:26.001" v="31636"/>
          <ac:picMkLst>
            <pc:docMk/>
            <pc:sldMk cId="1712709610" sldId="296"/>
            <ac:picMk id="15" creationId="{14D8E2E9-6C07-424D-94B6-27FF594AF430}"/>
          </ac:picMkLst>
        </pc:picChg>
      </pc:sldChg>
      <pc:sldChg chg="addSp modSp new mod modNotesTx">
        <pc:chgData name="Ye, Ruth" userId="6a1532d8-a07a-4550-8651-640b8dca6b9c" providerId="ADAL" clId="{F4929456-3FAE-4AB4-BD4B-545BB0916DD4}" dt="2022-01-14T16:41:25.347" v="31637"/>
        <pc:sldMkLst>
          <pc:docMk/>
          <pc:sldMk cId="1871131839" sldId="297"/>
        </pc:sldMkLst>
        <pc:spChg chg="mod">
          <ac:chgData name="Ye, Ruth" userId="6a1532d8-a07a-4550-8651-640b8dca6b9c" providerId="ADAL" clId="{F4929456-3FAE-4AB4-BD4B-545BB0916DD4}" dt="2022-01-13T00:14:25.606" v="3293" actId="20577"/>
          <ac:spMkLst>
            <pc:docMk/>
            <pc:sldMk cId="1871131839" sldId="297"/>
            <ac:spMk id="2" creationId="{D73D72FA-03EA-4978-A115-FBC82D68C29F}"/>
          </ac:spMkLst>
        </pc:spChg>
        <pc:spChg chg="mod">
          <ac:chgData name="Ye, Ruth" userId="6a1532d8-a07a-4550-8651-640b8dca6b9c" providerId="ADAL" clId="{F4929456-3FAE-4AB4-BD4B-545BB0916DD4}" dt="2022-01-13T00:16:53.562" v="3802" actId="113"/>
          <ac:spMkLst>
            <pc:docMk/>
            <pc:sldMk cId="1871131839" sldId="297"/>
            <ac:spMk id="4" creationId="{34BA5DE9-5B4A-49EE-8300-1D073425DA35}"/>
          </ac:spMkLst>
        </pc:spChg>
        <pc:picChg chg="add mod">
          <ac:chgData name="Ye, Ruth" userId="6a1532d8-a07a-4550-8651-640b8dca6b9c" providerId="ADAL" clId="{F4929456-3FAE-4AB4-BD4B-545BB0916DD4}" dt="2022-01-14T16:41:25.347" v="31637"/>
          <ac:picMkLst>
            <pc:docMk/>
            <pc:sldMk cId="1871131839" sldId="297"/>
            <ac:picMk id="5" creationId="{7B8DC0FF-BB46-4B23-90D0-A2455B7CEA38}"/>
          </ac:picMkLst>
        </pc:picChg>
      </pc:sldChg>
      <pc:sldChg chg="addSp delSp modSp new mod modNotesTx">
        <pc:chgData name="Ye, Ruth" userId="6a1532d8-a07a-4550-8651-640b8dca6b9c" providerId="ADAL" clId="{F4929456-3FAE-4AB4-BD4B-545BB0916DD4}" dt="2022-01-14T16:54:14.263" v="31640"/>
        <pc:sldMkLst>
          <pc:docMk/>
          <pc:sldMk cId="2179540183" sldId="298"/>
        </pc:sldMkLst>
        <pc:spChg chg="mod">
          <ac:chgData name="Ye, Ruth" userId="6a1532d8-a07a-4550-8651-640b8dca6b9c" providerId="ADAL" clId="{F4929456-3FAE-4AB4-BD4B-545BB0916DD4}" dt="2022-01-13T00:21:51.690" v="4140" actId="20577"/>
          <ac:spMkLst>
            <pc:docMk/>
            <pc:sldMk cId="2179540183" sldId="298"/>
            <ac:spMk id="2" creationId="{3D65C1B0-F888-4866-915A-EF4B5A0C17B3}"/>
          </ac:spMkLst>
        </pc:spChg>
        <pc:spChg chg="mod">
          <ac:chgData name="Ye, Ruth" userId="6a1532d8-a07a-4550-8651-640b8dca6b9c" providerId="ADAL" clId="{F4929456-3FAE-4AB4-BD4B-545BB0916DD4}" dt="2022-01-13T17:08:47.508" v="21240" actId="1076"/>
          <ac:spMkLst>
            <pc:docMk/>
            <pc:sldMk cId="2179540183" sldId="298"/>
            <ac:spMk id="4" creationId="{0550665E-8591-4D60-ACF5-76CEB3810342}"/>
          </ac:spMkLst>
        </pc:spChg>
        <pc:spChg chg="add del">
          <ac:chgData name="Ye, Ruth" userId="6a1532d8-a07a-4550-8651-640b8dca6b9c" providerId="ADAL" clId="{F4929456-3FAE-4AB4-BD4B-545BB0916DD4}" dt="2022-01-13T00:23:45.411" v="4696" actId="22"/>
          <ac:spMkLst>
            <pc:docMk/>
            <pc:sldMk cId="2179540183" sldId="298"/>
            <ac:spMk id="6" creationId="{7CF3CFB8-1014-4B8E-8E89-F2F079BB60AA}"/>
          </ac:spMkLst>
        </pc:spChg>
        <pc:picChg chg="add del mod">
          <ac:chgData name="Ye, Ruth" userId="6a1532d8-a07a-4550-8651-640b8dca6b9c" providerId="ADAL" clId="{F4929456-3FAE-4AB4-BD4B-545BB0916DD4}" dt="2022-01-14T16:53:45.961" v="31639"/>
          <ac:picMkLst>
            <pc:docMk/>
            <pc:sldMk cId="2179540183" sldId="298"/>
            <ac:picMk id="7" creationId="{757C83DD-E670-4DD4-A0C3-44153A025C53}"/>
          </ac:picMkLst>
        </pc:picChg>
        <pc:picChg chg="add del mod">
          <ac:chgData name="Ye, Ruth" userId="6a1532d8-a07a-4550-8651-640b8dca6b9c" providerId="ADAL" clId="{F4929456-3FAE-4AB4-BD4B-545BB0916DD4}" dt="2022-01-14T16:54:14.263" v="31640"/>
          <ac:picMkLst>
            <pc:docMk/>
            <pc:sldMk cId="2179540183" sldId="298"/>
            <ac:picMk id="8" creationId="{4528D068-7841-4736-B8CD-0D160054FE21}"/>
          </ac:picMkLst>
        </pc:picChg>
        <pc:picChg chg="add mod">
          <ac:chgData name="Ye, Ruth" userId="6a1532d8-a07a-4550-8651-640b8dca6b9c" providerId="ADAL" clId="{F4929456-3FAE-4AB4-BD4B-545BB0916DD4}" dt="2022-01-14T16:54:14.263" v="31640"/>
          <ac:picMkLst>
            <pc:docMk/>
            <pc:sldMk cId="2179540183" sldId="298"/>
            <ac:picMk id="9" creationId="{AF8ECBDE-0C1A-465E-B852-7849E1915BAD}"/>
          </ac:picMkLst>
        </pc:picChg>
      </pc:sldChg>
      <pc:sldChg chg="modSp new del mod">
        <pc:chgData name="Ye, Ruth" userId="6a1532d8-a07a-4550-8651-640b8dca6b9c" providerId="ADAL" clId="{F4929456-3FAE-4AB4-BD4B-545BB0916DD4}" dt="2022-01-13T14:34:20.893" v="6434" actId="47"/>
        <pc:sldMkLst>
          <pc:docMk/>
          <pc:sldMk cId="1795442842" sldId="299"/>
        </pc:sldMkLst>
        <pc:spChg chg="mod">
          <ac:chgData name="Ye, Ruth" userId="6a1532d8-a07a-4550-8651-640b8dca6b9c" providerId="ADAL" clId="{F4929456-3FAE-4AB4-BD4B-545BB0916DD4}" dt="2022-01-13T14:32:45.617" v="6072" actId="20577"/>
          <ac:spMkLst>
            <pc:docMk/>
            <pc:sldMk cId="1795442842" sldId="299"/>
            <ac:spMk id="2" creationId="{4FFFEF92-ABC7-497A-B338-769E4AA3D4B3}"/>
          </ac:spMkLst>
        </pc:spChg>
        <pc:spChg chg="mod">
          <ac:chgData name="Ye, Ruth" userId="6a1532d8-a07a-4550-8651-640b8dca6b9c" providerId="ADAL" clId="{F4929456-3FAE-4AB4-BD4B-545BB0916DD4}" dt="2022-01-13T14:32:47.102" v="6074" actId="20577"/>
          <ac:spMkLst>
            <pc:docMk/>
            <pc:sldMk cId="1795442842" sldId="299"/>
            <ac:spMk id="4" creationId="{66DF6CEA-C741-4245-889C-865D87D7BF41}"/>
          </ac:spMkLst>
        </pc:spChg>
      </pc:sldChg>
      <pc:sldChg chg="addSp delSp modSp add mod modNotesTx">
        <pc:chgData name="Ye, Ruth" userId="6a1532d8-a07a-4550-8651-640b8dca6b9c" providerId="ADAL" clId="{F4929456-3FAE-4AB4-BD4B-545BB0916DD4}" dt="2022-01-14T18:44:32.329" v="31667"/>
        <pc:sldMkLst>
          <pc:docMk/>
          <pc:sldMk cId="4003852001" sldId="300"/>
        </pc:sldMkLst>
        <pc:spChg chg="mod">
          <ac:chgData name="Ye, Ruth" userId="6a1532d8-a07a-4550-8651-640b8dca6b9c" providerId="ADAL" clId="{F4929456-3FAE-4AB4-BD4B-545BB0916DD4}" dt="2022-01-13T00:23:53.678" v="4719" actId="20577"/>
          <ac:spMkLst>
            <pc:docMk/>
            <pc:sldMk cId="4003852001" sldId="300"/>
            <ac:spMk id="2" creationId="{3D65C1B0-F888-4866-915A-EF4B5A0C17B3}"/>
          </ac:spMkLst>
        </pc:spChg>
        <pc:spChg chg="mod">
          <ac:chgData name="Ye, Ruth" userId="6a1532d8-a07a-4550-8651-640b8dca6b9c" providerId="ADAL" clId="{F4929456-3FAE-4AB4-BD4B-545BB0916DD4}" dt="2022-01-14T18:36:58.579" v="31662" actId="20577"/>
          <ac:spMkLst>
            <pc:docMk/>
            <pc:sldMk cId="4003852001" sldId="300"/>
            <ac:spMk id="4" creationId="{0550665E-8591-4D60-ACF5-76CEB3810342}"/>
          </ac:spMkLst>
        </pc:spChg>
        <pc:picChg chg="add del mod">
          <ac:chgData name="Ye, Ruth" userId="6a1532d8-a07a-4550-8651-640b8dca6b9c" providerId="ADAL" clId="{F4929456-3FAE-4AB4-BD4B-545BB0916DD4}" dt="2022-01-14T17:00:45.673" v="31642"/>
          <ac:picMkLst>
            <pc:docMk/>
            <pc:sldMk cId="4003852001" sldId="300"/>
            <ac:picMk id="5" creationId="{C4418455-962A-4CFE-A06B-FE0A4696D5F3}"/>
          </ac:picMkLst>
        </pc:picChg>
        <pc:picChg chg="add del mod">
          <ac:chgData name="Ye, Ruth" userId="6a1532d8-a07a-4550-8651-640b8dca6b9c" providerId="ADAL" clId="{F4929456-3FAE-4AB4-BD4B-545BB0916DD4}" dt="2022-01-14T18:34:33.552" v="31643"/>
          <ac:picMkLst>
            <pc:docMk/>
            <pc:sldMk cId="4003852001" sldId="300"/>
            <ac:picMk id="6" creationId="{0A2DB0F8-D7E6-4A6E-8129-F506D79B8F3F}"/>
          </ac:picMkLst>
        </pc:picChg>
        <pc:picChg chg="add del mod">
          <ac:chgData name="Ye, Ruth" userId="6a1532d8-a07a-4550-8651-640b8dca6b9c" providerId="ADAL" clId="{F4929456-3FAE-4AB4-BD4B-545BB0916DD4}" dt="2022-01-14T18:35:16.405" v="31644"/>
          <ac:picMkLst>
            <pc:docMk/>
            <pc:sldMk cId="4003852001" sldId="300"/>
            <ac:picMk id="7" creationId="{C030EB29-1B0F-45AE-A3F1-3BBD8F0C97C4}"/>
          </ac:picMkLst>
        </pc:picChg>
        <pc:picChg chg="add del mod">
          <ac:chgData name="Ye, Ruth" userId="6a1532d8-a07a-4550-8651-640b8dca6b9c" providerId="ADAL" clId="{F4929456-3FAE-4AB4-BD4B-545BB0916DD4}" dt="2022-01-14T18:36:39.540" v="31645"/>
          <ac:picMkLst>
            <pc:docMk/>
            <pc:sldMk cId="4003852001" sldId="300"/>
            <ac:picMk id="8" creationId="{11E8C8AD-0353-43F2-8A45-4EDAC08404A7}"/>
          </ac:picMkLst>
        </pc:picChg>
        <pc:picChg chg="add del mod">
          <ac:chgData name="Ye, Ruth" userId="6a1532d8-a07a-4550-8651-640b8dca6b9c" providerId="ADAL" clId="{F4929456-3FAE-4AB4-BD4B-545BB0916DD4}" dt="2022-01-14T18:40:33.799" v="31664"/>
          <ac:picMkLst>
            <pc:docMk/>
            <pc:sldMk cId="4003852001" sldId="300"/>
            <ac:picMk id="9" creationId="{412C422D-6F34-4F91-BAC0-5EC51FF2FE2D}"/>
          </ac:picMkLst>
        </pc:picChg>
        <pc:picChg chg="add del mod">
          <ac:chgData name="Ye, Ruth" userId="6a1532d8-a07a-4550-8651-640b8dca6b9c" providerId="ADAL" clId="{F4929456-3FAE-4AB4-BD4B-545BB0916DD4}" dt="2022-01-14T18:41:34.019" v="31665"/>
          <ac:picMkLst>
            <pc:docMk/>
            <pc:sldMk cId="4003852001" sldId="300"/>
            <ac:picMk id="10" creationId="{AB62D5ED-DAD9-4056-AFC2-36783C7444CB}"/>
          </ac:picMkLst>
        </pc:picChg>
        <pc:picChg chg="add del mod">
          <ac:chgData name="Ye, Ruth" userId="6a1532d8-a07a-4550-8651-640b8dca6b9c" providerId="ADAL" clId="{F4929456-3FAE-4AB4-BD4B-545BB0916DD4}" dt="2022-01-14T18:43:00.922" v="31666"/>
          <ac:picMkLst>
            <pc:docMk/>
            <pc:sldMk cId="4003852001" sldId="300"/>
            <ac:picMk id="11" creationId="{E21DBFCA-582B-4EFA-8ABB-509D1661D2A1}"/>
          </ac:picMkLst>
        </pc:picChg>
        <pc:picChg chg="add del mod">
          <ac:chgData name="Ye, Ruth" userId="6a1532d8-a07a-4550-8651-640b8dca6b9c" providerId="ADAL" clId="{F4929456-3FAE-4AB4-BD4B-545BB0916DD4}" dt="2022-01-14T18:44:32.329" v="31667"/>
          <ac:picMkLst>
            <pc:docMk/>
            <pc:sldMk cId="4003852001" sldId="300"/>
            <ac:picMk id="12" creationId="{C0F0B806-A937-4051-A9AA-D3B2408014F0}"/>
          </ac:picMkLst>
        </pc:picChg>
        <pc:picChg chg="add mod">
          <ac:chgData name="Ye, Ruth" userId="6a1532d8-a07a-4550-8651-640b8dca6b9c" providerId="ADAL" clId="{F4929456-3FAE-4AB4-BD4B-545BB0916DD4}" dt="2022-01-14T18:44:32.329" v="31667"/>
          <ac:picMkLst>
            <pc:docMk/>
            <pc:sldMk cId="4003852001" sldId="300"/>
            <ac:picMk id="13" creationId="{7CFD2BD9-0B87-435C-B097-FFC44BA40745}"/>
          </ac:picMkLst>
        </pc:picChg>
      </pc:sldChg>
      <pc:sldChg chg="new del">
        <pc:chgData name="Ye, Ruth" userId="6a1532d8-a07a-4550-8651-640b8dca6b9c" providerId="ADAL" clId="{F4929456-3FAE-4AB4-BD4B-545BB0916DD4}" dt="2022-01-13T00:26:02.570" v="5179" actId="680"/>
        <pc:sldMkLst>
          <pc:docMk/>
          <pc:sldMk cId="2419773944" sldId="301"/>
        </pc:sldMkLst>
      </pc:sldChg>
      <pc:sldChg chg="modSp add del mod">
        <pc:chgData name="Ye, Ruth" userId="6a1532d8-a07a-4550-8651-640b8dca6b9c" providerId="ADAL" clId="{F4929456-3FAE-4AB4-BD4B-545BB0916DD4}" dt="2022-01-14T16:14:48.956" v="29818" actId="47"/>
        <pc:sldMkLst>
          <pc:docMk/>
          <pc:sldMk cId="3558387353" sldId="301"/>
        </pc:sldMkLst>
        <pc:spChg chg="mod">
          <ac:chgData name="Ye, Ruth" userId="6a1532d8-a07a-4550-8651-640b8dca6b9c" providerId="ADAL" clId="{F4929456-3FAE-4AB4-BD4B-545BB0916DD4}" dt="2022-01-13T00:26:29.305" v="5213" actId="20577"/>
          <ac:spMkLst>
            <pc:docMk/>
            <pc:sldMk cId="3558387353" sldId="301"/>
            <ac:spMk id="2" creationId="{3D65C1B0-F888-4866-915A-EF4B5A0C17B3}"/>
          </ac:spMkLst>
        </pc:spChg>
        <pc:spChg chg="mod">
          <ac:chgData name="Ye, Ruth" userId="6a1532d8-a07a-4550-8651-640b8dca6b9c" providerId="ADAL" clId="{F4929456-3FAE-4AB4-BD4B-545BB0916DD4}" dt="2022-01-14T16:11:31.660" v="29352" actId="21"/>
          <ac:spMkLst>
            <pc:docMk/>
            <pc:sldMk cId="3558387353" sldId="301"/>
            <ac:spMk id="4" creationId="{0550665E-8591-4D60-ACF5-76CEB3810342}"/>
          </ac:spMkLst>
        </pc:spChg>
      </pc:sldChg>
      <pc:sldChg chg="addSp delSp modSp add mod modNotesTx">
        <pc:chgData name="Ye, Ruth" userId="6a1532d8-a07a-4550-8651-640b8dca6b9c" providerId="ADAL" clId="{F4929456-3FAE-4AB4-BD4B-545BB0916DD4}" dt="2022-01-14T23:28:14.176" v="55571"/>
        <pc:sldMkLst>
          <pc:docMk/>
          <pc:sldMk cId="3055259445" sldId="302"/>
        </pc:sldMkLst>
        <pc:spChg chg="mod">
          <ac:chgData name="Ye, Ruth" userId="6a1532d8-a07a-4550-8651-640b8dca6b9c" providerId="ADAL" clId="{F4929456-3FAE-4AB4-BD4B-545BB0916DD4}" dt="2022-01-13T00:26:52.474" v="5239" actId="20577"/>
          <ac:spMkLst>
            <pc:docMk/>
            <pc:sldMk cId="3055259445" sldId="302"/>
            <ac:spMk id="2" creationId="{3D65C1B0-F888-4866-915A-EF4B5A0C17B3}"/>
          </ac:spMkLst>
        </pc:spChg>
        <pc:spChg chg="mod">
          <ac:chgData name="Ye, Ruth" userId="6a1532d8-a07a-4550-8651-640b8dca6b9c" providerId="ADAL" clId="{F4929456-3FAE-4AB4-BD4B-545BB0916DD4}" dt="2022-01-13T00:30:09.303" v="5639" actId="20577"/>
          <ac:spMkLst>
            <pc:docMk/>
            <pc:sldMk cId="3055259445" sldId="302"/>
            <ac:spMk id="4" creationId="{0550665E-8591-4D60-ACF5-76CEB3810342}"/>
          </ac:spMkLst>
        </pc:spChg>
        <pc:picChg chg="add del mod">
          <ac:chgData name="Ye, Ruth" userId="6a1532d8-a07a-4550-8651-640b8dca6b9c" providerId="ADAL" clId="{F4929456-3FAE-4AB4-BD4B-545BB0916DD4}" dt="2022-01-14T23:28:14.176" v="55571"/>
          <ac:picMkLst>
            <pc:docMk/>
            <pc:sldMk cId="3055259445" sldId="302"/>
            <ac:picMk id="5" creationId="{F0B6D7E5-D336-490F-9294-EB580605E550}"/>
          </ac:picMkLst>
        </pc:picChg>
        <pc:picChg chg="add mod">
          <ac:chgData name="Ye, Ruth" userId="6a1532d8-a07a-4550-8651-640b8dca6b9c" providerId="ADAL" clId="{F4929456-3FAE-4AB4-BD4B-545BB0916DD4}" dt="2022-01-14T23:28:14.176" v="55571"/>
          <ac:picMkLst>
            <pc:docMk/>
            <pc:sldMk cId="3055259445" sldId="302"/>
            <ac:picMk id="6" creationId="{58E0702E-D24E-47EB-B4D0-362DFA19A96C}"/>
          </ac:picMkLst>
        </pc:picChg>
      </pc:sldChg>
      <pc:sldChg chg="addSp delSp modSp add mod modNotesTx">
        <pc:chgData name="Ye, Ruth" userId="6a1532d8-a07a-4550-8651-640b8dca6b9c" providerId="ADAL" clId="{F4929456-3FAE-4AB4-BD4B-545BB0916DD4}" dt="2022-01-14T18:48:10.111" v="31671"/>
        <pc:sldMkLst>
          <pc:docMk/>
          <pc:sldMk cId="3278108372" sldId="303"/>
        </pc:sldMkLst>
        <pc:spChg chg="mod">
          <ac:chgData name="Ye, Ruth" userId="6a1532d8-a07a-4550-8651-640b8dca6b9c" providerId="ADAL" clId="{F4929456-3FAE-4AB4-BD4B-545BB0916DD4}" dt="2022-01-13T00:30:42.037" v="5663" actId="20577"/>
          <ac:spMkLst>
            <pc:docMk/>
            <pc:sldMk cId="3278108372" sldId="303"/>
            <ac:spMk id="2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3T00:33:19.928" v="6050" actId="1076"/>
          <ac:spMkLst>
            <pc:docMk/>
            <pc:sldMk cId="3278108372" sldId="303"/>
            <ac:spMk id="3" creationId="{00000000-0000-0000-0000-000000000000}"/>
          </ac:spMkLst>
        </pc:spChg>
        <pc:picChg chg="add del mod">
          <ac:chgData name="Ye, Ruth" userId="6a1532d8-a07a-4550-8651-640b8dca6b9c" providerId="ADAL" clId="{F4929456-3FAE-4AB4-BD4B-545BB0916DD4}" dt="2022-01-14T18:47:22.677" v="31670"/>
          <ac:picMkLst>
            <pc:docMk/>
            <pc:sldMk cId="3278108372" sldId="303"/>
            <ac:picMk id="5" creationId="{FC5A2899-B996-44FF-BE69-99280337A55B}"/>
          </ac:picMkLst>
        </pc:picChg>
        <pc:picChg chg="add del mod">
          <ac:chgData name="Ye, Ruth" userId="6a1532d8-a07a-4550-8651-640b8dca6b9c" providerId="ADAL" clId="{F4929456-3FAE-4AB4-BD4B-545BB0916DD4}" dt="2022-01-14T18:48:10.111" v="31671"/>
          <ac:picMkLst>
            <pc:docMk/>
            <pc:sldMk cId="3278108372" sldId="303"/>
            <ac:picMk id="6" creationId="{E3DF950B-BF31-486D-B408-D6E71DD28B7C}"/>
          </ac:picMkLst>
        </pc:picChg>
        <pc:picChg chg="add mod">
          <ac:chgData name="Ye, Ruth" userId="6a1532d8-a07a-4550-8651-640b8dca6b9c" providerId="ADAL" clId="{F4929456-3FAE-4AB4-BD4B-545BB0916DD4}" dt="2022-01-14T18:48:10.111" v="31671"/>
          <ac:picMkLst>
            <pc:docMk/>
            <pc:sldMk cId="3278108372" sldId="303"/>
            <ac:picMk id="7" creationId="{D07D7C9B-D39B-40E7-857F-BD1CEF6ED8D2}"/>
          </ac:picMkLst>
        </pc:picChg>
      </pc:sldChg>
      <pc:sldChg chg="addSp delSp modSp add mod modNotesTx">
        <pc:chgData name="Ye, Ruth" userId="6a1532d8-a07a-4550-8651-640b8dca6b9c" providerId="ADAL" clId="{F4929456-3FAE-4AB4-BD4B-545BB0916DD4}" dt="2022-01-14T23:33:24.571" v="56222"/>
        <pc:sldMkLst>
          <pc:docMk/>
          <pc:sldMk cId="2829455553" sldId="304"/>
        </pc:sldMkLst>
        <pc:spChg chg="mod">
          <ac:chgData name="Ye, Ruth" userId="6a1532d8-a07a-4550-8651-640b8dca6b9c" providerId="ADAL" clId="{F4929456-3FAE-4AB4-BD4B-545BB0916DD4}" dt="2022-01-13T14:32:58.035" v="6097" actId="20577"/>
          <ac:spMkLst>
            <pc:docMk/>
            <pc:sldMk cId="2829455553" sldId="304"/>
            <ac:spMk id="2" creationId="{3D65C1B0-F888-4866-915A-EF4B5A0C17B3}"/>
          </ac:spMkLst>
        </pc:spChg>
        <pc:spChg chg="mod">
          <ac:chgData name="Ye, Ruth" userId="6a1532d8-a07a-4550-8651-640b8dca6b9c" providerId="ADAL" clId="{F4929456-3FAE-4AB4-BD4B-545BB0916DD4}" dt="2022-01-13T14:33:58.636" v="6433" actId="20577"/>
          <ac:spMkLst>
            <pc:docMk/>
            <pc:sldMk cId="2829455553" sldId="304"/>
            <ac:spMk id="4" creationId="{0550665E-8591-4D60-ACF5-76CEB3810342}"/>
          </ac:spMkLst>
        </pc:spChg>
        <pc:picChg chg="add del mod">
          <ac:chgData name="Ye, Ruth" userId="6a1532d8-a07a-4550-8651-640b8dca6b9c" providerId="ADAL" clId="{F4929456-3FAE-4AB4-BD4B-545BB0916DD4}" dt="2022-01-14T23:30:39.888" v="56045"/>
          <ac:picMkLst>
            <pc:docMk/>
            <pc:sldMk cId="2829455553" sldId="304"/>
            <ac:picMk id="5" creationId="{C7D5BD41-0DDC-473E-B58F-A208A1C0788B}"/>
          </ac:picMkLst>
        </pc:picChg>
        <pc:picChg chg="add del mod">
          <ac:chgData name="Ye, Ruth" userId="6a1532d8-a07a-4550-8651-640b8dca6b9c" providerId="ADAL" clId="{F4929456-3FAE-4AB4-BD4B-545BB0916DD4}" dt="2022-01-14T23:31:12.102" v="56046"/>
          <ac:picMkLst>
            <pc:docMk/>
            <pc:sldMk cId="2829455553" sldId="304"/>
            <ac:picMk id="6" creationId="{BD036295-3A65-45A2-9BAC-AABF206CB99F}"/>
          </ac:picMkLst>
        </pc:picChg>
        <pc:picChg chg="add del mod">
          <ac:chgData name="Ye, Ruth" userId="6a1532d8-a07a-4550-8651-640b8dca6b9c" providerId="ADAL" clId="{F4929456-3FAE-4AB4-BD4B-545BB0916DD4}" dt="2022-01-14T23:32:32.929" v="56220"/>
          <ac:picMkLst>
            <pc:docMk/>
            <pc:sldMk cId="2829455553" sldId="304"/>
            <ac:picMk id="7" creationId="{CF4D19FC-0FFB-48E5-BCD1-DFC7B8960788}"/>
          </ac:picMkLst>
        </pc:picChg>
        <pc:picChg chg="add del mod">
          <ac:chgData name="Ye, Ruth" userId="6a1532d8-a07a-4550-8651-640b8dca6b9c" providerId="ADAL" clId="{F4929456-3FAE-4AB4-BD4B-545BB0916DD4}" dt="2022-01-14T23:32:50.112" v="56221"/>
          <ac:picMkLst>
            <pc:docMk/>
            <pc:sldMk cId="2829455553" sldId="304"/>
            <ac:picMk id="8" creationId="{E164C75D-1419-482C-BD5D-A455E4328DE2}"/>
          </ac:picMkLst>
        </pc:picChg>
        <pc:picChg chg="add del mod">
          <ac:chgData name="Ye, Ruth" userId="6a1532d8-a07a-4550-8651-640b8dca6b9c" providerId="ADAL" clId="{F4929456-3FAE-4AB4-BD4B-545BB0916DD4}" dt="2022-01-14T23:33:24.571" v="56222"/>
          <ac:picMkLst>
            <pc:docMk/>
            <pc:sldMk cId="2829455553" sldId="304"/>
            <ac:picMk id="9" creationId="{9820007D-A349-4715-AA20-8215910906EE}"/>
          </ac:picMkLst>
        </pc:picChg>
        <pc:picChg chg="add mod">
          <ac:chgData name="Ye, Ruth" userId="6a1532d8-a07a-4550-8651-640b8dca6b9c" providerId="ADAL" clId="{F4929456-3FAE-4AB4-BD4B-545BB0916DD4}" dt="2022-01-14T23:33:24.571" v="56222"/>
          <ac:picMkLst>
            <pc:docMk/>
            <pc:sldMk cId="2829455553" sldId="304"/>
            <ac:picMk id="10" creationId="{910E7126-239E-4595-9D1A-BC59B114436D}"/>
          </ac:picMkLst>
        </pc:picChg>
      </pc:sldChg>
      <pc:sldChg chg="addSp delSp modSp new mod modNotesTx">
        <pc:chgData name="Ye, Ruth" userId="6a1532d8-a07a-4550-8651-640b8dca6b9c" providerId="ADAL" clId="{F4929456-3FAE-4AB4-BD4B-545BB0916DD4}" dt="2022-01-14T22:11:55.793" v="45319"/>
        <pc:sldMkLst>
          <pc:docMk/>
          <pc:sldMk cId="955923260" sldId="305"/>
        </pc:sldMkLst>
        <pc:spChg chg="mod">
          <ac:chgData name="Ye, Ruth" userId="6a1532d8-a07a-4550-8651-640b8dca6b9c" providerId="ADAL" clId="{F4929456-3FAE-4AB4-BD4B-545BB0916DD4}" dt="2022-01-13T14:34:33.095" v="6466" actId="20577"/>
          <ac:spMkLst>
            <pc:docMk/>
            <pc:sldMk cId="955923260" sldId="305"/>
            <ac:spMk id="2" creationId="{085D0520-85BD-4472-8B7D-1D18DF447726}"/>
          </ac:spMkLst>
        </pc:spChg>
        <pc:spChg chg="mod">
          <ac:chgData name="Ye, Ruth" userId="6a1532d8-a07a-4550-8651-640b8dca6b9c" providerId="ADAL" clId="{F4929456-3FAE-4AB4-BD4B-545BB0916DD4}" dt="2022-01-14T21:57:39.844" v="45314" actId="20577"/>
          <ac:spMkLst>
            <pc:docMk/>
            <pc:sldMk cId="955923260" sldId="305"/>
            <ac:spMk id="4" creationId="{CCB92DB3-51FE-4198-A1A6-19772F0BEF9E}"/>
          </ac:spMkLst>
        </pc:spChg>
        <pc:picChg chg="add del mod">
          <ac:chgData name="Ye, Ruth" userId="6a1532d8-a07a-4550-8651-640b8dca6b9c" providerId="ADAL" clId="{F4929456-3FAE-4AB4-BD4B-545BB0916DD4}" dt="2022-01-14T21:56:48.425" v="45305"/>
          <ac:picMkLst>
            <pc:docMk/>
            <pc:sldMk cId="955923260" sldId="305"/>
            <ac:picMk id="5" creationId="{6BB3BA00-AC6E-42BE-BDDC-36004341E89C}"/>
          </ac:picMkLst>
        </pc:picChg>
        <pc:picChg chg="add del mod">
          <ac:chgData name="Ye, Ruth" userId="6a1532d8-a07a-4550-8651-640b8dca6b9c" providerId="ADAL" clId="{F4929456-3FAE-4AB4-BD4B-545BB0916DD4}" dt="2022-01-14T21:57:33.183" v="45306"/>
          <ac:picMkLst>
            <pc:docMk/>
            <pc:sldMk cId="955923260" sldId="305"/>
            <ac:picMk id="6" creationId="{A3ADFD8F-9A37-4360-B81E-F89FE4F78993}"/>
          </ac:picMkLst>
        </pc:picChg>
        <pc:picChg chg="add del mod">
          <ac:chgData name="Ye, Ruth" userId="6a1532d8-a07a-4550-8651-640b8dca6b9c" providerId="ADAL" clId="{F4929456-3FAE-4AB4-BD4B-545BB0916DD4}" dt="2022-01-14T22:08:25.923" v="45315"/>
          <ac:picMkLst>
            <pc:docMk/>
            <pc:sldMk cId="955923260" sldId="305"/>
            <ac:picMk id="7" creationId="{C41D0DB9-1C42-49D2-9A52-C7231DCA0F00}"/>
          </ac:picMkLst>
        </pc:picChg>
        <pc:picChg chg="add del mod">
          <ac:chgData name="Ye, Ruth" userId="6a1532d8-a07a-4550-8651-640b8dca6b9c" providerId="ADAL" clId="{F4929456-3FAE-4AB4-BD4B-545BB0916DD4}" dt="2022-01-14T22:09:57.869" v="45316"/>
          <ac:picMkLst>
            <pc:docMk/>
            <pc:sldMk cId="955923260" sldId="305"/>
            <ac:picMk id="8" creationId="{2A96226B-6313-4CED-BC58-23EBEEEB4405}"/>
          </ac:picMkLst>
        </pc:picChg>
        <pc:picChg chg="add del mod">
          <ac:chgData name="Ye, Ruth" userId="6a1532d8-a07a-4550-8651-640b8dca6b9c" providerId="ADAL" clId="{F4929456-3FAE-4AB4-BD4B-545BB0916DD4}" dt="2022-01-14T22:10:44.337" v="45317"/>
          <ac:picMkLst>
            <pc:docMk/>
            <pc:sldMk cId="955923260" sldId="305"/>
            <ac:picMk id="9" creationId="{AF7E8601-96F5-4434-B630-DA2A2FF192EE}"/>
          </ac:picMkLst>
        </pc:picChg>
        <pc:picChg chg="add del mod">
          <ac:chgData name="Ye, Ruth" userId="6a1532d8-a07a-4550-8651-640b8dca6b9c" providerId="ADAL" clId="{F4929456-3FAE-4AB4-BD4B-545BB0916DD4}" dt="2022-01-14T22:11:01.204" v="45318"/>
          <ac:picMkLst>
            <pc:docMk/>
            <pc:sldMk cId="955923260" sldId="305"/>
            <ac:picMk id="10" creationId="{355F2DF9-D377-4867-8161-D9E83607F740}"/>
          </ac:picMkLst>
        </pc:picChg>
        <pc:picChg chg="add del mod">
          <ac:chgData name="Ye, Ruth" userId="6a1532d8-a07a-4550-8651-640b8dca6b9c" providerId="ADAL" clId="{F4929456-3FAE-4AB4-BD4B-545BB0916DD4}" dt="2022-01-14T22:11:55.793" v="45319"/>
          <ac:picMkLst>
            <pc:docMk/>
            <pc:sldMk cId="955923260" sldId="305"/>
            <ac:picMk id="11" creationId="{EC6B2866-C94B-4F67-89B3-9AEDF915C0B8}"/>
          </ac:picMkLst>
        </pc:picChg>
        <pc:picChg chg="add mod">
          <ac:chgData name="Ye, Ruth" userId="6a1532d8-a07a-4550-8651-640b8dca6b9c" providerId="ADAL" clId="{F4929456-3FAE-4AB4-BD4B-545BB0916DD4}" dt="2022-01-14T22:11:55.793" v="45319"/>
          <ac:picMkLst>
            <pc:docMk/>
            <pc:sldMk cId="955923260" sldId="305"/>
            <ac:picMk id="12" creationId="{E6361D8B-4628-4B91-8F38-CBA3C4D97D85}"/>
          </ac:picMkLst>
        </pc:picChg>
      </pc:sldChg>
      <pc:sldChg chg="modSp new del mod">
        <pc:chgData name="Ye, Ruth" userId="6a1532d8-a07a-4550-8651-640b8dca6b9c" providerId="ADAL" clId="{F4929456-3FAE-4AB4-BD4B-545BB0916DD4}" dt="2022-01-13T14:57:53.440" v="7542" actId="47"/>
        <pc:sldMkLst>
          <pc:docMk/>
          <pc:sldMk cId="552311558" sldId="306"/>
        </pc:sldMkLst>
        <pc:spChg chg="mod">
          <ac:chgData name="Ye, Ruth" userId="6a1532d8-a07a-4550-8651-640b8dca6b9c" providerId="ADAL" clId="{F4929456-3FAE-4AB4-BD4B-545BB0916DD4}" dt="2022-01-13T14:57:39.422" v="7540" actId="20577"/>
          <ac:spMkLst>
            <pc:docMk/>
            <pc:sldMk cId="552311558" sldId="306"/>
            <ac:spMk id="2" creationId="{4D17412F-038C-42F8-A9A9-AE57E9C9CD21}"/>
          </ac:spMkLst>
        </pc:spChg>
      </pc:sldChg>
      <pc:sldChg chg="addSp delSp modSp new mod modNotesTx">
        <pc:chgData name="Ye, Ruth" userId="6a1532d8-a07a-4550-8651-640b8dca6b9c" providerId="ADAL" clId="{F4929456-3FAE-4AB4-BD4B-545BB0916DD4}" dt="2022-01-14T21:25:51.451" v="44390"/>
        <pc:sldMkLst>
          <pc:docMk/>
          <pc:sldMk cId="1086317283" sldId="307"/>
        </pc:sldMkLst>
        <pc:spChg chg="mod">
          <ac:chgData name="Ye, Ruth" userId="6a1532d8-a07a-4550-8651-640b8dca6b9c" providerId="ADAL" clId="{F4929456-3FAE-4AB4-BD4B-545BB0916DD4}" dt="2022-01-13T16:56:27.816" v="18886" actId="20577"/>
          <ac:spMkLst>
            <pc:docMk/>
            <pc:sldMk cId="1086317283" sldId="307"/>
            <ac:spMk id="2" creationId="{B432EB43-3EA0-473A-BF61-ADB7F587E4B9}"/>
          </ac:spMkLst>
        </pc:spChg>
        <pc:spChg chg="mod">
          <ac:chgData name="Ye, Ruth" userId="6a1532d8-a07a-4550-8651-640b8dca6b9c" providerId="ADAL" clId="{F4929456-3FAE-4AB4-BD4B-545BB0916DD4}" dt="2022-01-13T16:59:00.879" v="19489" actId="20577"/>
          <ac:spMkLst>
            <pc:docMk/>
            <pc:sldMk cId="1086317283" sldId="307"/>
            <ac:spMk id="4" creationId="{EE4487EF-B1BB-41C7-8DBC-53C91C5DD877}"/>
          </ac:spMkLst>
        </pc:spChg>
        <pc:picChg chg="add del mod">
          <ac:chgData name="Ye, Ruth" userId="6a1532d8-a07a-4550-8651-640b8dca6b9c" providerId="ADAL" clId="{F4929456-3FAE-4AB4-BD4B-545BB0916DD4}" dt="2022-01-14T21:25:22.613" v="44389"/>
          <ac:picMkLst>
            <pc:docMk/>
            <pc:sldMk cId="1086317283" sldId="307"/>
            <ac:picMk id="5" creationId="{63814F3C-5EB6-48AA-8068-8FAB7467CB79}"/>
          </ac:picMkLst>
        </pc:picChg>
        <pc:picChg chg="add del mod">
          <ac:chgData name="Ye, Ruth" userId="6a1532d8-a07a-4550-8651-640b8dca6b9c" providerId="ADAL" clId="{F4929456-3FAE-4AB4-BD4B-545BB0916DD4}" dt="2022-01-14T21:25:51.451" v="44390"/>
          <ac:picMkLst>
            <pc:docMk/>
            <pc:sldMk cId="1086317283" sldId="307"/>
            <ac:picMk id="6" creationId="{D7BA32EC-60BB-48E1-A680-1FF925AB709F}"/>
          </ac:picMkLst>
        </pc:picChg>
        <pc:picChg chg="add mod">
          <ac:chgData name="Ye, Ruth" userId="6a1532d8-a07a-4550-8651-640b8dca6b9c" providerId="ADAL" clId="{F4929456-3FAE-4AB4-BD4B-545BB0916DD4}" dt="2022-01-14T21:25:51.451" v="44390"/>
          <ac:picMkLst>
            <pc:docMk/>
            <pc:sldMk cId="1086317283" sldId="307"/>
            <ac:picMk id="7" creationId="{646BE89B-2EB1-476D-AB4B-7B0ECE81205B}"/>
          </ac:picMkLst>
        </pc:picChg>
      </pc:sldChg>
      <pc:sldChg chg="addSp modSp add mod modNotesTx">
        <pc:chgData name="Ye, Ruth" userId="6a1532d8-a07a-4550-8651-640b8dca6b9c" providerId="ADAL" clId="{F4929456-3FAE-4AB4-BD4B-545BB0916DD4}" dt="2022-01-14T18:49:23.151" v="31673"/>
        <pc:sldMkLst>
          <pc:docMk/>
          <pc:sldMk cId="3562617201" sldId="308"/>
        </pc:sldMkLst>
        <pc:spChg chg="mod">
          <ac:chgData name="Ye, Ruth" userId="6a1532d8-a07a-4550-8651-640b8dca6b9c" providerId="ADAL" clId="{F4929456-3FAE-4AB4-BD4B-545BB0916DD4}" dt="2022-01-13T14:55:05.703" v="7218" actId="20577"/>
          <ac:spMkLst>
            <pc:docMk/>
            <pc:sldMk cId="3562617201" sldId="308"/>
            <ac:spMk id="2" creationId="{085D0520-85BD-4472-8B7D-1D18DF447726}"/>
          </ac:spMkLst>
        </pc:spChg>
        <pc:spChg chg="mod">
          <ac:chgData name="Ye, Ruth" userId="6a1532d8-a07a-4550-8651-640b8dca6b9c" providerId="ADAL" clId="{F4929456-3FAE-4AB4-BD4B-545BB0916DD4}" dt="2022-01-13T14:56:57.418" v="7486" actId="5793"/>
          <ac:spMkLst>
            <pc:docMk/>
            <pc:sldMk cId="3562617201" sldId="308"/>
            <ac:spMk id="4" creationId="{CCB92DB3-51FE-4198-A1A6-19772F0BEF9E}"/>
          </ac:spMkLst>
        </pc:spChg>
        <pc:picChg chg="add mod">
          <ac:chgData name="Ye, Ruth" userId="6a1532d8-a07a-4550-8651-640b8dca6b9c" providerId="ADAL" clId="{F4929456-3FAE-4AB4-BD4B-545BB0916DD4}" dt="2022-01-14T18:49:23.151" v="31673"/>
          <ac:picMkLst>
            <pc:docMk/>
            <pc:sldMk cId="3562617201" sldId="308"/>
            <ac:picMk id="5" creationId="{C47E8237-62A7-44BD-A95D-F4AA6F4230A9}"/>
          </ac:picMkLst>
        </pc:picChg>
      </pc:sldChg>
      <pc:sldChg chg="addSp modSp add mod modNotesTx">
        <pc:chgData name="Ye, Ruth" userId="6a1532d8-a07a-4550-8651-640b8dca6b9c" providerId="ADAL" clId="{F4929456-3FAE-4AB4-BD4B-545BB0916DD4}" dt="2022-01-14T18:49:34.802" v="31674"/>
        <pc:sldMkLst>
          <pc:docMk/>
          <pc:sldMk cId="3794162520" sldId="309"/>
        </pc:sldMkLst>
        <pc:spChg chg="mod">
          <ac:chgData name="Ye, Ruth" userId="6a1532d8-a07a-4550-8651-640b8dca6b9c" providerId="ADAL" clId="{F4929456-3FAE-4AB4-BD4B-545BB0916DD4}" dt="2022-01-13T14:57:21.088" v="7527" actId="20577"/>
          <ac:spMkLst>
            <pc:docMk/>
            <pc:sldMk cId="3794162520" sldId="309"/>
            <ac:spMk id="2" creationId="{00000000-0000-0000-0000-000000000000}"/>
          </ac:spMkLst>
        </pc:spChg>
        <pc:picChg chg="add mod">
          <ac:chgData name="Ye, Ruth" userId="6a1532d8-a07a-4550-8651-640b8dca6b9c" providerId="ADAL" clId="{F4929456-3FAE-4AB4-BD4B-545BB0916DD4}" dt="2022-01-14T18:49:34.802" v="31674"/>
          <ac:picMkLst>
            <pc:docMk/>
            <pc:sldMk cId="3794162520" sldId="309"/>
            <ac:picMk id="4" creationId="{757B75F6-E245-4C4F-99F4-E973C3326D5C}"/>
          </ac:picMkLst>
        </pc:picChg>
      </pc:sldChg>
      <pc:sldChg chg="addSp delSp modSp add mod ord modNotesTx">
        <pc:chgData name="Ye, Ruth" userId="6a1532d8-a07a-4550-8651-640b8dca6b9c" providerId="ADAL" clId="{F4929456-3FAE-4AB4-BD4B-545BB0916DD4}" dt="2022-01-14T22:28:55.396" v="47928"/>
        <pc:sldMkLst>
          <pc:docMk/>
          <pc:sldMk cId="294221068" sldId="310"/>
        </pc:sldMkLst>
        <pc:spChg chg="mod">
          <ac:chgData name="Ye, Ruth" userId="6a1532d8-a07a-4550-8651-640b8dca6b9c" providerId="ADAL" clId="{F4929456-3FAE-4AB4-BD4B-545BB0916DD4}" dt="2022-01-13T15:32:55.760" v="10483" actId="20577"/>
          <ac:spMkLst>
            <pc:docMk/>
            <pc:sldMk cId="294221068" sldId="310"/>
            <ac:spMk id="2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3T15:33:56.509" v="10785" actId="27636"/>
          <ac:spMkLst>
            <pc:docMk/>
            <pc:sldMk cId="294221068" sldId="310"/>
            <ac:spMk id="3" creationId="{00000000-0000-0000-0000-000000000000}"/>
          </ac:spMkLst>
        </pc:spChg>
        <pc:graphicFrameChg chg="add mod ord modGraphic">
          <ac:chgData name="Ye, Ruth" userId="6a1532d8-a07a-4550-8651-640b8dca6b9c" providerId="ADAL" clId="{F4929456-3FAE-4AB4-BD4B-545BB0916DD4}" dt="2022-01-13T17:10:26.349" v="21250"/>
          <ac:graphicFrameMkLst>
            <pc:docMk/>
            <pc:sldMk cId="294221068" sldId="310"/>
            <ac:graphicFrameMk id="5" creationId="{8B013C44-0DC2-42F7-B5BE-761BEE471DCC}"/>
          </ac:graphicFrameMkLst>
        </pc:graphicFrameChg>
        <pc:picChg chg="add del mod">
          <ac:chgData name="Ye, Ruth" userId="6a1532d8-a07a-4550-8651-640b8dca6b9c" providerId="ADAL" clId="{F4929456-3FAE-4AB4-BD4B-545BB0916DD4}" dt="2022-01-14T22:28:55.396" v="47928"/>
          <ac:picMkLst>
            <pc:docMk/>
            <pc:sldMk cId="294221068" sldId="310"/>
            <ac:picMk id="6" creationId="{569B972D-FDA1-44EB-BDAB-D6D47E00EBF5}"/>
          </ac:picMkLst>
        </pc:picChg>
        <pc:picChg chg="add mod">
          <ac:chgData name="Ye, Ruth" userId="6a1532d8-a07a-4550-8651-640b8dca6b9c" providerId="ADAL" clId="{F4929456-3FAE-4AB4-BD4B-545BB0916DD4}" dt="2022-01-14T22:28:55.396" v="47928"/>
          <ac:picMkLst>
            <pc:docMk/>
            <pc:sldMk cId="294221068" sldId="310"/>
            <ac:picMk id="7" creationId="{46E7E222-459E-4159-A797-BDAC679B228C}"/>
          </ac:picMkLst>
        </pc:picChg>
      </pc:sldChg>
      <pc:sldChg chg="add del">
        <pc:chgData name="Ye, Ruth" userId="6a1532d8-a07a-4550-8651-640b8dca6b9c" providerId="ADAL" clId="{F4929456-3FAE-4AB4-BD4B-545BB0916DD4}" dt="2022-01-13T16:39:05.595" v="17038" actId="47"/>
        <pc:sldMkLst>
          <pc:docMk/>
          <pc:sldMk cId="3617970570" sldId="311"/>
        </pc:sldMkLst>
      </pc:sldChg>
      <pc:sldChg chg="add del">
        <pc:chgData name="Ye, Ruth" userId="6a1532d8-a07a-4550-8651-640b8dca6b9c" providerId="ADAL" clId="{F4929456-3FAE-4AB4-BD4B-545BB0916DD4}" dt="2022-01-13T16:39:07.125" v="17039" actId="47"/>
        <pc:sldMkLst>
          <pc:docMk/>
          <pc:sldMk cId="3129827759" sldId="312"/>
        </pc:sldMkLst>
      </pc:sldChg>
      <pc:sldChg chg="addSp delSp modSp add mod modNotesTx">
        <pc:chgData name="Ye, Ruth" userId="6a1532d8-a07a-4550-8651-640b8dca6b9c" providerId="ADAL" clId="{F4929456-3FAE-4AB4-BD4B-545BB0916DD4}" dt="2022-01-14T18:59:23.122" v="32850"/>
        <pc:sldMkLst>
          <pc:docMk/>
          <pc:sldMk cId="2332871301" sldId="313"/>
        </pc:sldMkLst>
        <pc:spChg chg="mod">
          <ac:chgData name="Ye, Ruth" userId="6a1532d8-a07a-4550-8651-640b8dca6b9c" providerId="ADAL" clId="{F4929456-3FAE-4AB4-BD4B-545BB0916DD4}" dt="2022-01-13T15:01:47.483" v="7582" actId="20577"/>
          <ac:spMkLst>
            <pc:docMk/>
            <pc:sldMk cId="2332871301" sldId="313"/>
            <ac:spMk id="2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3T15:04:37.522" v="8154" actId="114"/>
          <ac:spMkLst>
            <pc:docMk/>
            <pc:sldMk cId="2332871301" sldId="313"/>
            <ac:spMk id="3" creationId="{00000000-0000-0000-0000-000000000000}"/>
          </ac:spMkLst>
        </pc:spChg>
        <pc:picChg chg="add del mod">
          <ac:chgData name="Ye, Ruth" userId="6a1532d8-a07a-4550-8651-640b8dca6b9c" providerId="ADAL" clId="{F4929456-3FAE-4AB4-BD4B-545BB0916DD4}" dt="2022-01-14T18:59:23.122" v="32850"/>
          <ac:picMkLst>
            <pc:docMk/>
            <pc:sldMk cId="2332871301" sldId="313"/>
            <ac:picMk id="5" creationId="{AEDF0292-15F6-4396-B227-7D7DB20E63F5}"/>
          </ac:picMkLst>
        </pc:picChg>
        <pc:picChg chg="add mod">
          <ac:chgData name="Ye, Ruth" userId="6a1532d8-a07a-4550-8651-640b8dca6b9c" providerId="ADAL" clId="{F4929456-3FAE-4AB4-BD4B-545BB0916DD4}" dt="2022-01-14T18:59:23.122" v="32850"/>
          <ac:picMkLst>
            <pc:docMk/>
            <pc:sldMk cId="2332871301" sldId="313"/>
            <ac:picMk id="6" creationId="{62132AF7-2E54-4E38-BB0E-106C7CC5BBBC}"/>
          </ac:picMkLst>
        </pc:picChg>
      </pc:sldChg>
      <pc:sldChg chg="new del">
        <pc:chgData name="Ye, Ruth" userId="6a1532d8-a07a-4550-8651-640b8dca6b9c" providerId="ADAL" clId="{F4929456-3FAE-4AB4-BD4B-545BB0916DD4}" dt="2022-01-13T15:00:34.114" v="7558" actId="47"/>
        <pc:sldMkLst>
          <pc:docMk/>
          <pc:sldMk cId="3494376195" sldId="313"/>
        </pc:sldMkLst>
      </pc:sldChg>
      <pc:sldChg chg="new del">
        <pc:chgData name="Ye, Ruth" userId="6a1532d8-a07a-4550-8651-640b8dca6b9c" providerId="ADAL" clId="{F4929456-3FAE-4AB4-BD4B-545BB0916DD4}" dt="2022-01-13T15:00:46.671" v="7560" actId="47"/>
        <pc:sldMkLst>
          <pc:docMk/>
          <pc:sldMk cId="4055566423" sldId="313"/>
        </pc:sldMkLst>
      </pc:sldChg>
      <pc:sldChg chg="addSp delSp modSp add mod modCm modNotesTx">
        <pc:chgData name="Ye, Ruth" userId="6a1532d8-a07a-4550-8651-640b8dca6b9c" providerId="ADAL" clId="{F4929456-3FAE-4AB4-BD4B-545BB0916DD4}" dt="2022-01-14T23:37:16.097" v="56291"/>
        <pc:sldMkLst>
          <pc:docMk/>
          <pc:sldMk cId="517320870" sldId="314"/>
        </pc:sldMkLst>
        <pc:spChg chg="mod">
          <ac:chgData name="Ye, Ruth" userId="6a1532d8-a07a-4550-8651-640b8dca6b9c" providerId="ADAL" clId="{F4929456-3FAE-4AB4-BD4B-545BB0916DD4}" dt="2022-01-13T15:05:11.820" v="8191" actId="20577"/>
          <ac:spMkLst>
            <pc:docMk/>
            <pc:sldMk cId="517320870" sldId="314"/>
            <ac:spMk id="2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4T15:10:23.311" v="26939" actId="20577"/>
          <ac:spMkLst>
            <pc:docMk/>
            <pc:sldMk cId="517320870" sldId="314"/>
            <ac:spMk id="3" creationId="{00000000-0000-0000-0000-000000000000}"/>
          </ac:spMkLst>
        </pc:spChg>
        <pc:picChg chg="add del mod">
          <ac:chgData name="Ye, Ruth" userId="6a1532d8-a07a-4550-8651-640b8dca6b9c" providerId="ADAL" clId="{F4929456-3FAE-4AB4-BD4B-545BB0916DD4}" dt="2022-01-14T19:00:37.219" v="32852"/>
          <ac:picMkLst>
            <pc:docMk/>
            <pc:sldMk cId="517320870" sldId="314"/>
            <ac:picMk id="5" creationId="{D314CBCD-4123-4414-8650-6C1C2604049E}"/>
          </ac:picMkLst>
        </pc:picChg>
        <pc:picChg chg="add del mod">
          <ac:chgData name="Ye, Ruth" userId="6a1532d8-a07a-4550-8651-640b8dca6b9c" providerId="ADAL" clId="{F4929456-3FAE-4AB4-BD4B-545BB0916DD4}" dt="2022-01-14T23:35:06.323" v="56223"/>
          <ac:picMkLst>
            <pc:docMk/>
            <pc:sldMk cId="517320870" sldId="314"/>
            <ac:picMk id="6" creationId="{4E8DCABB-0530-4B55-9BB1-D496F6D0F5C0}"/>
          </ac:picMkLst>
        </pc:picChg>
        <pc:picChg chg="add del mod">
          <ac:chgData name="Ye, Ruth" userId="6a1532d8-a07a-4550-8651-640b8dca6b9c" providerId="ADAL" clId="{F4929456-3FAE-4AB4-BD4B-545BB0916DD4}" dt="2022-01-14T23:35:53.690" v="56224"/>
          <ac:picMkLst>
            <pc:docMk/>
            <pc:sldMk cId="517320870" sldId="314"/>
            <ac:picMk id="7" creationId="{800D3F15-628D-46C0-8D34-2BA740D60413}"/>
          </ac:picMkLst>
        </pc:picChg>
        <pc:picChg chg="add del mod">
          <ac:chgData name="Ye, Ruth" userId="6a1532d8-a07a-4550-8651-640b8dca6b9c" providerId="ADAL" clId="{F4929456-3FAE-4AB4-BD4B-545BB0916DD4}" dt="2022-01-14T23:37:16.097" v="56291"/>
          <ac:picMkLst>
            <pc:docMk/>
            <pc:sldMk cId="517320870" sldId="314"/>
            <ac:picMk id="8" creationId="{E992B71A-2D64-4479-B806-698E2CE5F992}"/>
          </ac:picMkLst>
        </pc:picChg>
        <pc:picChg chg="add mod">
          <ac:chgData name="Ye, Ruth" userId="6a1532d8-a07a-4550-8651-640b8dca6b9c" providerId="ADAL" clId="{F4929456-3FAE-4AB4-BD4B-545BB0916DD4}" dt="2022-01-14T23:37:16.097" v="56291"/>
          <ac:picMkLst>
            <pc:docMk/>
            <pc:sldMk cId="517320870" sldId="314"/>
            <ac:picMk id="9" creationId="{1C36D61A-F4EE-4154-880D-B7FA6200E6BA}"/>
          </ac:picMkLst>
        </pc:picChg>
      </pc:sldChg>
      <pc:sldChg chg="addSp modSp add mod modCm modNotesTx">
        <pc:chgData name="Ye, Ruth" userId="6a1532d8-a07a-4550-8651-640b8dca6b9c" providerId="ADAL" clId="{F4929456-3FAE-4AB4-BD4B-545BB0916DD4}" dt="2022-01-14T19:09:30.231" v="34680"/>
        <pc:sldMkLst>
          <pc:docMk/>
          <pc:sldMk cId="1735142748" sldId="315"/>
        </pc:sldMkLst>
        <pc:spChg chg="mod">
          <ac:chgData name="Ye, Ruth" userId="6a1532d8-a07a-4550-8651-640b8dca6b9c" providerId="ADAL" clId="{F4929456-3FAE-4AB4-BD4B-545BB0916DD4}" dt="2022-01-13T15:08:27.065" v="8773" actId="20577"/>
          <ac:spMkLst>
            <pc:docMk/>
            <pc:sldMk cId="1735142748" sldId="315"/>
            <ac:spMk id="2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4T15:10:32.956" v="26940" actId="20577"/>
          <ac:spMkLst>
            <pc:docMk/>
            <pc:sldMk cId="1735142748" sldId="315"/>
            <ac:spMk id="3" creationId="{00000000-0000-0000-0000-000000000000}"/>
          </ac:spMkLst>
        </pc:spChg>
        <pc:picChg chg="add mod">
          <ac:chgData name="Ye, Ruth" userId="6a1532d8-a07a-4550-8651-640b8dca6b9c" providerId="ADAL" clId="{F4929456-3FAE-4AB4-BD4B-545BB0916DD4}" dt="2022-01-14T19:09:30.231" v="34680"/>
          <ac:picMkLst>
            <pc:docMk/>
            <pc:sldMk cId="1735142748" sldId="315"/>
            <ac:picMk id="5" creationId="{AD8534EA-6797-44A1-8F03-E48B45BDDE1F}"/>
          </ac:picMkLst>
        </pc:picChg>
      </pc:sldChg>
      <pc:sldChg chg="addSp delSp modSp add mod modNotesTx">
        <pc:chgData name="Ye, Ruth" userId="6a1532d8-a07a-4550-8651-640b8dca6b9c" providerId="ADAL" clId="{F4929456-3FAE-4AB4-BD4B-545BB0916DD4}" dt="2022-01-14T19:14:33.462" v="35148"/>
        <pc:sldMkLst>
          <pc:docMk/>
          <pc:sldMk cId="1108243844" sldId="316"/>
        </pc:sldMkLst>
        <pc:spChg chg="mod">
          <ac:chgData name="Ye, Ruth" userId="6a1532d8-a07a-4550-8651-640b8dca6b9c" providerId="ADAL" clId="{F4929456-3FAE-4AB4-BD4B-545BB0916DD4}" dt="2022-01-14T19:12:41.670" v="35129" actId="20577"/>
          <ac:spMkLst>
            <pc:docMk/>
            <pc:sldMk cId="1108243844" sldId="316"/>
            <ac:spMk id="2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3T17:40:41.583" v="21892" actId="1076"/>
          <ac:spMkLst>
            <pc:docMk/>
            <pc:sldMk cId="1108243844" sldId="316"/>
            <ac:spMk id="3" creationId="{00000000-0000-0000-0000-000000000000}"/>
          </ac:spMkLst>
        </pc:spChg>
        <pc:picChg chg="add del mod">
          <ac:chgData name="Ye, Ruth" userId="6a1532d8-a07a-4550-8651-640b8dca6b9c" providerId="ADAL" clId="{F4929456-3FAE-4AB4-BD4B-545BB0916DD4}" dt="2022-01-14T19:13:41.035" v="35146"/>
          <ac:picMkLst>
            <pc:docMk/>
            <pc:sldMk cId="1108243844" sldId="316"/>
            <ac:picMk id="5" creationId="{516C3935-8E37-409A-81C9-489109DC639C}"/>
          </ac:picMkLst>
        </pc:picChg>
        <pc:picChg chg="add del mod">
          <ac:chgData name="Ye, Ruth" userId="6a1532d8-a07a-4550-8651-640b8dca6b9c" providerId="ADAL" clId="{F4929456-3FAE-4AB4-BD4B-545BB0916DD4}" dt="2022-01-14T19:13:50.385" v="35147"/>
          <ac:picMkLst>
            <pc:docMk/>
            <pc:sldMk cId="1108243844" sldId="316"/>
            <ac:picMk id="6" creationId="{0B02783A-9796-40FF-8A57-41948A4ECB94}"/>
          </ac:picMkLst>
        </pc:picChg>
        <pc:picChg chg="add del mod">
          <ac:chgData name="Ye, Ruth" userId="6a1532d8-a07a-4550-8651-640b8dca6b9c" providerId="ADAL" clId="{F4929456-3FAE-4AB4-BD4B-545BB0916DD4}" dt="2022-01-14T19:14:33.462" v="35148"/>
          <ac:picMkLst>
            <pc:docMk/>
            <pc:sldMk cId="1108243844" sldId="316"/>
            <ac:picMk id="7" creationId="{6F88A7FF-3558-4ED2-B0AA-5E1ED83ACBB9}"/>
          </ac:picMkLst>
        </pc:picChg>
        <pc:picChg chg="add mod">
          <ac:chgData name="Ye, Ruth" userId="6a1532d8-a07a-4550-8651-640b8dca6b9c" providerId="ADAL" clId="{F4929456-3FAE-4AB4-BD4B-545BB0916DD4}" dt="2022-01-14T19:14:33.462" v="35148"/>
          <ac:picMkLst>
            <pc:docMk/>
            <pc:sldMk cId="1108243844" sldId="316"/>
            <ac:picMk id="8" creationId="{703259EC-13AC-47E5-9F19-BA0FF591D4C8}"/>
          </ac:picMkLst>
        </pc:picChg>
      </pc:sldChg>
      <pc:sldChg chg="modSp new del mod">
        <pc:chgData name="Ye, Ruth" userId="6a1532d8-a07a-4550-8651-640b8dca6b9c" providerId="ADAL" clId="{F4929456-3FAE-4AB4-BD4B-545BB0916DD4}" dt="2022-01-13T16:39:03.342" v="17037" actId="47"/>
        <pc:sldMkLst>
          <pc:docMk/>
          <pc:sldMk cId="1439333223" sldId="317"/>
        </pc:sldMkLst>
        <pc:spChg chg="mod">
          <ac:chgData name="Ye, Ruth" userId="6a1532d8-a07a-4550-8651-640b8dca6b9c" providerId="ADAL" clId="{F4929456-3FAE-4AB4-BD4B-545BB0916DD4}" dt="2022-01-13T16:29:45.902" v="15083" actId="20577"/>
          <ac:spMkLst>
            <pc:docMk/>
            <pc:sldMk cId="1439333223" sldId="317"/>
            <ac:spMk id="2" creationId="{C192BC61-4DD1-4332-BAAF-81139A2EEEEF}"/>
          </ac:spMkLst>
        </pc:spChg>
        <pc:spChg chg="mod">
          <ac:chgData name="Ye, Ruth" userId="6a1532d8-a07a-4550-8651-640b8dca6b9c" providerId="ADAL" clId="{F4929456-3FAE-4AB4-BD4B-545BB0916DD4}" dt="2022-01-13T16:29:49.879" v="15087" actId="20577"/>
          <ac:spMkLst>
            <pc:docMk/>
            <pc:sldMk cId="1439333223" sldId="317"/>
            <ac:spMk id="4" creationId="{89C0296C-A9F4-4C9D-B342-4DD8416C4464}"/>
          </ac:spMkLst>
        </pc:spChg>
      </pc:sldChg>
      <pc:sldChg chg="addSp modSp add mod ord modNotesTx">
        <pc:chgData name="Ye, Ruth" userId="6a1532d8-a07a-4550-8651-640b8dca6b9c" providerId="ADAL" clId="{F4929456-3FAE-4AB4-BD4B-545BB0916DD4}" dt="2022-01-14T19:14:47.894" v="35149"/>
        <pc:sldMkLst>
          <pc:docMk/>
          <pc:sldMk cId="4242355069" sldId="318"/>
        </pc:sldMkLst>
        <pc:spChg chg="mod">
          <ac:chgData name="Ye, Ruth" userId="6a1532d8-a07a-4550-8651-640b8dca6b9c" providerId="ADAL" clId="{F4929456-3FAE-4AB4-BD4B-545BB0916DD4}" dt="2022-01-13T15:29:51.521" v="10037" actId="20577"/>
          <ac:spMkLst>
            <pc:docMk/>
            <pc:sldMk cId="4242355069" sldId="318"/>
            <ac:spMk id="2" creationId="{00000000-0000-0000-0000-000000000000}"/>
          </ac:spMkLst>
        </pc:spChg>
        <pc:picChg chg="add mod">
          <ac:chgData name="Ye, Ruth" userId="6a1532d8-a07a-4550-8651-640b8dca6b9c" providerId="ADAL" clId="{F4929456-3FAE-4AB4-BD4B-545BB0916DD4}" dt="2022-01-14T19:14:47.894" v="35149"/>
          <ac:picMkLst>
            <pc:docMk/>
            <pc:sldMk cId="4242355069" sldId="318"/>
            <ac:picMk id="4" creationId="{FEF43FEC-9096-47FD-8C42-A70089817251}"/>
          </ac:picMkLst>
        </pc:picChg>
      </pc:sldChg>
      <pc:sldChg chg="addSp delSp modSp add mod modNotesTx">
        <pc:chgData name="Ye, Ruth" userId="6a1532d8-a07a-4550-8651-640b8dca6b9c" providerId="ADAL" clId="{F4929456-3FAE-4AB4-BD4B-545BB0916DD4}" dt="2022-01-14T22:37:34.678" v="47933"/>
        <pc:sldMkLst>
          <pc:docMk/>
          <pc:sldMk cId="4206104244" sldId="319"/>
        </pc:sldMkLst>
        <pc:spChg chg="mod">
          <ac:chgData name="Ye, Ruth" userId="6a1532d8-a07a-4550-8651-640b8dca6b9c" providerId="ADAL" clId="{F4929456-3FAE-4AB4-BD4B-545BB0916DD4}" dt="2022-01-13T16:01:04.035" v="11081" actId="20577"/>
          <ac:spMkLst>
            <pc:docMk/>
            <pc:sldMk cId="4206104244" sldId="319"/>
            <ac:spMk id="2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3T16:09:07.445" v="12907" actId="14100"/>
          <ac:spMkLst>
            <pc:docMk/>
            <pc:sldMk cId="4206104244" sldId="319"/>
            <ac:spMk id="3" creationId="{00000000-0000-0000-0000-000000000000}"/>
          </ac:spMkLst>
        </pc:spChg>
        <pc:picChg chg="add del mod">
          <ac:chgData name="Ye, Ruth" userId="6a1532d8-a07a-4550-8651-640b8dca6b9c" providerId="ADAL" clId="{F4929456-3FAE-4AB4-BD4B-545BB0916DD4}" dt="2022-01-14T22:37:34.678" v="47933"/>
          <ac:picMkLst>
            <pc:docMk/>
            <pc:sldMk cId="4206104244" sldId="319"/>
            <ac:picMk id="5" creationId="{2D78F8F8-86A7-45E6-8289-567904E744F3}"/>
          </ac:picMkLst>
        </pc:picChg>
        <pc:picChg chg="add mod">
          <ac:chgData name="Ye, Ruth" userId="6a1532d8-a07a-4550-8651-640b8dca6b9c" providerId="ADAL" clId="{F4929456-3FAE-4AB4-BD4B-545BB0916DD4}" dt="2022-01-14T22:37:34.678" v="47933"/>
          <ac:picMkLst>
            <pc:docMk/>
            <pc:sldMk cId="4206104244" sldId="319"/>
            <ac:picMk id="6" creationId="{FA072DA8-B0FF-452A-85BD-4F4161E5699A}"/>
          </ac:picMkLst>
        </pc:picChg>
      </pc:sldChg>
      <pc:sldChg chg="addSp delSp modSp add mod ord modNotesTx">
        <pc:chgData name="Ye, Ruth" userId="6a1532d8-a07a-4550-8651-640b8dca6b9c" providerId="ADAL" clId="{F4929456-3FAE-4AB4-BD4B-545BB0916DD4}" dt="2022-01-14T22:30:23.789" v="47931"/>
        <pc:sldMkLst>
          <pc:docMk/>
          <pc:sldMk cId="1774158415" sldId="320"/>
        </pc:sldMkLst>
        <pc:spChg chg="mod">
          <ac:chgData name="Ye, Ruth" userId="6a1532d8-a07a-4550-8651-640b8dca6b9c" providerId="ADAL" clId="{F4929456-3FAE-4AB4-BD4B-545BB0916DD4}" dt="2022-01-13T16:07:30.991" v="12526" actId="20577"/>
          <ac:spMkLst>
            <pc:docMk/>
            <pc:sldMk cId="1774158415" sldId="320"/>
            <ac:spMk id="2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3T16:08:34.855" v="12897" actId="1076"/>
          <ac:spMkLst>
            <pc:docMk/>
            <pc:sldMk cId="1774158415" sldId="320"/>
            <ac:spMk id="3" creationId="{00000000-0000-0000-0000-000000000000}"/>
          </ac:spMkLst>
        </pc:spChg>
        <pc:picChg chg="add del mod">
          <ac:chgData name="Ye, Ruth" userId="6a1532d8-a07a-4550-8651-640b8dca6b9c" providerId="ADAL" clId="{F4929456-3FAE-4AB4-BD4B-545BB0916DD4}" dt="2022-01-14T22:29:29.928" v="47930"/>
          <ac:picMkLst>
            <pc:docMk/>
            <pc:sldMk cId="1774158415" sldId="320"/>
            <ac:picMk id="5" creationId="{CD658706-F4A6-4733-9E09-F9E14C919C64}"/>
          </ac:picMkLst>
        </pc:picChg>
        <pc:picChg chg="add del mod">
          <ac:chgData name="Ye, Ruth" userId="6a1532d8-a07a-4550-8651-640b8dca6b9c" providerId="ADAL" clId="{F4929456-3FAE-4AB4-BD4B-545BB0916DD4}" dt="2022-01-14T22:30:23.789" v="47931"/>
          <ac:picMkLst>
            <pc:docMk/>
            <pc:sldMk cId="1774158415" sldId="320"/>
            <ac:picMk id="6" creationId="{E9D58F3F-74A3-4CA2-9CBF-8A7540A6F985}"/>
          </ac:picMkLst>
        </pc:picChg>
        <pc:picChg chg="add mod">
          <ac:chgData name="Ye, Ruth" userId="6a1532d8-a07a-4550-8651-640b8dca6b9c" providerId="ADAL" clId="{F4929456-3FAE-4AB4-BD4B-545BB0916DD4}" dt="2022-01-14T22:30:23.789" v="47931"/>
          <ac:picMkLst>
            <pc:docMk/>
            <pc:sldMk cId="1774158415" sldId="320"/>
            <ac:picMk id="7" creationId="{AD5ED611-440E-46DD-942C-083FBDE2BDE4}"/>
          </ac:picMkLst>
        </pc:picChg>
      </pc:sldChg>
      <pc:sldChg chg="addSp modSp add mod modNotesTx">
        <pc:chgData name="Ye, Ruth" userId="6a1532d8-a07a-4550-8651-640b8dca6b9c" providerId="ADAL" clId="{F4929456-3FAE-4AB4-BD4B-545BB0916DD4}" dt="2022-01-14T19:15:07.576" v="35150"/>
        <pc:sldMkLst>
          <pc:docMk/>
          <pc:sldMk cId="4062273723" sldId="321"/>
        </pc:sldMkLst>
        <pc:spChg chg="mod">
          <ac:chgData name="Ye, Ruth" userId="6a1532d8-a07a-4550-8651-640b8dca6b9c" providerId="ADAL" clId="{F4929456-3FAE-4AB4-BD4B-545BB0916DD4}" dt="2022-01-13T15:32:11.421" v="10277" actId="20577"/>
          <ac:spMkLst>
            <pc:docMk/>
            <pc:sldMk cId="4062273723" sldId="321"/>
            <ac:spMk id="2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3T15:32:37.623" v="10468" actId="20577"/>
          <ac:spMkLst>
            <pc:docMk/>
            <pc:sldMk cId="4062273723" sldId="321"/>
            <ac:spMk id="3" creationId="{00000000-0000-0000-0000-000000000000}"/>
          </ac:spMkLst>
        </pc:spChg>
        <pc:picChg chg="add mod">
          <ac:chgData name="Ye, Ruth" userId="6a1532d8-a07a-4550-8651-640b8dca6b9c" providerId="ADAL" clId="{F4929456-3FAE-4AB4-BD4B-545BB0916DD4}" dt="2022-01-14T19:15:07.576" v="35150"/>
          <ac:picMkLst>
            <pc:docMk/>
            <pc:sldMk cId="4062273723" sldId="321"/>
            <ac:picMk id="5" creationId="{AA6D4DFF-9FF2-4FD9-B2E8-10DA0DB98852}"/>
          </ac:picMkLst>
        </pc:picChg>
      </pc:sldChg>
      <pc:sldChg chg="addSp delSp modSp add mod">
        <pc:chgData name="Ye, Ruth" userId="6a1532d8-a07a-4550-8651-640b8dca6b9c" providerId="ADAL" clId="{F4929456-3FAE-4AB4-BD4B-545BB0916DD4}" dt="2022-01-14T22:39:14.432" v="47935"/>
        <pc:sldMkLst>
          <pc:docMk/>
          <pc:sldMk cId="1781818197" sldId="322"/>
        </pc:sldMkLst>
        <pc:spChg chg="mod">
          <ac:chgData name="Ye, Ruth" userId="6a1532d8-a07a-4550-8651-640b8dca6b9c" providerId="ADAL" clId="{F4929456-3FAE-4AB4-BD4B-545BB0916DD4}" dt="2022-01-13T16:02:47.319" v="11688" actId="20577"/>
          <ac:spMkLst>
            <pc:docMk/>
            <pc:sldMk cId="1781818197" sldId="322"/>
            <ac:spMk id="2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3T16:05:22.311" v="12474" actId="1076"/>
          <ac:spMkLst>
            <pc:docMk/>
            <pc:sldMk cId="1781818197" sldId="322"/>
            <ac:spMk id="3" creationId="{00000000-0000-0000-0000-000000000000}"/>
          </ac:spMkLst>
        </pc:spChg>
        <pc:picChg chg="add del mod">
          <ac:chgData name="Ye, Ruth" userId="6a1532d8-a07a-4550-8651-640b8dca6b9c" providerId="ADAL" clId="{F4929456-3FAE-4AB4-BD4B-545BB0916DD4}" dt="2022-01-14T22:39:14.432" v="47935"/>
          <ac:picMkLst>
            <pc:docMk/>
            <pc:sldMk cId="1781818197" sldId="322"/>
            <ac:picMk id="5" creationId="{D1867D40-7A49-4821-AFA9-D7EDA4759A94}"/>
          </ac:picMkLst>
        </pc:picChg>
        <pc:picChg chg="add mod">
          <ac:chgData name="Ye, Ruth" userId="6a1532d8-a07a-4550-8651-640b8dca6b9c" providerId="ADAL" clId="{F4929456-3FAE-4AB4-BD4B-545BB0916DD4}" dt="2022-01-14T22:39:14.432" v="47935"/>
          <ac:picMkLst>
            <pc:docMk/>
            <pc:sldMk cId="1781818197" sldId="322"/>
            <ac:picMk id="6" creationId="{F92D93B3-249F-4E60-AD82-86A76DEB8616}"/>
          </ac:picMkLst>
        </pc:picChg>
      </pc:sldChg>
      <pc:sldChg chg="addSp delSp modSp add mod modNotesTx">
        <pc:chgData name="Ye, Ruth" userId="6a1532d8-a07a-4550-8651-640b8dca6b9c" providerId="ADAL" clId="{F4929456-3FAE-4AB4-BD4B-545BB0916DD4}" dt="2022-01-14T23:39:37.083" v="56293"/>
        <pc:sldMkLst>
          <pc:docMk/>
          <pc:sldMk cId="3626870975" sldId="323"/>
        </pc:sldMkLst>
        <pc:spChg chg="mod">
          <ac:chgData name="Ye, Ruth" userId="6a1532d8-a07a-4550-8651-640b8dca6b9c" providerId="ADAL" clId="{F4929456-3FAE-4AB4-BD4B-545BB0916DD4}" dt="2022-01-13T16:06:53.116" v="12490" actId="20577"/>
          <ac:spMkLst>
            <pc:docMk/>
            <pc:sldMk cId="3626870975" sldId="323"/>
            <ac:spMk id="2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3T16:13:49.426" v="13491" actId="113"/>
          <ac:spMkLst>
            <pc:docMk/>
            <pc:sldMk cId="3626870975" sldId="323"/>
            <ac:spMk id="3" creationId="{00000000-0000-0000-0000-000000000000}"/>
          </ac:spMkLst>
        </pc:spChg>
        <pc:picChg chg="add del mod">
          <ac:chgData name="Ye, Ruth" userId="6a1532d8-a07a-4550-8651-640b8dca6b9c" providerId="ADAL" clId="{F4929456-3FAE-4AB4-BD4B-545BB0916DD4}" dt="2022-01-14T23:39:37.083" v="56293"/>
          <ac:picMkLst>
            <pc:docMk/>
            <pc:sldMk cId="3626870975" sldId="323"/>
            <ac:picMk id="5" creationId="{1955AE42-AE4E-47B4-8239-47A03E57D7EC}"/>
          </ac:picMkLst>
        </pc:picChg>
        <pc:picChg chg="add mod">
          <ac:chgData name="Ye, Ruth" userId="6a1532d8-a07a-4550-8651-640b8dca6b9c" providerId="ADAL" clId="{F4929456-3FAE-4AB4-BD4B-545BB0916DD4}" dt="2022-01-14T23:39:37.083" v="56293"/>
          <ac:picMkLst>
            <pc:docMk/>
            <pc:sldMk cId="3626870975" sldId="323"/>
            <ac:picMk id="6" creationId="{70E54207-8B95-443C-9A8F-ECA87C976950}"/>
          </ac:picMkLst>
        </pc:picChg>
      </pc:sldChg>
      <pc:sldChg chg="addSp delSp modSp add mod modNotesTx">
        <pc:chgData name="Ye, Ruth" userId="6a1532d8-a07a-4550-8651-640b8dca6b9c" providerId="ADAL" clId="{F4929456-3FAE-4AB4-BD4B-545BB0916DD4}" dt="2022-01-14T22:51:40.495" v="50866"/>
        <pc:sldMkLst>
          <pc:docMk/>
          <pc:sldMk cId="942273667" sldId="324"/>
        </pc:sldMkLst>
        <pc:spChg chg="mod">
          <ac:chgData name="Ye, Ruth" userId="6a1532d8-a07a-4550-8651-640b8dca6b9c" providerId="ADAL" clId="{F4929456-3FAE-4AB4-BD4B-545BB0916DD4}" dt="2022-01-13T16:23:56.328" v="14672" actId="20577"/>
          <ac:spMkLst>
            <pc:docMk/>
            <pc:sldMk cId="942273667" sldId="324"/>
            <ac:spMk id="2" creationId="{00000000-0000-0000-0000-000000000000}"/>
          </ac:spMkLst>
        </pc:spChg>
        <pc:spChg chg="del mod">
          <ac:chgData name="Ye, Ruth" userId="6a1532d8-a07a-4550-8651-640b8dca6b9c" providerId="ADAL" clId="{F4929456-3FAE-4AB4-BD4B-545BB0916DD4}" dt="2022-01-13T16:20:31.370" v="14152" actId="478"/>
          <ac:spMkLst>
            <pc:docMk/>
            <pc:sldMk cId="942273667" sldId="324"/>
            <ac:spMk id="3" creationId="{00000000-0000-0000-0000-000000000000}"/>
          </ac:spMkLst>
        </pc:spChg>
        <pc:spChg chg="ord">
          <ac:chgData name="Ye, Ruth" userId="6a1532d8-a07a-4550-8651-640b8dca6b9c" providerId="ADAL" clId="{F4929456-3FAE-4AB4-BD4B-545BB0916DD4}" dt="2022-01-13T17:10:38.954" v="21252"/>
          <ac:spMkLst>
            <pc:docMk/>
            <pc:sldMk cId="942273667" sldId="324"/>
            <ac:spMk id="4" creationId="{00000000-0000-0000-0000-000000000000}"/>
          </ac:spMkLst>
        </pc:spChg>
        <pc:spChg chg="add del mod">
          <ac:chgData name="Ye, Ruth" userId="6a1532d8-a07a-4550-8651-640b8dca6b9c" providerId="ADAL" clId="{F4929456-3FAE-4AB4-BD4B-545BB0916DD4}" dt="2022-01-13T16:20:38.510" v="14154" actId="478"/>
          <ac:spMkLst>
            <pc:docMk/>
            <pc:sldMk cId="942273667" sldId="324"/>
            <ac:spMk id="6" creationId="{8B4F9622-5C7B-4241-885B-D10EF076401E}"/>
          </ac:spMkLst>
        </pc:spChg>
        <pc:spChg chg="add mod">
          <ac:chgData name="Ye, Ruth" userId="6a1532d8-a07a-4550-8651-640b8dca6b9c" providerId="ADAL" clId="{F4929456-3FAE-4AB4-BD4B-545BB0916DD4}" dt="2022-01-13T16:27:18.735" v="14975" actId="113"/>
          <ac:spMkLst>
            <pc:docMk/>
            <pc:sldMk cId="942273667" sldId="324"/>
            <ac:spMk id="8" creationId="{D7653D17-FD7F-4871-A346-1C0DF69AAC96}"/>
          </ac:spMkLst>
        </pc:spChg>
        <pc:graphicFrameChg chg="add mod modGraphic">
          <ac:chgData name="Ye, Ruth" userId="6a1532d8-a07a-4550-8651-640b8dca6b9c" providerId="ADAL" clId="{F4929456-3FAE-4AB4-BD4B-545BB0916DD4}" dt="2022-01-13T16:27:56.893" v="14982" actId="20577"/>
          <ac:graphicFrameMkLst>
            <pc:docMk/>
            <pc:sldMk cId="942273667" sldId="324"/>
            <ac:graphicFrameMk id="7" creationId="{41425E57-C564-4CB3-BFD8-6A63A8A75B3D}"/>
          </ac:graphicFrameMkLst>
        </pc:graphicFrameChg>
        <pc:picChg chg="add del mod">
          <ac:chgData name="Ye, Ruth" userId="6a1532d8-a07a-4550-8651-640b8dca6b9c" providerId="ADAL" clId="{F4929456-3FAE-4AB4-BD4B-545BB0916DD4}" dt="2022-01-14T22:51:40.495" v="50866"/>
          <ac:picMkLst>
            <pc:docMk/>
            <pc:sldMk cId="942273667" sldId="324"/>
            <ac:picMk id="9" creationId="{1B546EC1-2016-45FF-8950-233D85AB00E1}"/>
          </ac:picMkLst>
        </pc:picChg>
        <pc:picChg chg="add mod">
          <ac:chgData name="Ye, Ruth" userId="6a1532d8-a07a-4550-8651-640b8dca6b9c" providerId="ADAL" clId="{F4929456-3FAE-4AB4-BD4B-545BB0916DD4}" dt="2022-01-14T22:51:40.495" v="50866"/>
          <ac:picMkLst>
            <pc:docMk/>
            <pc:sldMk cId="942273667" sldId="324"/>
            <ac:picMk id="10" creationId="{096E5F10-989F-4858-8D31-00F8179CBD69}"/>
          </ac:picMkLst>
        </pc:picChg>
      </pc:sldChg>
      <pc:sldChg chg="addSp delSp modSp add mod ord">
        <pc:chgData name="Ye, Ruth" userId="6a1532d8-a07a-4550-8651-640b8dca6b9c" providerId="ADAL" clId="{F4929456-3FAE-4AB4-BD4B-545BB0916DD4}" dt="2022-01-14T19:15:51.281" v="35153"/>
        <pc:sldMkLst>
          <pc:docMk/>
          <pc:sldMk cId="278848417" sldId="325"/>
        </pc:sldMkLst>
        <pc:spChg chg="mod">
          <ac:chgData name="Ye, Ruth" userId="6a1532d8-a07a-4550-8651-640b8dca6b9c" providerId="ADAL" clId="{F4929456-3FAE-4AB4-BD4B-545BB0916DD4}" dt="2022-01-13T16:28:24.146" v="15029" actId="20577"/>
          <ac:spMkLst>
            <pc:docMk/>
            <pc:sldMk cId="278848417" sldId="325"/>
            <ac:spMk id="2" creationId="{00000000-0000-0000-0000-000000000000}"/>
          </ac:spMkLst>
        </pc:spChg>
        <pc:picChg chg="add del mod">
          <ac:chgData name="Ye, Ruth" userId="6a1532d8-a07a-4550-8651-640b8dca6b9c" providerId="ADAL" clId="{F4929456-3FAE-4AB4-BD4B-545BB0916DD4}" dt="2022-01-14T19:15:40.364" v="35152"/>
          <ac:picMkLst>
            <pc:docMk/>
            <pc:sldMk cId="278848417" sldId="325"/>
            <ac:picMk id="4" creationId="{46E1490A-8933-4400-9CB1-E7CFA004C687}"/>
          </ac:picMkLst>
        </pc:picChg>
        <pc:picChg chg="add del mod">
          <ac:chgData name="Ye, Ruth" userId="6a1532d8-a07a-4550-8651-640b8dca6b9c" providerId="ADAL" clId="{F4929456-3FAE-4AB4-BD4B-545BB0916DD4}" dt="2022-01-14T19:15:51.281" v="35153"/>
          <ac:picMkLst>
            <pc:docMk/>
            <pc:sldMk cId="278848417" sldId="325"/>
            <ac:picMk id="5" creationId="{F63DC6B0-2901-4328-A406-5956B95419D4}"/>
          </ac:picMkLst>
        </pc:picChg>
        <pc:picChg chg="add mod">
          <ac:chgData name="Ye, Ruth" userId="6a1532d8-a07a-4550-8651-640b8dca6b9c" providerId="ADAL" clId="{F4929456-3FAE-4AB4-BD4B-545BB0916DD4}" dt="2022-01-14T19:15:51.281" v="35153"/>
          <ac:picMkLst>
            <pc:docMk/>
            <pc:sldMk cId="278848417" sldId="325"/>
            <ac:picMk id="6" creationId="{70A0491D-C7ED-4A1F-B4C1-1C098FAA9398}"/>
          </ac:picMkLst>
        </pc:picChg>
      </pc:sldChg>
      <pc:sldChg chg="addSp modSp add mod ord">
        <pc:chgData name="Ye, Ruth" userId="6a1532d8-a07a-4550-8651-640b8dca6b9c" providerId="ADAL" clId="{F4929456-3FAE-4AB4-BD4B-545BB0916DD4}" dt="2022-01-14T20:59:10.273" v="40285"/>
        <pc:sldMkLst>
          <pc:docMk/>
          <pc:sldMk cId="1323085991" sldId="326"/>
        </pc:sldMkLst>
        <pc:spChg chg="mod">
          <ac:chgData name="Ye, Ruth" userId="6a1532d8-a07a-4550-8651-640b8dca6b9c" providerId="ADAL" clId="{F4929456-3FAE-4AB4-BD4B-545BB0916DD4}" dt="2022-01-13T16:28:29.613" v="15041" actId="20577"/>
          <ac:spMkLst>
            <pc:docMk/>
            <pc:sldMk cId="1323085991" sldId="326"/>
            <ac:spMk id="2" creationId="{00000000-0000-0000-0000-000000000000}"/>
          </ac:spMkLst>
        </pc:spChg>
        <pc:picChg chg="add mod">
          <ac:chgData name="Ye, Ruth" userId="6a1532d8-a07a-4550-8651-640b8dca6b9c" providerId="ADAL" clId="{F4929456-3FAE-4AB4-BD4B-545BB0916DD4}" dt="2022-01-14T20:59:10.273" v="40285"/>
          <ac:picMkLst>
            <pc:docMk/>
            <pc:sldMk cId="1323085991" sldId="326"/>
            <ac:picMk id="4" creationId="{D2F1DEAD-3438-43FB-A883-7031EBD1DB13}"/>
          </ac:picMkLst>
        </pc:picChg>
      </pc:sldChg>
      <pc:sldChg chg="addSp modSp add mod ord modNotesTx">
        <pc:chgData name="Ye, Ruth" userId="6a1532d8-a07a-4550-8651-640b8dca6b9c" providerId="ADAL" clId="{F4929456-3FAE-4AB4-BD4B-545BB0916DD4}" dt="2022-01-14T21:26:30.733" v="44392"/>
        <pc:sldMkLst>
          <pc:docMk/>
          <pc:sldMk cId="1797334870" sldId="327"/>
        </pc:sldMkLst>
        <pc:spChg chg="mod">
          <ac:chgData name="Ye, Ruth" userId="6a1532d8-a07a-4550-8651-640b8dca6b9c" providerId="ADAL" clId="{F4929456-3FAE-4AB4-BD4B-545BB0916DD4}" dt="2022-01-13T16:29:01.667" v="15055" actId="20577"/>
          <ac:spMkLst>
            <pc:docMk/>
            <pc:sldMk cId="1797334870" sldId="327"/>
            <ac:spMk id="2" creationId="{00000000-0000-0000-0000-000000000000}"/>
          </ac:spMkLst>
        </pc:spChg>
        <pc:picChg chg="add mod">
          <ac:chgData name="Ye, Ruth" userId="6a1532d8-a07a-4550-8651-640b8dca6b9c" providerId="ADAL" clId="{F4929456-3FAE-4AB4-BD4B-545BB0916DD4}" dt="2022-01-14T21:26:30.733" v="44392"/>
          <ac:picMkLst>
            <pc:docMk/>
            <pc:sldMk cId="1797334870" sldId="327"/>
            <ac:picMk id="4" creationId="{F39E7774-CEB7-4784-B293-58C7D5B31216}"/>
          </ac:picMkLst>
        </pc:picChg>
      </pc:sldChg>
      <pc:sldChg chg="addSp delSp modSp add mod ord">
        <pc:chgData name="Ye, Ruth" userId="6a1532d8-a07a-4550-8651-640b8dca6b9c" providerId="ADAL" clId="{F4929456-3FAE-4AB4-BD4B-545BB0916DD4}" dt="2022-01-14T19:16:29.005" v="35155"/>
        <pc:sldMkLst>
          <pc:docMk/>
          <pc:sldMk cId="4214805134" sldId="328"/>
        </pc:sldMkLst>
        <pc:spChg chg="mod">
          <ac:chgData name="Ye, Ruth" userId="6a1532d8-a07a-4550-8651-640b8dca6b9c" providerId="ADAL" clId="{F4929456-3FAE-4AB4-BD4B-545BB0916DD4}" dt="2022-01-13T16:29:57.372" v="15109" actId="20577"/>
          <ac:spMkLst>
            <pc:docMk/>
            <pc:sldMk cId="4214805134" sldId="328"/>
            <ac:spMk id="2" creationId="{3D65C1B0-F888-4866-915A-EF4B5A0C17B3}"/>
          </ac:spMkLst>
        </pc:spChg>
        <pc:spChg chg="mod">
          <ac:chgData name="Ye, Ruth" userId="6a1532d8-a07a-4550-8651-640b8dca6b9c" providerId="ADAL" clId="{F4929456-3FAE-4AB4-BD4B-545BB0916DD4}" dt="2022-01-13T16:30:26.164" v="15302" actId="114"/>
          <ac:spMkLst>
            <pc:docMk/>
            <pc:sldMk cId="4214805134" sldId="328"/>
            <ac:spMk id="4" creationId="{0550665E-8591-4D60-ACF5-76CEB3810342}"/>
          </ac:spMkLst>
        </pc:spChg>
        <pc:picChg chg="add del mod">
          <ac:chgData name="Ye, Ruth" userId="6a1532d8-a07a-4550-8651-640b8dca6b9c" providerId="ADAL" clId="{F4929456-3FAE-4AB4-BD4B-545BB0916DD4}" dt="2022-01-14T19:16:29.005" v="35155"/>
          <ac:picMkLst>
            <pc:docMk/>
            <pc:sldMk cId="4214805134" sldId="328"/>
            <ac:picMk id="5" creationId="{1EFAF05D-F016-40FB-B008-63F860007480}"/>
          </ac:picMkLst>
        </pc:picChg>
        <pc:picChg chg="add mod">
          <ac:chgData name="Ye, Ruth" userId="6a1532d8-a07a-4550-8651-640b8dca6b9c" providerId="ADAL" clId="{F4929456-3FAE-4AB4-BD4B-545BB0916DD4}" dt="2022-01-14T19:16:29.005" v="35155"/>
          <ac:picMkLst>
            <pc:docMk/>
            <pc:sldMk cId="4214805134" sldId="328"/>
            <ac:picMk id="6" creationId="{7952755A-6EFA-4DC5-8AEC-A82853F1E641}"/>
          </ac:picMkLst>
        </pc:picChg>
      </pc:sldChg>
      <pc:sldChg chg="new del">
        <pc:chgData name="Ye, Ruth" userId="6a1532d8-a07a-4550-8651-640b8dca6b9c" providerId="ADAL" clId="{F4929456-3FAE-4AB4-BD4B-545BB0916DD4}" dt="2022-01-13T16:32:43.151" v="15870" actId="47"/>
        <pc:sldMkLst>
          <pc:docMk/>
          <pc:sldMk cId="271931533" sldId="329"/>
        </pc:sldMkLst>
      </pc:sldChg>
      <pc:sldChg chg="addSp delSp modSp add mod modNotesTx">
        <pc:chgData name="Ye, Ruth" userId="6a1532d8-a07a-4550-8651-640b8dca6b9c" providerId="ADAL" clId="{F4929456-3FAE-4AB4-BD4B-545BB0916DD4}" dt="2022-01-14T19:19:50.648" v="35439"/>
        <pc:sldMkLst>
          <pc:docMk/>
          <pc:sldMk cId="1852308264" sldId="330"/>
        </pc:sldMkLst>
        <pc:spChg chg="mod">
          <ac:chgData name="Ye, Ruth" userId="6a1532d8-a07a-4550-8651-640b8dca6b9c" providerId="ADAL" clId="{F4929456-3FAE-4AB4-BD4B-545BB0916DD4}" dt="2022-01-13T16:30:44.043" v="15344" actId="20577"/>
          <ac:spMkLst>
            <pc:docMk/>
            <pc:sldMk cId="1852308264" sldId="330"/>
            <ac:spMk id="2" creationId="{3D65C1B0-F888-4866-915A-EF4B5A0C17B3}"/>
          </ac:spMkLst>
        </pc:spChg>
        <pc:spChg chg="mod">
          <ac:chgData name="Ye, Ruth" userId="6a1532d8-a07a-4550-8651-640b8dca6b9c" providerId="ADAL" clId="{F4929456-3FAE-4AB4-BD4B-545BB0916DD4}" dt="2022-01-13T16:31:28.594" v="15575" actId="20577"/>
          <ac:spMkLst>
            <pc:docMk/>
            <pc:sldMk cId="1852308264" sldId="330"/>
            <ac:spMk id="4" creationId="{0550665E-8591-4D60-ACF5-76CEB3810342}"/>
          </ac:spMkLst>
        </pc:spChg>
        <pc:picChg chg="add del mod">
          <ac:chgData name="Ye, Ruth" userId="6a1532d8-a07a-4550-8651-640b8dca6b9c" providerId="ADAL" clId="{F4929456-3FAE-4AB4-BD4B-545BB0916DD4}" dt="2022-01-14T19:17:01.278" v="35157"/>
          <ac:picMkLst>
            <pc:docMk/>
            <pc:sldMk cId="1852308264" sldId="330"/>
            <ac:picMk id="5" creationId="{D69C2850-4DD9-44BB-BC60-8974419C89A4}"/>
          </ac:picMkLst>
        </pc:picChg>
        <pc:picChg chg="add del mod">
          <ac:chgData name="Ye, Ruth" userId="6a1532d8-a07a-4550-8651-640b8dca6b9c" providerId="ADAL" clId="{F4929456-3FAE-4AB4-BD4B-545BB0916DD4}" dt="2022-01-14T19:17:07.138" v="35158"/>
          <ac:picMkLst>
            <pc:docMk/>
            <pc:sldMk cId="1852308264" sldId="330"/>
            <ac:picMk id="6" creationId="{0209FB45-7F39-4565-A4A1-E346BF4AC808}"/>
          </ac:picMkLst>
        </pc:picChg>
        <pc:picChg chg="add del mod">
          <ac:chgData name="Ye, Ruth" userId="6a1532d8-a07a-4550-8651-640b8dca6b9c" providerId="ADAL" clId="{F4929456-3FAE-4AB4-BD4B-545BB0916DD4}" dt="2022-01-14T19:17:19.368" v="35159"/>
          <ac:picMkLst>
            <pc:docMk/>
            <pc:sldMk cId="1852308264" sldId="330"/>
            <ac:picMk id="7" creationId="{93B5EF14-DCC1-4AE8-96A5-BCA5314F5265}"/>
          </ac:picMkLst>
        </pc:picChg>
        <pc:picChg chg="add del mod">
          <ac:chgData name="Ye, Ruth" userId="6a1532d8-a07a-4550-8651-640b8dca6b9c" providerId="ADAL" clId="{F4929456-3FAE-4AB4-BD4B-545BB0916DD4}" dt="2022-01-14T19:17:26.869" v="35160"/>
          <ac:picMkLst>
            <pc:docMk/>
            <pc:sldMk cId="1852308264" sldId="330"/>
            <ac:picMk id="8" creationId="{C567B9C1-245C-4592-A668-517F8FD019BB}"/>
          </ac:picMkLst>
        </pc:picChg>
        <pc:picChg chg="add del mod">
          <ac:chgData name="Ye, Ruth" userId="6a1532d8-a07a-4550-8651-640b8dca6b9c" providerId="ADAL" clId="{F4929456-3FAE-4AB4-BD4B-545BB0916DD4}" dt="2022-01-14T19:18:02.670" v="35161"/>
          <ac:picMkLst>
            <pc:docMk/>
            <pc:sldMk cId="1852308264" sldId="330"/>
            <ac:picMk id="9" creationId="{0499240E-E4B1-46B4-9CB6-6915B23098A0}"/>
          </ac:picMkLst>
        </pc:picChg>
        <pc:picChg chg="add del mod">
          <ac:chgData name="Ye, Ruth" userId="6a1532d8-a07a-4550-8651-640b8dca6b9c" providerId="ADAL" clId="{F4929456-3FAE-4AB4-BD4B-545BB0916DD4}" dt="2022-01-14T19:19:50.648" v="35439"/>
          <ac:picMkLst>
            <pc:docMk/>
            <pc:sldMk cId="1852308264" sldId="330"/>
            <ac:picMk id="10" creationId="{A9EEE8FB-64DE-46F0-858D-4EAD647D3BF4}"/>
          </ac:picMkLst>
        </pc:picChg>
        <pc:picChg chg="add mod">
          <ac:chgData name="Ye, Ruth" userId="6a1532d8-a07a-4550-8651-640b8dca6b9c" providerId="ADAL" clId="{F4929456-3FAE-4AB4-BD4B-545BB0916DD4}" dt="2022-01-14T19:19:50.648" v="35439"/>
          <ac:picMkLst>
            <pc:docMk/>
            <pc:sldMk cId="1852308264" sldId="330"/>
            <ac:picMk id="11" creationId="{BFC37B2B-F6B6-46BC-B2E6-D93F99776A46}"/>
          </ac:picMkLst>
        </pc:picChg>
      </pc:sldChg>
      <pc:sldChg chg="addSp delSp modSp add mod">
        <pc:chgData name="Ye, Ruth" userId="6a1532d8-a07a-4550-8651-640b8dca6b9c" providerId="ADAL" clId="{F4929456-3FAE-4AB4-BD4B-545BB0916DD4}" dt="2022-01-14T19:45:54.975" v="35451"/>
        <pc:sldMkLst>
          <pc:docMk/>
          <pc:sldMk cId="3967377519" sldId="331"/>
        </pc:sldMkLst>
        <pc:spChg chg="mod">
          <ac:chgData name="Ye, Ruth" userId="6a1532d8-a07a-4550-8651-640b8dca6b9c" providerId="ADAL" clId="{F4929456-3FAE-4AB4-BD4B-545BB0916DD4}" dt="2022-01-13T16:38:07.777" v="16681" actId="20577"/>
          <ac:spMkLst>
            <pc:docMk/>
            <pc:sldMk cId="3967377519" sldId="331"/>
            <ac:spMk id="2" creationId="{3D65C1B0-F888-4866-915A-EF4B5A0C17B3}"/>
          </ac:spMkLst>
        </pc:spChg>
        <pc:spChg chg="mod">
          <ac:chgData name="Ye, Ruth" userId="6a1532d8-a07a-4550-8651-640b8dca6b9c" providerId="ADAL" clId="{F4929456-3FAE-4AB4-BD4B-545BB0916DD4}" dt="2022-01-13T16:38:54.051" v="17036" actId="20577"/>
          <ac:spMkLst>
            <pc:docMk/>
            <pc:sldMk cId="3967377519" sldId="331"/>
            <ac:spMk id="4" creationId="{0550665E-8591-4D60-ACF5-76CEB3810342}"/>
          </ac:spMkLst>
        </pc:spChg>
        <pc:picChg chg="add del mod">
          <ac:chgData name="Ye, Ruth" userId="6a1532d8-a07a-4550-8651-640b8dca6b9c" providerId="ADAL" clId="{F4929456-3FAE-4AB4-BD4B-545BB0916DD4}" dt="2022-01-14T19:45:54.975" v="35451"/>
          <ac:picMkLst>
            <pc:docMk/>
            <pc:sldMk cId="3967377519" sldId="331"/>
            <ac:picMk id="5" creationId="{0803790B-A69E-47A6-B9B2-90A4BE2EC6A1}"/>
          </ac:picMkLst>
        </pc:picChg>
        <pc:picChg chg="add mod">
          <ac:chgData name="Ye, Ruth" userId="6a1532d8-a07a-4550-8651-640b8dca6b9c" providerId="ADAL" clId="{F4929456-3FAE-4AB4-BD4B-545BB0916DD4}" dt="2022-01-14T19:45:54.975" v="35451"/>
          <ac:picMkLst>
            <pc:docMk/>
            <pc:sldMk cId="3967377519" sldId="331"/>
            <ac:picMk id="6" creationId="{4A126506-A8C9-4B19-BF48-E87EBA28A073}"/>
          </ac:picMkLst>
        </pc:picChg>
      </pc:sldChg>
      <pc:sldChg chg="addSp delSp modSp add mod">
        <pc:chgData name="Ye, Ruth" userId="6a1532d8-a07a-4550-8651-640b8dca6b9c" providerId="ADAL" clId="{F4929456-3FAE-4AB4-BD4B-545BB0916DD4}" dt="2022-01-14T19:42:05.721" v="35445"/>
        <pc:sldMkLst>
          <pc:docMk/>
          <pc:sldMk cId="4259709395" sldId="332"/>
        </pc:sldMkLst>
        <pc:spChg chg="mod">
          <ac:chgData name="Ye, Ruth" userId="6a1532d8-a07a-4550-8651-640b8dca6b9c" providerId="ADAL" clId="{F4929456-3FAE-4AB4-BD4B-545BB0916DD4}" dt="2022-01-13T16:33:09.170" v="15886" actId="20577"/>
          <ac:spMkLst>
            <pc:docMk/>
            <pc:sldMk cId="4259709395" sldId="332"/>
            <ac:spMk id="2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3T16:33:59.913" v="16140" actId="20577"/>
          <ac:spMkLst>
            <pc:docMk/>
            <pc:sldMk cId="4259709395" sldId="332"/>
            <ac:spMk id="3" creationId="{00000000-0000-0000-0000-000000000000}"/>
          </ac:spMkLst>
        </pc:spChg>
        <pc:picChg chg="add del mod">
          <ac:chgData name="Ye, Ruth" userId="6a1532d8-a07a-4550-8651-640b8dca6b9c" providerId="ADAL" clId="{F4929456-3FAE-4AB4-BD4B-545BB0916DD4}" dt="2022-01-14T19:40:16.164" v="35441"/>
          <ac:picMkLst>
            <pc:docMk/>
            <pc:sldMk cId="4259709395" sldId="332"/>
            <ac:picMk id="5" creationId="{EF26C4F9-139A-420E-9AD7-B6745375CACB}"/>
          </ac:picMkLst>
        </pc:picChg>
        <pc:picChg chg="add del mod">
          <ac:chgData name="Ye, Ruth" userId="6a1532d8-a07a-4550-8651-640b8dca6b9c" providerId="ADAL" clId="{F4929456-3FAE-4AB4-BD4B-545BB0916DD4}" dt="2022-01-14T19:40:31.280" v="35442"/>
          <ac:picMkLst>
            <pc:docMk/>
            <pc:sldMk cId="4259709395" sldId="332"/>
            <ac:picMk id="6" creationId="{1E6D7A80-1B42-40BB-BB8E-3DC2B8786404}"/>
          </ac:picMkLst>
        </pc:picChg>
        <pc:picChg chg="add del mod">
          <ac:chgData name="Ye, Ruth" userId="6a1532d8-a07a-4550-8651-640b8dca6b9c" providerId="ADAL" clId="{F4929456-3FAE-4AB4-BD4B-545BB0916DD4}" dt="2022-01-14T19:40:37.808" v="35443"/>
          <ac:picMkLst>
            <pc:docMk/>
            <pc:sldMk cId="4259709395" sldId="332"/>
            <ac:picMk id="7" creationId="{483C5556-F730-4923-97DF-52E940C56B2C}"/>
          </ac:picMkLst>
        </pc:picChg>
        <pc:picChg chg="add del mod">
          <ac:chgData name="Ye, Ruth" userId="6a1532d8-a07a-4550-8651-640b8dca6b9c" providerId="ADAL" clId="{F4929456-3FAE-4AB4-BD4B-545BB0916DD4}" dt="2022-01-14T19:41:14.647" v="35444"/>
          <ac:picMkLst>
            <pc:docMk/>
            <pc:sldMk cId="4259709395" sldId="332"/>
            <ac:picMk id="8" creationId="{443F37D3-7C81-44D4-B976-E4AD3C0D1E24}"/>
          </ac:picMkLst>
        </pc:picChg>
        <pc:picChg chg="add del mod">
          <ac:chgData name="Ye, Ruth" userId="6a1532d8-a07a-4550-8651-640b8dca6b9c" providerId="ADAL" clId="{F4929456-3FAE-4AB4-BD4B-545BB0916DD4}" dt="2022-01-14T19:42:05.721" v="35445"/>
          <ac:picMkLst>
            <pc:docMk/>
            <pc:sldMk cId="4259709395" sldId="332"/>
            <ac:picMk id="9" creationId="{4BE62F45-E522-4FBA-A3F4-1483897F10AD}"/>
          </ac:picMkLst>
        </pc:picChg>
        <pc:picChg chg="add mod">
          <ac:chgData name="Ye, Ruth" userId="6a1532d8-a07a-4550-8651-640b8dca6b9c" providerId="ADAL" clId="{F4929456-3FAE-4AB4-BD4B-545BB0916DD4}" dt="2022-01-14T19:42:05.721" v="35445"/>
          <ac:picMkLst>
            <pc:docMk/>
            <pc:sldMk cId="4259709395" sldId="332"/>
            <ac:picMk id="10" creationId="{EFE854A6-9323-4313-AC8E-F93AF184D472}"/>
          </ac:picMkLst>
        </pc:picChg>
      </pc:sldChg>
      <pc:sldChg chg="addSp delSp modSp new mod">
        <pc:chgData name="Ye, Ruth" userId="6a1532d8-a07a-4550-8651-640b8dca6b9c" providerId="ADAL" clId="{F4929456-3FAE-4AB4-BD4B-545BB0916DD4}" dt="2022-01-14T19:44:28.978" v="35449"/>
        <pc:sldMkLst>
          <pc:docMk/>
          <pc:sldMk cId="852437038" sldId="333"/>
        </pc:sldMkLst>
        <pc:spChg chg="mod">
          <ac:chgData name="Ye, Ruth" userId="6a1532d8-a07a-4550-8651-640b8dca6b9c" providerId="ADAL" clId="{F4929456-3FAE-4AB4-BD4B-545BB0916DD4}" dt="2022-01-13T16:34:52.832" v="16195" actId="20577"/>
          <ac:spMkLst>
            <pc:docMk/>
            <pc:sldMk cId="852437038" sldId="333"/>
            <ac:spMk id="2" creationId="{C89E1B3D-AB61-4511-956D-617AE89B9549}"/>
          </ac:spMkLst>
        </pc:spChg>
        <pc:spChg chg="mod">
          <ac:chgData name="Ye, Ruth" userId="6a1532d8-a07a-4550-8651-640b8dca6b9c" providerId="ADAL" clId="{F4929456-3FAE-4AB4-BD4B-545BB0916DD4}" dt="2022-01-13T16:37:30.488" v="16657" actId="20577"/>
          <ac:spMkLst>
            <pc:docMk/>
            <pc:sldMk cId="852437038" sldId="333"/>
            <ac:spMk id="4" creationId="{DA8F9DC4-5618-4612-B597-CD0E13953003}"/>
          </ac:spMkLst>
        </pc:spChg>
        <pc:picChg chg="add del mod">
          <ac:chgData name="Ye, Ruth" userId="6a1532d8-a07a-4550-8651-640b8dca6b9c" providerId="ADAL" clId="{F4929456-3FAE-4AB4-BD4B-545BB0916DD4}" dt="2022-01-14T19:43:31.900" v="35447"/>
          <ac:picMkLst>
            <pc:docMk/>
            <pc:sldMk cId="852437038" sldId="333"/>
            <ac:picMk id="5" creationId="{1BB49C9C-62AB-4483-A166-D0EA1F4C09A0}"/>
          </ac:picMkLst>
        </pc:picChg>
        <pc:picChg chg="add del mod">
          <ac:chgData name="Ye, Ruth" userId="6a1532d8-a07a-4550-8651-640b8dca6b9c" providerId="ADAL" clId="{F4929456-3FAE-4AB4-BD4B-545BB0916DD4}" dt="2022-01-14T19:43:46.947" v="35448"/>
          <ac:picMkLst>
            <pc:docMk/>
            <pc:sldMk cId="852437038" sldId="333"/>
            <ac:picMk id="6" creationId="{0CE6C747-532F-4828-B4CE-137FF13A0B9C}"/>
          </ac:picMkLst>
        </pc:picChg>
        <pc:picChg chg="add del mod">
          <ac:chgData name="Ye, Ruth" userId="6a1532d8-a07a-4550-8651-640b8dca6b9c" providerId="ADAL" clId="{F4929456-3FAE-4AB4-BD4B-545BB0916DD4}" dt="2022-01-14T19:44:28.978" v="35449"/>
          <ac:picMkLst>
            <pc:docMk/>
            <pc:sldMk cId="852437038" sldId="333"/>
            <ac:picMk id="7" creationId="{F40490E5-4265-4D0C-A788-C30788928876}"/>
          </ac:picMkLst>
        </pc:picChg>
        <pc:picChg chg="add mod">
          <ac:chgData name="Ye, Ruth" userId="6a1532d8-a07a-4550-8651-640b8dca6b9c" providerId="ADAL" clId="{F4929456-3FAE-4AB4-BD4B-545BB0916DD4}" dt="2022-01-14T19:44:28.978" v="35449"/>
          <ac:picMkLst>
            <pc:docMk/>
            <pc:sldMk cId="852437038" sldId="333"/>
            <ac:picMk id="8" creationId="{A2DE52E6-6ECC-4302-9E5F-E3B5D7561CF0}"/>
          </ac:picMkLst>
        </pc:picChg>
      </pc:sldChg>
      <pc:sldChg chg="addSp delSp modSp new mod modNotesTx">
        <pc:chgData name="Ye, Ruth" userId="6a1532d8-a07a-4550-8651-640b8dca6b9c" providerId="ADAL" clId="{F4929456-3FAE-4AB4-BD4B-545BB0916DD4}" dt="2022-01-14T20:34:55.930" v="38198"/>
        <pc:sldMkLst>
          <pc:docMk/>
          <pc:sldMk cId="4103382092" sldId="334"/>
        </pc:sldMkLst>
        <pc:spChg chg="mod">
          <ac:chgData name="Ye, Ruth" userId="6a1532d8-a07a-4550-8651-640b8dca6b9c" providerId="ADAL" clId="{F4929456-3FAE-4AB4-BD4B-545BB0916DD4}" dt="2022-01-14T19:47:49.546" v="35720" actId="20577"/>
          <ac:spMkLst>
            <pc:docMk/>
            <pc:sldMk cId="4103382092" sldId="334"/>
            <ac:spMk id="2" creationId="{D55DF096-7177-4214-B1E1-5BDEC247C3DA}"/>
          </ac:spMkLst>
        </pc:spChg>
        <pc:spChg chg="mod">
          <ac:chgData name="Ye, Ruth" userId="6a1532d8-a07a-4550-8651-640b8dca6b9c" providerId="ADAL" clId="{F4929456-3FAE-4AB4-BD4B-545BB0916DD4}" dt="2022-01-13T16:49:56.526" v="17683" actId="20577"/>
          <ac:spMkLst>
            <pc:docMk/>
            <pc:sldMk cId="4103382092" sldId="334"/>
            <ac:spMk id="4" creationId="{81A31453-354C-42AF-B6AE-0DB68127BB8B}"/>
          </ac:spMkLst>
        </pc:spChg>
        <pc:picChg chg="add del mod">
          <ac:chgData name="Ye, Ruth" userId="6a1532d8-a07a-4550-8651-640b8dca6b9c" providerId="ADAL" clId="{F4929456-3FAE-4AB4-BD4B-545BB0916DD4}" dt="2022-01-14T19:46:16.852" v="35453"/>
          <ac:picMkLst>
            <pc:docMk/>
            <pc:sldMk cId="4103382092" sldId="334"/>
            <ac:picMk id="5" creationId="{D0118EC9-607D-4CE4-BD4E-0F43461F2258}"/>
          </ac:picMkLst>
        </pc:picChg>
        <pc:picChg chg="add del mod">
          <ac:chgData name="Ye, Ruth" userId="6a1532d8-a07a-4550-8651-640b8dca6b9c" providerId="ADAL" clId="{F4929456-3FAE-4AB4-BD4B-545BB0916DD4}" dt="2022-01-14T19:46:29.652" v="35454"/>
          <ac:picMkLst>
            <pc:docMk/>
            <pc:sldMk cId="4103382092" sldId="334"/>
            <ac:picMk id="6" creationId="{ACC1D585-6CB2-4884-B48B-B3D4A65784B0}"/>
          </ac:picMkLst>
        </pc:picChg>
        <pc:picChg chg="add del mod">
          <ac:chgData name="Ye, Ruth" userId="6a1532d8-a07a-4550-8651-640b8dca6b9c" providerId="ADAL" clId="{F4929456-3FAE-4AB4-BD4B-545BB0916DD4}" dt="2022-01-14T19:46:58.522" v="35455"/>
          <ac:picMkLst>
            <pc:docMk/>
            <pc:sldMk cId="4103382092" sldId="334"/>
            <ac:picMk id="7" creationId="{BA6EC573-AFD8-4F54-AEA0-C8B72EBC511F}"/>
          </ac:picMkLst>
        </pc:picChg>
        <pc:picChg chg="add del mod">
          <ac:chgData name="Ye, Ruth" userId="6a1532d8-a07a-4550-8651-640b8dca6b9c" providerId="ADAL" clId="{F4929456-3FAE-4AB4-BD4B-545BB0916DD4}" dt="2022-01-14T19:47:04.401" v="35456"/>
          <ac:picMkLst>
            <pc:docMk/>
            <pc:sldMk cId="4103382092" sldId="334"/>
            <ac:picMk id="8" creationId="{22B09AA3-91CB-4854-A321-CB9E72807CFA}"/>
          </ac:picMkLst>
        </pc:picChg>
        <pc:picChg chg="add del mod">
          <ac:chgData name="Ye, Ruth" userId="6a1532d8-a07a-4550-8651-640b8dca6b9c" providerId="ADAL" clId="{F4929456-3FAE-4AB4-BD4B-545BB0916DD4}" dt="2022-01-14T20:34:55.930" v="38198"/>
          <ac:picMkLst>
            <pc:docMk/>
            <pc:sldMk cId="4103382092" sldId="334"/>
            <ac:picMk id="9" creationId="{45956725-57FA-40A4-8C90-D15CEA44550C}"/>
          </ac:picMkLst>
        </pc:picChg>
        <pc:picChg chg="add mod">
          <ac:chgData name="Ye, Ruth" userId="6a1532d8-a07a-4550-8651-640b8dca6b9c" providerId="ADAL" clId="{F4929456-3FAE-4AB4-BD4B-545BB0916DD4}" dt="2022-01-14T20:34:55.930" v="38198"/>
          <ac:picMkLst>
            <pc:docMk/>
            <pc:sldMk cId="4103382092" sldId="334"/>
            <ac:picMk id="10" creationId="{63ABF0FD-E618-49E3-AA92-C71084C627EF}"/>
          </ac:picMkLst>
        </pc:picChg>
      </pc:sldChg>
      <pc:sldChg chg="addSp delSp modSp new mod modNotesTx">
        <pc:chgData name="Ye, Ruth" userId="6a1532d8-a07a-4550-8651-640b8dca6b9c" providerId="ADAL" clId="{F4929456-3FAE-4AB4-BD4B-545BB0916DD4}" dt="2022-01-14T20:58:25.371" v="40284"/>
        <pc:sldMkLst>
          <pc:docMk/>
          <pc:sldMk cId="2770106175" sldId="335"/>
        </pc:sldMkLst>
        <pc:spChg chg="mod">
          <ac:chgData name="Ye, Ruth" userId="6a1532d8-a07a-4550-8651-640b8dca6b9c" providerId="ADAL" clId="{F4929456-3FAE-4AB4-BD4B-545BB0916DD4}" dt="2022-01-14T20:39:31.099" v="38202" actId="20577"/>
          <ac:spMkLst>
            <pc:docMk/>
            <pc:sldMk cId="2770106175" sldId="335"/>
            <ac:spMk id="2" creationId="{622857BA-2FDE-416B-B9E9-788CC83CCADE}"/>
          </ac:spMkLst>
        </pc:spChg>
        <pc:spChg chg="del">
          <ac:chgData name="Ye, Ruth" userId="6a1532d8-a07a-4550-8651-640b8dca6b9c" providerId="ADAL" clId="{F4929456-3FAE-4AB4-BD4B-545BB0916DD4}" dt="2022-01-13T16:51:18.908" v="17753" actId="931"/>
          <ac:spMkLst>
            <pc:docMk/>
            <pc:sldMk cId="2770106175" sldId="335"/>
            <ac:spMk id="4" creationId="{5E2F542A-878D-44FA-A6C3-3323E861E162}"/>
          </ac:spMkLst>
        </pc:spChg>
        <pc:picChg chg="add mod">
          <ac:chgData name="Ye, Ruth" userId="6a1532d8-a07a-4550-8651-640b8dca6b9c" providerId="ADAL" clId="{F4929456-3FAE-4AB4-BD4B-545BB0916DD4}" dt="2022-01-13T16:52:11.434" v="18245" actId="962"/>
          <ac:picMkLst>
            <pc:docMk/>
            <pc:sldMk cId="2770106175" sldId="335"/>
            <ac:picMk id="6" creationId="{1677AB20-88FF-46B0-BF3D-42B78F5A9CA1}"/>
          </ac:picMkLst>
        </pc:picChg>
        <pc:picChg chg="add del mod">
          <ac:chgData name="Ye, Ruth" userId="6a1532d8-a07a-4550-8651-640b8dca6b9c" providerId="ADAL" clId="{F4929456-3FAE-4AB4-BD4B-545BB0916DD4}" dt="2022-01-14T20:52:41.004" v="40212"/>
          <ac:picMkLst>
            <pc:docMk/>
            <pc:sldMk cId="2770106175" sldId="335"/>
            <ac:picMk id="7" creationId="{FE4322FE-DC94-455B-AB6B-F86CEEC3B0EA}"/>
          </ac:picMkLst>
        </pc:picChg>
        <pc:picChg chg="add del mod">
          <ac:chgData name="Ye, Ruth" userId="6a1532d8-a07a-4550-8651-640b8dca6b9c" providerId="ADAL" clId="{F4929456-3FAE-4AB4-BD4B-545BB0916DD4}" dt="2022-01-14T20:54:16.866" v="40213"/>
          <ac:picMkLst>
            <pc:docMk/>
            <pc:sldMk cId="2770106175" sldId="335"/>
            <ac:picMk id="8" creationId="{9F3CA932-144B-44CC-86A5-A06776D54DF9}"/>
          </ac:picMkLst>
        </pc:picChg>
        <pc:picChg chg="add del mod">
          <ac:chgData name="Ye, Ruth" userId="6a1532d8-a07a-4550-8651-640b8dca6b9c" providerId="ADAL" clId="{F4929456-3FAE-4AB4-BD4B-545BB0916DD4}" dt="2022-01-14T20:55:06.195" v="40273"/>
          <ac:picMkLst>
            <pc:docMk/>
            <pc:sldMk cId="2770106175" sldId="335"/>
            <ac:picMk id="9" creationId="{63433CFC-D351-4DAF-B09B-6C3AF0E1290B}"/>
          </ac:picMkLst>
        </pc:picChg>
        <pc:picChg chg="add del mod">
          <ac:chgData name="Ye, Ruth" userId="6a1532d8-a07a-4550-8651-640b8dca6b9c" providerId="ADAL" clId="{F4929456-3FAE-4AB4-BD4B-545BB0916DD4}" dt="2022-01-14T20:55:59.492" v="40274"/>
          <ac:picMkLst>
            <pc:docMk/>
            <pc:sldMk cId="2770106175" sldId="335"/>
            <ac:picMk id="10" creationId="{11430ECA-64EF-4BE5-B8E2-AF57D9F4501E}"/>
          </ac:picMkLst>
        </pc:picChg>
        <pc:picChg chg="add del mod">
          <ac:chgData name="Ye, Ruth" userId="6a1532d8-a07a-4550-8651-640b8dca6b9c" providerId="ADAL" clId="{F4929456-3FAE-4AB4-BD4B-545BB0916DD4}" dt="2022-01-14T20:56:17.672" v="40282"/>
          <ac:picMkLst>
            <pc:docMk/>
            <pc:sldMk cId="2770106175" sldId="335"/>
            <ac:picMk id="11" creationId="{04844DDD-F6FE-47A6-8A37-CE3FDEC2C330}"/>
          </ac:picMkLst>
        </pc:picChg>
        <pc:picChg chg="add del mod">
          <ac:chgData name="Ye, Ruth" userId="6a1532d8-a07a-4550-8651-640b8dca6b9c" providerId="ADAL" clId="{F4929456-3FAE-4AB4-BD4B-545BB0916DD4}" dt="2022-01-14T20:56:57.031" v="40283"/>
          <ac:picMkLst>
            <pc:docMk/>
            <pc:sldMk cId="2770106175" sldId="335"/>
            <ac:picMk id="12" creationId="{49020C87-D264-4E10-9E05-7FF8298F40ED}"/>
          </ac:picMkLst>
        </pc:picChg>
        <pc:picChg chg="add del mod">
          <ac:chgData name="Ye, Ruth" userId="6a1532d8-a07a-4550-8651-640b8dca6b9c" providerId="ADAL" clId="{F4929456-3FAE-4AB4-BD4B-545BB0916DD4}" dt="2022-01-14T20:58:25.371" v="40284"/>
          <ac:picMkLst>
            <pc:docMk/>
            <pc:sldMk cId="2770106175" sldId="335"/>
            <ac:picMk id="13" creationId="{5B050C75-16C1-4379-B4E4-EEA0087C403C}"/>
          </ac:picMkLst>
        </pc:picChg>
        <pc:picChg chg="add mod">
          <ac:chgData name="Ye, Ruth" userId="6a1532d8-a07a-4550-8651-640b8dca6b9c" providerId="ADAL" clId="{F4929456-3FAE-4AB4-BD4B-545BB0916DD4}" dt="2022-01-14T20:58:25.371" v="40284"/>
          <ac:picMkLst>
            <pc:docMk/>
            <pc:sldMk cId="2770106175" sldId="335"/>
            <ac:picMk id="14" creationId="{CA651905-0F22-411B-A00B-9300BC77F087}"/>
          </ac:picMkLst>
        </pc:picChg>
      </pc:sldChg>
      <pc:sldChg chg="addSp delSp modSp add mod ord modNotesTx">
        <pc:chgData name="Ye, Ruth" userId="6a1532d8-a07a-4550-8651-640b8dca6b9c" providerId="ADAL" clId="{F4929456-3FAE-4AB4-BD4B-545BB0916DD4}" dt="2022-01-14T23:18:37.604" v="55421"/>
        <pc:sldMkLst>
          <pc:docMk/>
          <pc:sldMk cId="1180787229" sldId="336"/>
        </pc:sldMkLst>
        <pc:spChg chg="mod">
          <ac:chgData name="Ye, Ruth" userId="6a1532d8-a07a-4550-8651-640b8dca6b9c" providerId="ADAL" clId="{F4929456-3FAE-4AB4-BD4B-545BB0916DD4}" dt="2022-01-13T16:54:23.903" v="18485" actId="20577"/>
          <ac:spMkLst>
            <pc:docMk/>
            <pc:sldMk cId="1180787229" sldId="336"/>
            <ac:spMk id="2" creationId="{3D65C1B0-F888-4866-915A-EF4B5A0C17B3}"/>
          </ac:spMkLst>
        </pc:spChg>
        <pc:spChg chg="mod">
          <ac:chgData name="Ye, Ruth" userId="6a1532d8-a07a-4550-8651-640b8dca6b9c" providerId="ADAL" clId="{F4929456-3FAE-4AB4-BD4B-545BB0916DD4}" dt="2022-01-14T23:10:13.619" v="55016" actId="403"/>
          <ac:spMkLst>
            <pc:docMk/>
            <pc:sldMk cId="1180787229" sldId="336"/>
            <ac:spMk id="4" creationId="{0550665E-8591-4D60-ACF5-76CEB3810342}"/>
          </ac:spMkLst>
        </pc:spChg>
        <pc:picChg chg="add del mod">
          <ac:chgData name="Ye, Ruth" userId="6a1532d8-a07a-4550-8651-640b8dca6b9c" providerId="ADAL" clId="{F4929456-3FAE-4AB4-BD4B-545BB0916DD4}" dt="2022-01-14T21:00:46.767" v="40289"/>
          <ac:picMkLst>
            <pc:docMk/>
            <pc:sldMk cId="1180787229" sldId="336"/>
            <ac:picMk id="5" creationId="{80821137-E32F-4C66-A836-5F2A1171F5E4}"/>
          </ac:picMkLst>
        </pc:picChg>
        <pc:picChg chg="add del mod">
          <ac:chgData name="Ye, Ruth" userId="6a1532d8-a07a-4550-8651-640b8dca6b9c" providerId="ADAL" clId="{F4929456-3FAE-4AB4-BD4B-545BB0916DD4}" dt="2022-01-14T23:18:37.604" v="55421"/>
          <ac:picMkLst>
            <pc:docMk/>
            <pc:sldMk cId="1180787229" sldId="336"/>
            <ac:picMk id="6" creationId="{F44F823B-E117-43F5-B9FC-0E29F787354D}"/>
          </ac:picMkLst>
        </pc:picChg>
        <pc:picChg chg="add mod">
          <ac:chgData name="Ye, Ruth" userId="6a1532d8-a07a-4550-8651-640b8dca6b9c" providerId="ADAL" clId="{F4929456-3FAE-4AB4-BD4B-545BB0916DD4}" dt="2022-01-14T23:18:37.604" v="55421"/>
          <ac:picMkLst>
            <pc:docMk/>
            <pc:sldMk cId="1180787229" sldId="336"/>
            <ac:picMk id="7" creationId="{996E3DE7-BC6A-460B-975E-89EA8438D3F9}"/>
          </ac:picMkLst>
        </pc:picChg>
      </pc:sldChg>
      <pc:sldChg chg="addSp delSp modSp add mod ord">
        <pc:chgData name="Ye, Ruth" userId="6a1532d8-a07a-4550-8651-640b8dca6b9c" providerId="ADAL" clId="{F4929456-3FAE-4AB4-BD4B-545BB0916DD4}" dt="2022-01-14T20:59:52.344" v="40287"/>
        <pc:sldMkLst>
          <pc:docMk/>
          <pc:sldMk cId="2223219623" sldId="337"/>
        </pc:sldMkLst>
        <pc:spChg chg="mod">
          <ac:chgData name="Ye, Ruth" userId="6a1532d8-a07a-4550-8651-640b8dca6b9c" providerId="ADAL" clId="{F4929456-3FAE-4AB4-BD4B-545BB0916DD4}" dt="2022-01-13T16:53:25.011" v="18298" actId="20577"/>
          <ac:spMkLst>
            <pc:docMk/>
            <pc:sldMk cId="2223219623" sldId="337"/>
            <ac:spMk id="2" creationId="{3D65C1B0-F888-4866-915A-EF4B5A0C17B3}"/>
          </ac:spMkLst>
        </pc:spChg>
        <pc:spChg chg="mod">
          <ac:chgData name="Ye, Ruth" userId="6a1532d8-a07a-4550-8651-640b8dca6b9c" providerId="ADAL" clId="{F4929456-3FAE-4AB4-BD4B-545BB0916DD4}" dt="2022-01-13T16:53:47.528" v="18414" actId="20577"/>
          <ac:spMkLst>
            <pc:docMk/>
            <pc:sldMk cId="2223219623" sldId="337"/>
            <ac:spMk id="4" creationId="{0550665E-8591-4D60-ACF5-76CEB3810342}"/>
          </ac:spMkLst>
        </pc:spChg>
        <pc:picChg chg="add del mod">
          <ac:chgData name="Ye, Ruth" userId="6a1532d8-a07a-4550-8651-640b8dca6b9c" providerId="ADAL" clId="{F4929456-3FAE-4AB4-BD4B-545BB0916DD4}" dt="2022-01-14T20:59:52.344" v="40287"/>
          <ac:picMkLst>
            <pc:docMk/>
            <pc:sldMk cId="2223219623" sldId="337"/>
            <ac:picMk id="5" creationId="{6969D3AA-36EF-4976-BE5D-942170302982}"/>
          </ac:picMkLst>
        </pc:picChg>
        <pc:picChg chg="add mod">
          <ac:chgData name="Ye, Ruth" userId="6a1532d8-a07a-4550-8651-640b8dca6b9c" providerId="ADAL" clId="{F4929456-3FAE-4AB4-BD4B-545BB0916DD4}" dt="2022-01-14T20:59:52.344" v="40287"/>
          <ac:picMkLst>
            <pc:docMk/>
            <pc:sldMk cId="2223219623" sldId="337"/>
            <ac:picMk id="6" creationId="{D6FC4CF6-9F75-4323-B027-6257FC63BA0A}"/>
          </ac:picMkLst>
        </pc:picChg>
      </pc:sldChg>
      <pc:sldChg chg="new del">
        <pc:chgData name="Ye, Ruth" userId="6a1532d8-a07a-4550-8651-640b8dca6b9c" providerId="ADAL" clId="{F4929456-3FAE-4AB4-BD4B-545BB0916DD4}" dt="2022-01-13T17:01:28.149" v="19896" actId="47"/>
        <pc:sldMkLst>
          <pc:docMk/>
          <pc:sldMk cId="3042857550" sldId="338"/>
        </pc:sldMkLst>
      </pc:sldChg>
      <pc:sldChg chg="addSp modSp add mod modNotesTx">
        <pc:chgData name="Ye, Ruth" userId="6a1532d8-a07a-4550-8651-640b8dca6b9c" providerId="ADAL" clId="{F4929456-3FAE-4AB4-BD4B-545BB0916DD4}" dt="2022-01-14T21:26:18.416" v="44391"/>
        <pc:sldMkLst>
          <pc:docMk/>
          <pc:sldMk cId="876124751" sldId="339"/>
        </pc:sldMkLst>
        <pc:spChg chg="mod">
          <ac:chgData name="Ye, Ruth" userId="6a1532d8-a07a-4550-8651-640b8dca6b9c" providerId="ADAL" clId="{F4929456-3FAE-4AB4-BD4B-545BB0916DD4}" dt="2022-01-13T16:59:49.756" v="19553" actId="20577"/>
          <ac:spMkLst>
            <pc:docMk/>
            <pc:sldMk cId="876124751" sldId="339"/>
            <ac:spMk id="2" creationId="{3D65C1B0-F888-4866-915A-EF4B5A0C17B3}"/>
          </ac:spMkLst>
        </pc:spChg>
        <pc:spChg chg="mod">
          <ac:chgData name="Ye, Ruth" userId="6a1532d8-a07a-4550-8651-640b8dca6b9c" providerId="ADAL" clId="{F4929456-3FAE-4AB4-BD4B-545BB0916DD4}" dt="2022-01-13T17:01:21.065" v="19895" actId="20577"/>
          <ac:spMkLst>
            <pc:docMk/>
            <pc:sldMk cId="876124751" sldId="339"/>
            <ac:spMk id="4" creationId="{0550665E-8591-4D60-ACF5-76CEB3810342}"/>
          </ac:spMkLst>
        </pc:spChg>
        <pc:picChg chg="add mod">
          <ac:chgData name="Ye, Ruth" userId="6a1532d8-a07a-4550-8651-640b8dca6b9c" providerId="ADAL" clId="{F4929456-3FAE-4AB4-BD4B-545BB0916DD4}" dt="2022-01-14T21:26:18.416" v="44391"/>
          <ac:picMkLst>
            <pc:docMk/>
            <pc:sldMk cId="876124751" sldId="339"/>
            <ac:picMk id="5" creationId="{5B717E8D-F400-4982-8C8F-4470866006A2}"/>
          </ac:picMkLst>
        </pc:picChg>
      </pc:sldChg>
      <pc:sldChg chg="new del">
        <pc:chgData name="Ye, Ruth" userId="6a1532d8-a07a-4550-8651-640b8dca6b9c" providerId="ADAL" clId="{F4929456-3FAE-4AB4-BD4B-545BB0916DD4}" dt="2022-01-13T17:01:51.556" v="19904" actId="47"/>
        <pc:sldMkLst>
          <pc:docMk/>
          <pc:sldMk cId="2334195058" sldId="340"/>
        </pc:sldMkLst>
      </pc:sldChg>
      <pc:sldChg chg="addSp delSp modSp add mod modNotesTx">
        <pc:chgData name="Ye, Ruth" userId="6a1532d8-a07a-4550-8651-640b8dca6b9c" providerId="ADAL" clId="{F4929456-3FAE-4AB4-BD4B-545BB0916DD4}" dt="2022-01-14T21:27:13.326" v="44394"/>
        <pc:sldMkLst>
          <pc:docMk/>
          <pc:sldMk cId="814219147" sldId="341"/>
        </pc:sldMkLst>
        <pc:spChg chg="mod">
          <ac:chgData name="Ye, Ruth" userId="6a1532d8-a07a-4550-8651-640b8dca6b9c" providerId="ADAL" clId="{F4929456-3FAE-4AB4-BD4B-545BB0916DD4}" dt="2022-01-13T17:02:08.246" v="19934" actId="20577"/>
          <ac:spMkLst>
            <pc:docMk/>
            <pc:sldMk cId="814219147" sldId="341"/>
            <ac:spMk id="2" creationId="{3D65C1B0-F888-4866-915A-EF4B5A0C17B3}"/>
          </ac:spMkLst>
        </pc:spChg>
        <pc:spChg chg="mod">
          <ac:chgData name="Ye, Ruth" userId="6a1532d8-a07a-4550-8651-640b8dca6b9c" providerId="ADAL" clId="{F4929456-3FAE-4AB4-BD4B-545BB0916DD4}" dt="2022-01-13T17:03:29.218" v="20118" actId="5793"/>
          <ac:spMkLst>
            <pc:docMk/>
            <pc:sldMk cId="814219147" sldId="341"/>
            <ac:spMk id="4" creationId="{0550665E-8591-4D60-ACF5-76CEB3810342}"/>
          </ac:spMkLst>
        </pc:spChg>
        <pc:picChg chg="add del mod">
          <ac:chgData name="Ye, Ruth" userId="6a1532d8-a07a-4550-8651-640b8dca6b9c" providerId="ADAL" clId="{F4929456-3FAE-4AB4-BD4B-545BB0916DD4}" dt="2022-01-14T21:27:13.326" v="44394"/>
          <ac:picMkLst>
            <pc:docMk/>
            <pc:sldMk cId="814219147" sldId="341"/>
            <ac:picMk id="5" creationId="{383FD0B0-822F-429D-975B-A54547BF2C20}"/>
          </ac:picMkLst>
        </pc:picChg>
        <pc:picChg chg="add mod">
          <ac:chgData name="Ye, Ruth" userId="6a1532d8-a07a-4550-8651-640b8dca6b9c" providerId="ADAL" clId="{F4929456-3FAE-4AB4-BD4B-545BB0916DD4}" dt="2022-01-14T21:27:13.326" v="44394"/>
          <ac:picMkLst>
            <pc:docMk/>
            <pc:sldMk cId="814219147" sldId="341"/>
            <ac:picMk id="6" creationId="{395CDF85-EA63-4101-99E2-ECCC04B7217C}"/>
          </ac:picMkLst>
        </pc:picChg>
      </pc:sldChg>
      <pc:sldChg chg="addSp delSp modSp add mod modNotesTx">
        <pc:chgData name="Ye, Ruth" userId="6a1532d8-a07a-4550-8651-640b8dca6b9c" providerId="ADAL" clId="{F4929456-3FAE-4AB4-BD4B-545BB0916DD4}" dt="2022-01-14T21:33:11.550" v="44396"/>
        <pc:sldMkLst>
          <pc:docMk/>
          <pc:sldMk cId="1983581975" sldId="342"/>
        </pc:sldMkLst>
        <pc:spChg chg="mod">
          <ac:chgData name="Ye, Ruth" userId="6a1532d8-a07a-4550-8651-640b8dca6b9c" providerId="ADAL" clId="{F4929456-3FAE-4AB4-BD4B-545BB0916DD4}" dt="2022-01-13T17:03:45.341" v="20145" actId="20577"/>
          <ac:spMkLst>
            <pc:docMk/>
            <pc:sldMk cId="1983581975" sldId="342"/>
            <ac:spMk id="2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3T17:07:06.381" v="21100" actId="113"/>
          <ac:spMkLst>
            <pc:docMk/>
            <pc:sldMk cId="1983581975" sldId="342"/>
            <ac:spMk id="3" creationId="{00000000-0000-0000-0000-000000000000}"/>
          </ac:spMkLst>
        </pc:spChg>
        <pc:picChg chg="add del mod">
          <ac:chgData name="Ye, Ruth" userId="6a1532d8-a07a-4550-8651-640b8dca6b9c" providerId="ADAL" clId="{F4929456-3FAE-4AB4-BD4B-545BB0916DD4}" dt="2022-01-14T21:33:11.550" v="44396"/>
          <ac:picMkLst>
            <pc:docMk/>
            <pc:sldMk cId="1983581975" sldId="342"/>
            <ac:picMk id="5" creationId="{A7985239-CAC2-4F04-95DA-BA743595112B}"/>
          </ac:picMkLst>
        </pc:picChg>
        <pc:picChg chg="add mod">
          <ac:chgData name="Ye, Ruth" userId="6a1532d8-a07a-4550-8651-640b8dca6b9c" providerId="ADAL" clId="{F4929456-3FAE-4AB4-BD4B-545BB0916DD4}" dt="2022-01-14T21:33:11.550" v="44396"/>
          <ac:picMkLst>
            <pc:docMk/>
            <pc:sldMk cId="1983581975" sldId="342"/>
            <ac:picMk id="6" creationId="{660B486E-DF94-4A84-B684-FE83E687DC71}"/>
          </ac:picMkLst>
        </pc:picChg>
      </pc:sldChg>
      <pc:sldChg chg="new del">
        <pc:chgData name="Ye, Ruth" userId="6a1532d8-a07a-4550-8651-640b8dca6b9c" providerId="ADAL" clId="{F4929456-3FAE-4AB4-BD4B-545BB0916DD4}" dt="2022-01-13T17:08:11.704" v="21239" actId="47"/>
        <pc:sldMkLst>
          <pc:docMk/>
          <pc:sldMk cId="3899760990" sldId="343"/>
        </pc:sldMkLst>
      </pc:sldChg>
      <pc:sldChg chg="addSp modSp add mod modNotesTx">
        <pc:chgData name="Ye, Ruth" userId="6a1532d8-a07a-4550-8651-640b8dca6b9c" providerId="ADAL" clId="{F4929456-3FAE-4AB4-BD4B-545BB0916DD4}" dt="2022-01-14T21:33:34.739" v="44397"/>
        <pc:sldMkLst>
          <pc:docMk/>
          <pc:sldMk cId="3984482117" sldId="344"/>
        </pc:sldMkLst>
        <pc:spChg chg="mod">
          <ac:chgData name="Ye, Ruth" userId="6a1532d8-a07a-4550-8651-640b8dca6b9c" providerId="ADAL" clId="{F4929456-3FAE-4AB4-BD4B-545BB0916DD4}" dt="2022-01-13T17:07:31.078" v="21125" actId="20577"/>
          <ac:spMkLst>
            <pc:docMk/>
            <pc:sldMk cId="3984482117" sldId="344"/>
            <ac:spMk id="2" creationId="{00000000-0000-0000-0000-000000000000}"/>
          </ac:spMkLst>
        </pc:spChg>
        <pc:spChg chg="mod">
          <ac:chgData name="Ye, Ruth" userId="6a1532d8-a07a-4550-8651-640b8dca6b9c" providerId="ADAL" clId="{F4929456-3FAE-4AB4-BD4B-545BB0916DD4}" dt="2022-01-14T21:15:28.875" v="44079" actId="20577"/>
          <ac:spMkLst>
            <pc:docMk/>
            <pc:sldMk cId="3984482117" sldId="344"/>
            <ac:spMk id="3" creationId="{00000000-0000-0000-0000-000000000000}"/>
          </ac:spMkLst>
        </pc:spChg>
        <pc:picChg chg="add mod">
          <ac:chgData name="Ye, Ruth" userId="6a1532d8-a07a-4550-8651-640b8dca6b9c" providerId="ADAL" clId="{F4929456-3FAE-4AB4-BD4B-545BB0916DD4}" dt="2022-01-14T21:33:34.739" v="44397"/>
          <ac:picMkLst>
            <pc:docMk/>
            <pc:sldMk cId="3984482117" sldId="344"/>
            <ac:picMk id="5" creationId="{D621F9EC-3474-4C68-9458-C9D784ACAFA8}"/>
          </ac:picMkLst>
        </pc:picChg>
      </pc:sldChg>
      <pc:sldChg chg="new del">
        <pc:chgData name="Ye, Ruth" userId="6a1532d8-a07a-4550-8651-640b8dca6b9c" providerId="ADAL" clId="{F4929456-3FAE-4AB4-BD4B-545BB0916DD4}" dt="2022-01-14T22:53:21.395" v="50869" actId="47"/>
        <pc:sldMkLst>
          <pc:docMk/>
          <pc:sldMk cId="3354477573" sldId="345"/>
        </pc:sldMkLst>
      </pc:sldChg>
      <pc:sldChg chg="addSp delSp modSp add mod modNotesTx">
        <pc:chgData name="Ye, Ruth" userId="6a1532d8-a07a-4550-8651-640b8dca6b9c" providerId="ADAL" clId="{F4929456-3FAE-4AB4-BD4B-545BB0916DD4}" dt="2022-01-14T23:22:10.071" v="55434"/>
        <pc:sldMkLst>
          <pc:docMk/>
          <pc:sldMk cId="3677175096" sldId="346"/>
        </pc:sldMkLst>
        <pc:spChg chg="mod">
          <ac:chgData name="Ye, Ruth" userId="6a1532d8-a07a-4550-8651-640b8dca6b9c" providerId="ADAL" clId="{F4929456-3FAE-4AB4-BD4B-545BB0916DD4}" dt="2022-01-14T23:01:11.684" v="53121" actId="20577"/>
          <ac:spMkLst>
            <pc:docMk/>
            <pc:sldMk cId="3677175096" sldId="346"/>
            <ac:spMk id="2" creationId="{3D65C1B0-F888-4866-915A-EF4B5A0C17B3}"/>
          </ac:spMkLst>
        </pc:spChg>
        <pc:spChg chg="mod">
          <ac:chgData name="Ye, Ruth" userId="6a1532d8-a07a-4550-8651-640b8dca6b9c" providerId="ADAL" clId="{F4929456-3FAE-4AB4-BD4B-545BB0916DD4}" dt="2022-01-14T23:20:37.665" v="55423" actId="20577"/>
          <ac:spMkLst>
            <pc:docMk/>
            <pc:sldMk cId="3677175096" sldId="346"/>
            <ac:spMk id="4" creationId="{0550665E-8591-4D60-ACF5-76CEB3810342}"/>
          </ac:spMkLst>
        </pc:spChg>
        <pc:picChg chg="add del mod">
          <ac:chgData name="Ye, Ruth" userId="6a1532d8-a07a-4550-8651-640b8dca6b9c" providerId="ADAL" clId="{F4929456-3FAE-4AB4-BD4B-545BB0916DD4}" dt="2022-01-14T23:21:14.160" v="55433"/>
          <ac:picMkLst>
            <pc:docMk/>
            <pc:sldMk cId="3677175096" sldId="346"/>
            <ac:picMk id="5" creationId="{1B9CE9A5-A55C-4D7A-86E0-1A620C5C58CC}"/>
          </ac:picMkLst>
        </pc:picChg>
        <pc:picChg chg="del">
          <ac:chgData name="Ye, Ruth" userId="6a1532d8-a07a-4550-8651-640b8dca6b9c" providerId="ADAL" clId="{F4929456-3FAE-4AB4-BD4B-545BB0916DD4}" dt="2022-01-14T23:19:45.406" v="55422"/>
          <ac:picMkLst>
            <pc:docMk/>
            <pc:sldMk cId="3677175096" sldId="346"/>
            <ac:picMk id="6" creationId="{F44F823B-E117-43F5-B9FC-0E29F787354D}"/>
          </ac:picMkLst>
        </pc:picChg>
        <pc:picChg chg="add del mod">
          <ac:chgData name="Ye, Ruth" userId="6a1532d8-a07a-4550-8651-640b8dca6b9c" providerId="ADAL" clId="{F4929456-3FAE-4AB4-BD4B-545BB0916DD4}" dt="2022-01-14T23:22:10.071" v="55434"/>
          <ac:picMkLst>
            <pc:docMk/>
            <pc:sldMk cId="3677175096" sldId="346"/>
            <ac:picMk id="7" creationId="{364858B2-74C1-4EBB-9D26-ABED611F3F3E}"/>
          </ac:picMkLst>
        </pc:picChg>
        <pc:picChg chg="add mod">
          <ac:chgData name="Ye, Ruth" userId="6a1532d8-a07a-4550-8651-640b8dca6b9c" providerId="ADAL" clId="{F4929456-3FAE-4AB4-BD4B-545BB0916DD4}" dt="2022-01-14T23:22:10.071" v="55434"/>
          <ac:picMkLst>
            <pc:docMk/>
            <pc:sldMk cId="3677175096" sldId="346"/>
            <ac:picMk id="8" creationId="{2C157E83-4156-4F3D-878E-104DF3F1D37F}"/>
          </ac:picMkLst>
        </pc:picChg>
      </pc:sldChg>
      <pc:sldChg chg="addSp delSp modSp new mod ord modNotesTx">
        <pc:chgData name="Ye, Ruth" userId="6a1532d8-a07a-4550-8651-640b8dca6b9c" providerId="ADAL" clId="{F4929456-3FAE-4AB4-BD4B-545BB0916DD4}" dt="2022-01-14T23:17:44.289" v="55420"/>
        <pc:sldMkLst>
          <pc:docMk/>
          <pc:sldMk cId="3430267982" sldId="347"/>
        </pc:sldMkLst>
        <pc:spChg chg="mod">
          <ac:chgData name="Ye, Ruth" userId="6a1532d8-a07a-4550-8651-640b8dca6b9c" providerId="ADAL" clId="{F4929456-3FAE-4AB4-BD4B-545BB0916DD4}" dt="2022-01-14T23:04:08.067" v="53357" actId="20577"/>
          <ac:spMkLst>
            <pc:docMk/>
            <pc:sldMk cId="3430267982" sldId="347"/>
            <ac:spMk id="2" creationId="{7CEDD5A4-C45A-40C8-87A0-A12A1BAC8E11}"/>
          </ac:spMkLst>
        </pc:spChg>
        <pc:spChg chg="mod">
          <ac:chgData name="Ye, Ruth" userId="6a1532d8-a07a-4550-8651-640b8dca6b9c" providerId="ADAL" clId="{F4929456-3FAE-4AB4-BD4B-545BB0916DD4}" dt="2022-01-14T23:05:38.100" v="53764" actId="113"/>
          <ac:spMkLst>
            <pc:docMk/>
            <pc:sldMk cId="3430267982" sldId="347"/>
            <ac:spMk id="4" creationId="{83B693A0-F099-437B-99CF-3935BE228018}"/>
          </ac:spMkLst>
        </pc:spChg>
        <pc:picChg chg="add del mod">
          <ac:chgData name="Ye, Ruth" userId="6a1532d8-a07a-4550-8651-640b8dca6b9c" providerId="ADAL" clId="{F4929456-3FAE-4AB4-BD4B-545BB0916DD4}" dt="2022-01-14T23:14:09.626" v="55018"/>
          <ac:picMkLst>
            <pc:docMk/>
            <pc:sldMk cId="3430267982" sldId="347"/>
            <ac:picMk id="5" creationId="{B3F05478-360E-46D7-B55F-30985811F188}"/>
          </ac:picMkLst>
        </pc:picChg>
        <pc:picChg chg="add del mod">
          <ac:chgData name="Ye, Ruth" userId="6a1532d8-a07a-4550-8651-640b8dca6b9c" providerId="ADAL" clId="{F4929456-3FAE-4AB4-BD4B-545BB0916DD4}" dt="2022-01-14T23:16:24.446" v="55415"/>
          <ac:picMkLst>
            <pc:docMk/>
            <pc:sldMk cId="3430267982" sldId="347"/>
            <ac:picMk id="6" creationId="{8A88307E-B469-4DD4-8C44-1AB6A3E5A1B0}"/>
          </ac:picMkLst>
        </pc:picChg>
        <pc:picChg chg="add del mod">
          <ac:chgData name="Ye, Ruth" userId="6a1532d8-a07a-4550-8651-640b8dca6b9c" providerId="ADAL" clId="{F4929456-3FAE-4AB4-BD4B-545BB0916DD4}" dt="2022-01-14T23:17:44.289" v="55420"/>
          <ac:picMkLst>
            <pc:docMk/>
            <pc:sldMk cId="3430267982" sldId="347"/>
            <ac:picMk id="7" creationId="{8AE020A7-E77F-4F61-BD0B-8DADFEF1522C}"/>
          </ac:picMkLst>
        </pc:picChg>
        <pc:picChg chg="add mod">
          <ac:chgData name="Ye, Ruth" userId="6a1532d8-a07a-4550-8651-640b8dca6b9c" providerId="ADAL" clId="{F4929456-3FAE-4AB4-BD4B-545BB0916DD4}" dt="2022-01-14T23:17:44.289" v="55420"/>
          <ac:picMkLst>
            <pc:docMk/>
            <pc:sldMk cId="3430267982" sldId="347"/>
            <ac:picMk id="8" creationId="{EDBF3169-8AA5-4136-8A4E-C4E83D42A7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9141D-177B-4807-A9D2-94CF7C56247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19E84-432F-4B13-8A59-CF1169003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2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09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10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84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97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2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08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90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00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1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8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36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7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53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4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74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55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74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47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98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03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4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430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892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356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23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511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812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44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882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741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535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37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076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32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41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21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0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9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3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7434"/>
            <a:ext cx="9144000" cy="14556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2725"/>
            <a:ext cx="27432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117F7C-5B22-45E1-89D6-BA0877C65FFA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2725"/>
            <a:ext cx="41148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62725"/>
            <a:ext cx="27432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261872"/>
            <a:ext cx="12192000" cy="55961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61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Open Sans Semibold" panose="020B0606030504020204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Open Sans (Headings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F86B-02CB-4045-BDB1-2B031E2F7395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60EA-8DA5-45F4-9750-DC84A0A8E9DC}" type="datetime1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Open Sans (Headings)"/>
              </a:defRPr>
            </a:lvl1pPr>
            <a:lvl2pPr>
              <a:defRPr>
                <a:latin typeface="Open Sans (Headings)"/>
              </a:defRPr>
            </a:lvl2pPr>
            <a:lvl3pPr>
              <a:defRPr>
                <a:latin typeface="Open Sans (Headings)"/>
              </a:defRPr>
            </a:lvl3pPr>
            <a:lvl4pPr>
              <a:defRPr baseline="0">
                <a:latin typeface="Open Sans (Headings)"/>
              </a:defRPr>
            </a:lvl4pPr>
            <a:lvl5pPr>
              <a:defRPr>
                <a:latin typeface="Open Sans (Headings)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Open Sans (Headings)"/>
              </a:defRPr>
            </a:lvl1pPr>
            <a:lvl2pPr>
              <a:defRPr>
                <a:latin typeface="Open Sans (Headings)"/>
              </a:defRPr>
            </a:lvl2pPr>
            <a:lvl3pPr>
              <a:defRPr>
                <a:latin typeface="Open Sans (Headings)"/>
              </a:defRPr>
            </a:lvl3pPr>
            <a:lvl4pPr>
              <a:defRPr>
                <a:latin typeface="Open Sans (Headings)"/>
              </a:defRPr>
            </a:lvl4pPr>
            <a:lvl5pPr>
              <a:defRPr>
                <a:latin typeface="Open Sans (Headings)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44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297E-D315-480E-80F0-FD977F37182A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371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2507-EBE2-4A8F-92C3-DA0DB49B8B6A}" type="datetime1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3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3863" y="1687515"/>
            <a:ext cx="11344274" cy="418157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5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D123-4E3C-4836-AB30-72F836E91E0A}" type="datetime1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84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F4F2-557B-47D6-9CDD-755A8855659B}" type="datetime1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35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876926"/>
            <a:ext cx="5101055" cy="40746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71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F664-5670-40EF-B7C2-80D38C8F3D2F}" type="datetime1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876926"/>
            <a:ext cx="5101055" cy="4074694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74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715E-A812-4800-BF93-C4EBEFF9B187}" type="datetime1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Open Sans (Headings)"/>
              </a:defRPr>
            </a:lvl1pPr>
          </a:lstStyle>
          <a:p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Open Sans (Headings)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9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Blank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44000" cy="14556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lang="en-US" sz="6000" b="1" kern="1200" baseline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A067-E08A-4790-A2BF-7D58B2AC4D29}" type="datetime1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9776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C0E2-A7F7-4425-B822-CC5FEDF6D9F2}" type="datetime1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Open Sans (Body)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714124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5F9-D77C-45C1-AB86-346E2E886B8F}" type="datetime1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Open Sans (Body)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2771770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580-F9DE-4776-B204-F93A0A138A8B}" type="datetime1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69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Open Sans (Headings)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8425D-3DB4-42BB-8C73-FD25D4185F3E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18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78763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35420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3F1BA61-0597-9F42-ACBB-F15FF99F7C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7025" y="5213059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9701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Open Sans Semibold" panose="020B0606030504020204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Open Sans (Headings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F86B-02CB-4045-BDB1-2B031E2F7395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CD7465-82DB-6943-A223-97CAF3BF00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75078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65784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60EA-8DA5-45F4-9750-DC84A0A8E9DC}" type="datetime1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Open Sans (Headings)"/>
              </a:defRPr>
            </a:lvl1pPr>
            <a:lvl2pPr>
              <a:defRPr>
                <a:latin typeface="Open Sans (Headings)"/>
              </a:defRPr>
            </a:lvl2pPr>
            <a:lvl3pPr>
              <a:defRPr>
                <a:latin typeface="Open Sans (Headings)"/>
              </a:defRPr>
            </a:lvl3pPr>
            <a:lvl4pPr>
              <a:defRPr baseline="0">
                <a:latin typeface="Open Sans (Headings)"/>
              </a:defRPr>
            </a:lvl4pPr>
            <a:lvl5pPr>
              <a:defRPr>
                <a:latin typeface="Open Sans (Headings)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Open Sans (Headings)"/>
              </a:defRPr>
            </a:lvl1pPr>
            <a:lvl2pPr>
              <a:defRPr>
                <a:latin typeface="Open Sans (Headings)"/>
              </a:defRPr>
            </a:lvl2pPr>
            <a:lvl3pPr>
              <a:defRPr>
                <a:latin typeface="Open Sans (Headings)"/>
              </a:defRPr>
            </a:lvl3pPr>
            <a:lvl4pPr>
              <a:defRPr>
                <a:latin typeface="Open Sans (Headings)"/>
              </a:defRPr>
            </a:lvl4pPr>
            <a:lvl5pPr>
              <a:defRPr>
                <a:latin typeface="Open Sans (Headings)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799346D-5D98-D948-A118-BA4E55B1D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46801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53591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297E-D315-480E-80F0-FD977F37182A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12AD04B-FD68-AC47-8832-1731094D24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92733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20488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2507-EBE2-4A8F-92C3-DA0DB49B8B6A}" type="datetime1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D66FD89-64C4-9044-BA18-28978645C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04862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77976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3863" y="1687515"/>
            <a:ext cx="11344274" cy="418157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FF09304-98CE-1740-BEA0-2A5A972490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2492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A Main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6600" b="1">
                <a:solidFill>
                  <a:srgbClr val="3C6EBE"/>
                </a:solidFill>
                <a:latin typeface="Open Sans Semibold" panose="020B0606030504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157370"/>
            <a:ext cx="9997440" cy="11429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200" baseline="0">
                <a:solidFill>
                  <a:srgbClr val="44546A"/>
                </a:solidFill>
                <a:latin typeface="Open Sans (Headings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2725"/>
            <a:ext cx="27432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fld id="{BC822A72-285C-47E5-A79E-9E76249E9039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2725"/>
            <a:ext cx="41148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62725"/>
            <a:ext cx="27432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47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65783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D123-4E3C-4836-AB30-72F836E91E0A}" type="datetime1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781C794-6E72-FC4F-A56A-87E1C0F423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30329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901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F4F2-557B-47D6-9CDD-755A8855659B}" type="datetime1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E0BB3F8-302E-3249-B420-412CDC7D5CD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15766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802359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876926"/>
            <a:ext cx="5101055" cy="40746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11A3F5B-A248-7D44-883A-EB92FBE62A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63618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17015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F664-5670-40EF-B7C2-80D38C8F3D2F}" type="datetime1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876926"/>
            <a:ext cx="5101055" cy="4074694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417F91-88C7-444C-8083-870BCCAEB4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68822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5706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715E-A812-4800-BF93-C4EBEFF9B187}" type="datetime1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Open Sans (Headings)"/>
              </a:defRPr>
            </a:lvl1pPr>
          </a:lstStyle>
          <a:p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Open Sans (Headings)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182D125-C8EF-A144-B545-5231C04409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89216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20488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C0E2-A7F7-4425-B822-CC5FEDF6D9F2}" type="datetime1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Open Sans (Body)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0B34316-7C16-3240-A288-5BD4B828E4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53355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1" y="224589"/>
            <a:ext cx="8737401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5F9-D77C-45C1-AB86-346E2E886B8F}" type="datetime1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Open Sans (Body)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  <p:sp>
        <p:nvSpPr>
          <p:cNvPr id="118" name="Picture Placeholder 8">
            <a:extLst>
              <a:ext uri="{FF2B5EF4-FFF2-40B4-BE49-F238E27FC236}">
                <a16:creationId xmlns:a16="http://schemas.microsoft.com/office/drawing/2014/main" id="{FAB3C01E-2A36-264D-931E-D93BDD458FB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643043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580-F9DE-4776-B204-F93A0A138A8B}" type="datetime1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7C88DBCA-A64D-1740-B976-40AA06545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93274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Opener - 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5714"/>
            <a:ext cx="12192000" cy="5602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9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Opener - Blank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255714"/>
            <a:ext cx="5702808" cy="5327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5713"/>
            <a:ext cx="5702808" cy="5327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2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3CA7-9B07-4E6A-AEF4-8527E48EDBAA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57300"/>
            <a:ext cx="12192000" cy="560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1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 titl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D91-21B5-4A2D-9212-BFEF02C518D7}" type="datetime1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65238"/>
            <a:ext cx="12192000" cy="5592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5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 Orange/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1334-F5C3-4AEE-86C8-E08A442D2840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254125"/>
            <a:ext cx="12192000" cy="5070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7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CA86-F71F-4D16-B294-306C9D630748}" type="datetime1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2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Open Sans (Headings)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8425D-3DB4-42BB-8C73-FD25D4185F3E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6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86732"/>
            <a:ext cx="27432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DE0E1F-2ADF-4DD9-932A-E1DDB2302C91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86732"/>
            <a:ext cx="41148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86732"/>
            <a:ext cx="27432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9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665" r:id="rId2"/>
    <p:sldLayoutId id="214748369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07579"/>
            <a:ext cx="27432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826851A-3682-4835-BA62-7DE78985AA14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7579"/>
            <a:ext cx="41148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07579"/>
            <a:ext cx="27432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7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5" r:id="rId4"/>
    <p:sldLayoutId id="214748369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E9693A-2850-41E7-8AC6-CBA3C4B46337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54" r:id="rId2"/>
    <p:sldLayoutId id="2147483713" r:id="rId3"/>
    <p:sldLayoutId id="2147483711" r:id="rId4"/>
    <p:sldLayoutId id="2147483714" r:id="rId5"/>
    <p:sldLayoutId id="2147483739" r:id="rId6"/>
    <p:sldLayoutId id="2147483715" r:id="rId7"/>
    <p:sldLayoutId id="2147483755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16" r:id="rId14"/>
    <p:sldLayoutId id="214748377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Open Sans Semibol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7802616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•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E9693A-2850-41E7-8AC6-CBA3C4B46337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1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Open Sans Semibold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5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.texas.gov/mp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MPA@tea.Texas.gov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.texas.gov/MPA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mpa@tea.Texas.go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3" y="2751927"/>
            <a:ext cx="11373853" cy="1455649"/>
          </a:xfrm>
        </p:spPr>
        <p:txBody>
          <a:bodyPr/>
          <a:lstStyle/>
          <a:p>
            <a:r>
              <a:rPr lang="en-US"/>
              <a:t>Mentor Program Allotment (MPA)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073" y="4193577"/>
            <a:ext cx="11373853" cy="1455649"/>
          </a:xfrm>
        </p:spPr>
        <p:txBody>
          <a:bodyPr/>
          <a:lstStyle/>
          <a:p>
            <a:r>
              <a:rPr lang="en-US"/>
              <a:t>Cycle 3 LEA Application Webinar</a:t>
            </a:r>
          </a:p>
          <a:p>
            <a:r>
              <a:rPr lang="en-US"/>
              <a:t>Implementation in School Years 2022-2025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9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02"/>
    </mc:Choice>
    <mc:Fallback>
      <p:transition spd="slow" advTm="2620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C1B0-F888-4866-915A-EF4B5A0C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Mentoring Topics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630D2-B826-46D3-855A-83C2EA4C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0665E-8591-4D60-ACF5-76CEB38103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329203"/>
            <a:ext cx="10515599" cy="5069305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Orientation to the context, policies, and practices of the LEA</a:t>
            </a:r>
          </a:p>
          <a:p>
            <a:pPr marL="971550" lvl="1" indent="-514350">
              <a:buAutoNum type="arabicPeriod"/>
            </a:pPr>
            <a:r>
              <a:rPr lang="en-US" sz="2600"/>
              <a:t>Campus-wide student culture routines</a:t>
            </a:r>
          </a:p>
          <a:p>
            <a:pPr marL="971550" lvl="1" indent="-514350">
              <a:buAutoNum type="arabicPeriod"/>
            </a:pPr>
            <a:r>
              <a:rPr lang="en-US" sz="2600"/>
              <a:t>LEA and campus teacher evaluation systems</a:t>
            </a:r>
          </a:p>
          <a:p>
            <a:pPr marL="971550" lvl="1" indent="-514350">
              <a:buAutoNum type="arabicPeriod"/>
            </a:pPr>
            <a:r>
              <a:rPr lang="en-US" sz="2600"/>
              <a:t>Campus curriculum and curricular resources, including formative and summative assessments</a:t>
            </a:r>
          </a:p>
          <a:p>
            <a:pPr marL="971550" lvl="1" indent="-514350">
              <a:buAutoNum type="arabicPeriod"/>
            </a:pPr>
            <a:r>
              <a:rPr lang="en-US" sz="2600"/>
              <a:t>Campus policies and practices related to lesson planning</a:t>
            </a:r>
          </a:p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Data-driven instructional practices</a:t>
            </a:r>
          </a:p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Specific instructional coaching cycles, including coaching regarding conferences between parents and beginning teachers</a:t>
            </a:r>
          </a:p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Professional development</a:t>
            </a:r>
          </a:p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Professional expectations</a:t>
            </a:r>
          </a:p>
        </p:txBody>
      </p:sp>
    </p:spTree>
    <p:extLst>
      <p:ext uri="{BB962C8B-B14F-4D97-AF65-F5344CB8AC3E}">
        <p14:creationId xmlns:p14="http://schemas.microsoft.com/office/powerpoint/2010/main" val="217954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52"/>
    </mc:Choice>
    <mc:Fallback>
      <p:transition spd="slow" advTm="2195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C1B0-F888-4866-915A-EF4B5A0C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Mentor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630D2-B826-46D3-855A-83C2EA4C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0665E-8591-4D60-ACF5-76CEB38103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0047" y="1299412"/>
            <a:ext cx="10631905" cy="52297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MTs and other staff that support BTs must complete training that is: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Approved by the commissioner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Rooted in best mentorship practices*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Occurring before the beginning of the school year and throughout the year</a:t>
            </a:r>
          </a:p>
          <a:p>
            <a:pPr marL="0" indent="0">
              <a:buNone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 mentorship practices are aligned to five major topics</a:t>
            </a:r>
          </a:p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 mentoring partnerships</a:t>
            </a:r>
          </a:p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Coaching cycles</a:t>
            </a:r>
          </a:p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Data-driven instructional practices</a:t>
            </a:r>
          </a:p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planning</a:t>
            </a:r>
          </a:p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400385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911"/>
    </mc:Choice>
    <mc:Fallback>
      <p:transition spd="slow" advTm="6691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C1B0-F888-4866-915A-EF4B5A0C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Approved Mentor Training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630D2-B826-46D3-855A-83C2EA4C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12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0665E-8591-4D60-ACF5-76CEB38103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459832"/>
            <a:ext cx="10515599" cy="4876799"/>
          </a:xfrm>
        </p:spPr>
        <p:txBody>
          <a:bodyPr>
            <a:normAutofit/>
          </a:bodyPr>
          <a:lstStyle/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LEA-created training programs can be approved through the LEA application process or apply through partnering with a MPA Approved Provider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list of 8 approved providers are available on the MPA website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 may only apply for approval with an external partner that is on the approved provider list</a:t>
            </a:r>
          </a:p>
        </p:txBody>
      </p:sp>
    </p:spTree>
    <p:extLst>
      <p:ext uri="{BB962C8B-B14F-4D97-AF65-F5344CB8AC3E}">
        <p14:creationId xmlns:p14="http://schemas.microsoft.com/office/powerpoint/2010/main" val="305525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27"/>
    </mc:Choice>
    <mc:Fallback>
      <p:transition spd="slow" advTm="2112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Mentor Training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38200" y="1558331"/>
            <a:ext cx="10515599" cy="4826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Option 1</a:t>
            </a:r>
          </a:p>
          <a:p>
            <a:pPr lvl="1"/>
            <a:r>
              <a:rPr lang="en-US"/>
              <a:t>LEA-created mentor training program</a:t>
            </a:r>
          </a:p>
          <a:p>
            <a:pPr lvl="1"/>
            <a:r>
              <a:rPr lang="en-US"/>
              <a:t>Scope &amp; sequence must be approved through the application process</a:t>
            </a:r>
          </a:p>
          <a:p>
            <a:pPr marL="0" indent="0">
              <a:buNone/>
            </a:pPr>
            <a:r>
              <a:rPr lang="en-US"/>
              <a:t>Option 2A</a:t>
            </a:r>
          </a:p>
          <a:p>
            <a:pPr lvl="1"/>
            <a:r>
              <a:rPr lang="en-US"/>
              <a:t>Approved Provider mentor training program</a:t>
            </a:r>
          </a:p>
          <a:p>
            <a:pPr marL="0" indent="0">
              <a:buNone/>
            </a:pPr>
            <a:r>
              <a:rPr lang="en-US"/>
              <a:t>Option 2B</a:t>
            </a:r>
          </a:p>
          <a:p>
            <a:pPr lvl="1"/>
            <a:r>
              <a:rPr lang="en-US"/>
              <a:t>Approved Provider mentor training program</a:t>
            </a:r>
          </a:p>
          <a:p>
            <a:pPr lvl="1"/>
            <a:r>
              <a:rPr lang="en-US"/>
              <a:t>Plus implementation and coaching supports</a:t>
            </a:r>
          </a:p>
          <a:p>
            <a:pPr marL="0" indent="0">
              <a:buNone/>
            </a:pPr>
            <a:endParaRPr lang="en-US" sz="2400" b="0" i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b="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 provide minimal additional information for options 2A and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0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56"/>
    </mc:Choice>
    <mc:Fallback>
      <p:transition spd="slow" advTm="3625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C1B0-F888-4866-915A-EF4B5A0C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MPA Approved Providers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630D2-B826-46D3-855A-83C2EA4C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14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0665E-8591-4D60-ACF5-76CEB38103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459832"/>
            <a:ext cx="10515599" cy="4876799"/>
          </a:xfrm>
        </p:spPr>
        <p:txBody>
          <a:bodyPr>
            <a:normAutofit/>
          </a:bodyPr>
          <a:lstStyle/>
          <a:p>
            <a:r>
              <a:rPr lang="en-US" b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BloomBoard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Inc.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 Service Center, Region 1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 Service Center, Region 18 – Texas Center for Education Excellence (ESC 18-TxCEE)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 Service Center, Region 20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Forward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Institute for Excellence in Teaching (NIET)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Teacher Center (NTC)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 for Learning / Scaffolded Solutions</a:t>
            </a:r>
          </a:p>
        </p:txBody>
      </p:sp>
    </p:spTree>
    <p:extLst>
      <p:ext uri="{BB962C8B-B14F-4D97-AF65-F5344CB8AC3E}">
        <p14:creationId xmlns:p14="http://schemas.microsoft.com/office/powerpoint/2010/main" val="282945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96"/>
    </mc:Choice>
    <mc:Fallback>
      <p:transition spd="slow" advTm="3069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0520-85BD-4472-8B7D-1D18DF44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High-Level Needs Assessment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7CB811-DC0A-4A3C-9A75-5C2182E9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15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92DB3-51FE-4198-A1A6-19772F0BEF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199" y="1371600"/>
            <a:ext cx="10515599" cy="4963885"/>
          </a:xfrm>
        </p:spPr>
        <p:txBody>
          <a:bodyPr>
            <a:normAutofit/>
          </a:bodyPr>
          <a:lstStyle/>
          <a:p>
            <a:r>
              <a:rPr lang="en-US"/>
              <a:t>Questions for LEAs to ask themselves before applying:</a:t>
            </a:r>
          </a:p>
          <a:p>
            <a:pPr lvl="1"/>
            <a:r>
              <a:rPr lang="en-US"/>
              <a:t>Is my LEA looking to improve on supports for beginning teachers?</a:t>
            </a:r>
          </a:p>
          <a:p>
            <a:pPr lvl="1"/>
            <a:r>
              <a:rPr lang="en-US"/>
              <a:t>Is my LEA committed to improving supports and retention of first- and second-year teachers?</a:t>
            </a:r>
          </a:p>
          <a:p>
            <a:pPr lvl="1"/>
            <a:r>
              <a:rPr lang="en-US"/>
              <a:t>If approved for Cycle 3 funding, will my LEA be able to meet MPA requirements such as:</a:t>
            </a:r>
          </a:p>
          <a:p>
            <a:pPr lvl="2"/>
            <a:r>
              <a:rPr lang="en-US" sz="2400"/>
              <a:t>Providing release time or reduced teaching load for mentors to meet with each beginning teacher for at least 12 hours per semester</a:t>
            </a:r>
          </a:p>
          <a:p>
            <a:pPr lvl="2"/>
            <a:r>
              <a:rPr lang="en-US" sz="2400"/>
              <a:t>Ensuring that mentor teachers receive mentor training before the beginning of the school year and throughout the school year</a:t>
            </a:r>
          </a:p>
          <a:p>
            <a:pPr lvl="1"/>
            <a:r>
              <a:rPr lang="en-US"/>
              <a:t>If approved for Cycle 3 funding, will my LEA have the people and means necessary to implement a high-quality mentoring program?</a:t>
            </a:r>
          </a:p>
        </p:txBody>
      </p:sp>
    </p:spTree>
    <p:extLst>
      <p:ext uri="{BB962C8B-B14F-4D97-AF65-F5344CB8AC3E}">
        <p14:creationId xmlns:p14="http://schemas.microsoft.com/office/powerpoint/2010/main" val="95592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27"/>
    </mc:Choice>
    <mc:Fallback>
      <p:transition spd="slow" advTm="5092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0520-85BD-4472-8B7D-1D18DF44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7CB811-DC0A-4A3C-9A75-5C2182E9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16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92DB3-51FE-4198-A1A6-19772F0BEF9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/>
              <a:t>Program Requirements</a:t>
            </a:r>
          </a:p>
          <a:p>
            <a:pPr lvl="1"/>
            <a:r>
              <a:rPr lang="en-US"/>
              <a:t>Texas Education Code, 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§21.458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Texas Education Code, 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§</a:t>
            </a:r>
            <a:r>
              <a:rPr lang="en-US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48.114 (funding)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Texas Administrative Code, 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§153.1011</a:t>
            </a:r>
          </a:p>
          <a:p>
            <a:pPr marL="457200" lvl="1" indent="0">
              <a:buNone/>
            </a:pPr>
            <a:endParaRPr lang="en-US" b="0" i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/>
              <a:t>Application Requirements (available on the </a:t>
            </a:r>
            <a:r>
              <a:rPr lang="en-US">
                <a:hlinkClick r:id="rId3"/>
              </a:rPr>
              <a:t>MPA website</a:t>
            </a:r>
            <a:r>
              <a:rPr lang="en-US"/>
              <a:t>)</a:t>
            </a:r>
          </a:p>
          <a:p>
            <a:pPr lvl="1"/>
            <a:r>
              <a:rPr lang="en-US"/>
              <a:t>MPA Cycle 3 LEA Guidelines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MPA Cycle 3 Scoring Guide</a:t>
            </a:r>
          </a:p>
          <a:p>
            <a:pPr lvl="1"/>
            <a:endParaRPr lang="en-US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1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74"/>
    </mc:Choice>
    <mc:Fallback>
      <p:transition spd="slow" advTm="1427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Partnering with an Approved Provider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6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7"/>
    </mc:Choice>
    <mc:Fallback>
      <p:transition spd="slow" advTm="525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/>
              <a:t>Training only</a:t>
            </a:r>
          </a:p>
          <a:p>
            <a:pPr lvl="1"/>
            <a:r>
              <a:rPr lang="en-US"/>
              <a:t>Approved Provider mentor training programs have been approved by the commissioner and have a demonstrated track record of effectiveness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Training plus implementation and coaching supports</a:t>
            </a:r>
          </a:p>
          <a:p>
            <a:pPr lvl="1"/>
            <a:r>
              <a:rPr lang="en-US"/>
              <a:t>In addition to training, the Approved Provider must provide implementation and coaching supports for a minimum of eight separate occasions for each type of support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provider’s program information can be found on the MPA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7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66"/>
    </mc:Choice>
    <mc:Fallback>
      <p:transition spd="slow" advTm="3816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and Coaching Supports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/>
              <a:t>Implementation Supports</a:t>
            </a:r>
          </a:p>
          <a:p>
            <a:pPr lvl="1"/>
            <a:r>
              <a:rPr lang="en-US"/>
              <a:t>May be provided to LEA or campus leadership to ensure that mentor program implementation is effective and goal-oriented with an eye towards long-term sustainability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Coaching Supports</a:t>
            </a:r>
          </a:p>
          <a:p>
            <a:pPr lvl="1"/>
            <a:r>
              <a:rPr lang="en-US"/>
              <a:t>May be provided directly to mentor teachers, either one-on-one or through small groups, or to those who will in turn coach mentor teachers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information on implementation and coaching supports can be found in the MPA Guidelines.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2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722"/>
    </mc:Choice>
    <mc:Fallback>
      <p:transition spd="slow" advTm="4872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MPA Overview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MPA Works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Partnering with an Approved Provider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MPA Funding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Cycle 3 Application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2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27"/>
    </mc:Choice>
    <mc:Fallback>
      <p:transition spd="slow" advTm="1412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Long-Term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addition to information on their services, each provider’s program information provides a brief description regarding the long-term partnership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Given that Cycle 3 MPA LEAs may receive up to three years of continuous funding, LEAs are encouraged to consider how the partnership with an MPA Approved Provider may evolve over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4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92"/>
    </mc:Choice>
    <mc:Fallback>
      <p:transition spd="slow" advTm="2119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for LEAs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76003" y="1421560"/>
            <a:ext cx="10839994" cy="5107577"/>
          </a:xfrm>
        </p:spPr>
        <p:txBody>
          <a:bodyPr>
            <a:normAutofit fontScale="92500" lnSpcReduction="10000"/>
          </a:bodyPr>
          <a:lstStyle/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your primary goals for mentor and beginning teachers?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Preview the mentor training scope and sequence.</a:t>
            </a:r>
          </a:p>
          <a:p>
            <a:pPr lvl="1"/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the end of the Year 1, what are 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mentors expected to know and be able to do as a result of the training and support?</a:t>
            </a:r>
          </a:p>
          <a:p>
            <a:pPr lvl="1"/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might this differ or change in Year 2? Year 3?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kind of implementation and coaching supports do you provide (if applicable)?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the costs associated with training? With implementation and coaching supports (if applicable)?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you measure success of your training and district supports?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will the partnership look like during Cycle 3? How will it evolve over time?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will happen after the 3 years?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4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858"/>
    </mc:Choice>
    <mc:Fallback>
      <p:transition spd="slow" advTm="3585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MPA Funding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5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71"/>
    </mc:Choice>
    <mc:Fallback>
      <p:transition spd="slow" advTm="477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Permissible Use of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for mentors through providers of mentor training</a:t>
            </a:r>
          </a:p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Release time for the mentor and beginning teacher</a:t>
            </a:r>
          </a:p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Mentor teacher stipends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7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29"/>
    </mc:Choice>
    <mc:Fallback>
      <p:transition spd="slow" advTm="1442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 Formula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B013C44-0DC2-42F7-B5BE-761BEE471D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940844"/>
              </p:ext>
            </p:extLst>
          </p:nvPr>
        </p:nvGraphicFramePr>
        <p:xfrm>
          <a:off x="794788" y="1839337"/>
          <a:ext cx="10602422" cy="28621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92071">
                  <a:extLst>
                    <a:ext uri="{9D8B030D-6E8A-4147-A177-3AD203B41FA5}">
                      <a16:colId xmlns:a16="http://schemas.microsoft.com/office/drawing/2014/main" val="2836581796"/>
                    </a:ext>
                  </a:extLst>
                </a:gridCol>
                <a:gridCol w="2270117">
                  <a:extLst>
                    <a:ext uri="{9D8B030D-6E8A-4147-A177-3AD203B41FA5}">
                      <a16:colId xmlns:a16="http://schemas.microsoft.com/office/drawing/2014/main" val="652748685"/>
                    </a:ext>
                  </a:extLst>
                </a:gridCol>
                <a:gridCol w="2270117">
                  <a:extLst>
                    <a:ext uri="{9D8B030D-6E8A-4147-A177-3AD203B41FA5}">
                      <a16:colId xmlns:a16="http://schemas.microsoft.com/office/drawing/2014/main" val="1254401734"/>
                    </a:ext>
                  </a:extLst>
                </a:gridCol>
                <a:gridCol w="2270117">
                  <a:extLst>
                    <a:ext uri="{9D8B030D-6E8A-4147-A177-3AD203B41FA5}">
                      <a16:colId xmlns:a16="http://schemas.microsoft.com/office/drawing/2014/main" val="3371126922"/>
                    </a:ext>
                  </a:extLst>
                </a:gridCol>
              </a:tblGrid>
              <a:tr h="484757">
                <a:tc>
                  <a:txBody>
                    <a:bodyPr/>
                    <a:lstStyle/>
                    <a:p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Creator and provider of mentor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MPA Approved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MPA Approved Provider plus supports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750371"/>
                  </a:ext>
                </a:extLst>
              </a:tr>
              <a:tr h="484757">
                <a:tc>
                  <a:txBody>
                    <a:bodyPr/>
                    <a:lstStyle/>
                    <a:p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Funding per 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$2,500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927930"/>
                  </a:ext>
                </a:extLst>
              </a:tr>
              <a:tr h="484757">
                <a:tc>
                  <a:txBody>
                    <a:bodyPr/>
                    <a:lstStyle/>
                    <a:p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Allotment cap per LEA or charter network (55 BTs)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$82,500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$137,500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604836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38200" y="5341352"/>
            <a:ext cx="10515599" cy="10434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funding formula includes BTs with less than two years of teaching experience in the profession (i.e., teachers in their first and second year of teaching).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057"/>
    </mc:Choice>
    <mc:Fallback>
      <p:transition spd="slow" advTm="6805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Funding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38200" y="1716339"/>
            <a:ext cx="10515599" cy="4604084"/>
          </a:xfrm>
        </p:spPr>
        <p:txBody>
          <a:bodyPr>
            <a:normAutofit/>
          </a:bodyPr>
          <a:lstStyle/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Cycle 3, LEAs may be approved for three years of funding (2022-2025) contingent upon:</a:t>
            </a:r>
          </a:p>
          <a:p>
            <a:pPr lvl="1"/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 compliance with MPA requirements</a:t>
            </a:r>
          </a:p>
          <a:p>
            <a:pPr lvl="1"/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Availability of funds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 and charter networks with multiple LEAs will be capped at 55 BTs.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 will indicate a BT estimate for 2022-23 in their LEA application, which will be used to calculate funding.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funding differences in projected BT counts and actual BT counts will be reconciled during the settle-up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5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327"/>
    </mc:Choice>
    <mc:Fallback>
      <p:transition spd="slow" advTm="5032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38200" y="1459832"/>
            <a:ext cx="10515599" cy="486059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their application, Azalea ISD (AISD) estimates they will have 15 BTs with less than two years of experience in the profession and indicates they will partner with a MPA Approved Provider for mentor training.</a:t>
            </a:r>
          </a:p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 determines AISD meets the review criteria for Cycle 3.</a:t>
            </a:r>
          </a:p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 assigns priority points to Azalea ISD. The priority points are sufficient for AISD to receive funding.</a:t>
            </a:r>
          </a:p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their estimate of 15 BTs and partnership with a MPA Approved Provider for mentor training, TEA funds AISD a total of $30,000 for Year 1 (2022-23 SY) of Cycle 3 implementation.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0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170"/>
    </mc:Choice>
    <mc:Fallback>
      <p:transition spd="slow" advTm="5217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 Example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38200" y="1395580"/>
            <a:ext cx="10515599" cy="522972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the end of Year 1 (2022-23 SY), AISD reports to TEA that it only had 13 BTs.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Funding is reconciled during September 2023 settle-up. TEA recovers $4,000 ($2,000 per BT) from AISD based on the adjusted BT count.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Spring of 2023, LEAs will be asked to submit a new estimate for BTs for Year 2 (2023-24 SY). AISD estimates they will have 15 BTs and indicate they will continue their partnership with the MPA Approved Provider.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 determines AISD met MPA requirements and funding is available. AISD is funded for Year 2 (2023-24 SY) of Cycle 3 implementation with $30,000 using the same funding formula and allotment cap of 55 BTs.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1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45"/>
    </mc:Choice>
    <mc:Fallback>
      <p:transition spd="slow" advTm="5914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Priority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38200" y="1395580"/>
            <a:ext cx="10515599" cy="4941052"/>
          </a:xfrm>
        </p:spPr>
        <p:txBody>
          <a:bodyPr>
            <a:normAutofit lnSpcReduction="10000"/>
          </a:bodyPr>
          <a:lstStyle/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LEA interest and eligibility exceeds the state funding amount, priority points will be assigned based on LEA need.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will be given based on the following factors:</a:t>
            </a:r>
          </a:p>
          <a:p>
            <a:pPr lvl="1"/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LEA’s </a:t>
            </a:r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size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based on student enrollment</a:t>
            </a:r>
          </a:p>
          <a:p>
            <a:pPr lvl="1"/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LEA’s </a:t>
            </a:r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rural status</a:t>
            </a:r>
          </a:p>
          <a:p>
            <a:pPr lvl="1"/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Percentage of the LEA’s students qualifying as </a:t>
            </a:r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economically disadvantaged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 not awarded in Cycle 3 will be eligible for additional priority points in Cycle 4.</a:t>
            </a:r>
          </a:p>
          <a:p>
            <a:pPr marL="0" indent="0">
              <a:buNone/>
            </a:pPr>
            <a:endParaRPr lang="en-US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b="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details on priority points can be found in the MPA Guidelines.</a:t>
            </a:r>
            <a:endParaRPr lang="en-US" i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US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7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31"/>
    </mc:Choice>
    <mc:Fallback>
      <p:transition spd="slow" advTm="3593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388330"/>
            <a:ext cx="9597887" cy="710206"/>
          </a:xfrm>
        </p:spPr>
        <p:txBody>
          <a:bodyPr>
            <a:normAutofit fontScale="90000"/>
          </a:bodyPr>
          <a:lstStyle/>
          <a:p>
            <a:r>
              <a:rPr lang="en-US"/>
              <a:t>Example: Implementation on a Subset of Campuses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41425E57-C564-4CB3-BFD8-6A63A8A75B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246016"/>
              </p:ext>
            </p:extLst>
          </p:nvPr>
        </p:nvGraphicFramePr>
        <p:xfrm>
          <a:off x="535404" y="1403541"/>
          <a:ext cx="11121190" cy="40509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61304">
                  <a:extLst>
                    <a:ext uri="{9D8B030D-6E8A-4147-A177-3AD203B41FA5}">
                      <a16:colId xmlns:a16="http://schemas.microsoft.com/office/drawing/2014/main" val="2836581796"/>
                    </a:ext>
                  </a:extLst>
                </a:gridCol>
                <a:gridCol w="3029943">
                  <a:extLst>
                    <a:ext uri="{9D8B030D-6E8A-4147-A177-3AD203B41FA5}">
                      <a16:colId xmlns:a16="http://schemas.microsoft.com/office/drawing/2014/main" val="652748685"/>
                    </a:ext>
                  </a:extLst>
                </a:gridCol>
                <a:gridCol w="3029943">
                  <a:extLst>
                    <a:ext uri="{9D8B030D-6E8A-4147-A177-3AD203B41FA5}">
                      <a16:colId xmlns:a16="http://schemas.microsoft.com/office/drawing/2014/main" val="1254401734"/>
                    </a:ext>
                  </a:extLst>
                </a:gridCol>
              </a:tblGrid>
              <a:tr h="484757">
                <a:tc>
                  <a:txBody>
                    <a:bodyPr/>
                    <a:lstStyle/>
                    <a:p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 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 Campuses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Subset of Campuses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750371"/>
                  </a:ext>
                </a:extLst>
              </a:tr>
              <a:tr h="484757">
                <a:tc>
                  <a:txBody>
                    <a:bodyPr/>
                    <a:lstStyle/>
                    <a:p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of Economically Disadvantaged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Campus 1 = 63%</a:t>
                      </a:r>
                    </a:p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Campus 2 = 87%</a:t>
                      </a:r>
                    </a:p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Campus 3 = 71%</a:t>
                      </a:r>
                    </a:p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Campus 4 = 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Campus 1 = 63%</a:t>
                      </a:r>
                    </a:p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Campus 2 = 87%</a:t>
                      </a:r>
                    </a:p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Campus 3 = 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927930"/>
                  </a:ext>
                </a:extLst>
              </a:tr>
              <a:tr h="484757">
                <a:tc>
                  <a:txBody>
                    <a:bodyPr/>
                    <a:lstStyle/>
                    <a:p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604836"/>
                  </a:ext>
                </a:extLst>
              </a:tr>
              <a:tr h="484757">
                <a:tc>
                  <a:txBody>
                    <a:bodyPr/>
                    <a:lstStyle/>
                    <a:p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Priority Points for % of Economically Disadvantaged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5.9 priority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7.4 priority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138162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653D17-FD7F-4871-A346-1C0DF69AAC9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646796"/>
            <a:ext cx="10515599" cy="737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 must complete a </a:t>
            </a:r>
            <a:r>
              <a:rPr lang="en-US" sz="24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Campus Implementation List (Attachment B) </a:t>
            </a:r>
            <a:r>
              <a:rPr lang="en-US" sz="2400" b="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indicate the subset of campuses that will implement MPA.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7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22"/>
    </mc:Choice>
    <mc:Fallback>
      <p:transition spd="slow" advTm="6422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MPA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7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8"/>
    </mc:Choice>
    <mc:Fallback>
      <p:transition spd="slow" advTm="5118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3 Application: Reference Materials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8"/>
    </mc:Choice>
    <mc:Fallback>
      <p:transition spd="slow" advTm="7138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C1B0-F888-4866-915A-EF4B5A0C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 Materials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630D2-B826-46D3-855A-83C2EA4C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31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0665E-8591-4D60-ACF5-76CEB38103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459832"/>
            <a:ext cx="10515599" cy="4876799"/>
          </a:xfrm>
        </p:spPr>
        <p:txBody>
          <a:bodyPr>
            <a:normAutofit/>
          </a:bodyPr>
          <a:lstStyle/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MPA Cycle 3 LEA Application Guidelines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Scoring Guide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Scope &amp; Sequence Model (for LEAs applying with a LEA-created mentor training program)</a:t>
            </a:r>
          </a:p>
          <a:p>
            <a:endParaRPr lang="en-US" b="0" i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b="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materials can be found on the MPA website.</a:t>
            </a:r>
          </a:p>
        </p:txBody>
      </p:sp>
    </p:spTree>
    <p:extLst>
      <p:ext uri="{BB962C8B-B14F-4D97-AF65-F5344CB8AC3E}">
        <p14:creationId xmlns:p14="http://schemas.microsoft.com/office/powerpoint/2010/main" val="421480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91"/>
    </mc:Choice>
    <mc:Fallback>
      <p:transition spd="slow" advTm="2079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C1B0-F888-4866-915A-EF4B5A0C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MPA Cycle 3 LEA Application Guidelines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630D2-B826-46D3-855A-83C2EA4C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32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0665E-8591-4D60-ACF5-76CEB38103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459832"/>
            <a:ext cx="10515599" cy="487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Contents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Mentor Program Allotment at a Glance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Campus Implementation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Funding Formula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Mentor Training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and Review Process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Compliance Report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Settle-up Process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85230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706"/>
    </mc:Choice>
    <mc:Fallback>
      <p:transition spd="slow" advTm="45706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Scoring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Required Components</a:t>
            </a:r>
          </a:p>
          <a:p>
            <a:pPr lvl="1"/>
            <a:r>
              <a:rPr lang="en-US"/>
              <a:t>The minimum criteria for approval</a:t>
            </a:r>
          </a:p>
          <a:p>
            <a:pPr lvl="1"/>
            <a:r>
              <a:rPr lang="en-US"/>
              <a:t>Meets requirements = 1 point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Common Pitfalls to Avoid</a:t>
            </a:r>
          </a:p>
          <a:p>
            <a:pPr lvl="1"/>
            <a:r>
              <a:rPr lang="en-US"/>
              <a:t>Do not fully meet MPA requirements</a:t>
            </a:r>
          </a:p>
          <a:p>
            <a:pPr lvl="1"/>
            <a:r>
              <a:rPr lang="en-US"/>
              <a:t>May impede successful implementation</a:t>
            </a:r>
          </a:p>
          <a:p>
            <a:pPr lvl="1"/>
            <a:r>
              <a:rPr lang="en-US"/>
              <a:t>Incomplete or responses that do not abide by statute = 0 points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0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73"/>
    </mc:Choice>
    <mc:Fallback>
      <p:transition spd="slow" advTm="34073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E1B3D-AB61-4511-956D-617AE89B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Scored Sections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4682AB-7A5A-4EC7-83B9-435FD1E8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34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F9DC4-5618-4612-B597-CD0E1395300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/>
              <a:t>Option 1 LEAs: LEAs using a LEA-created mentor training</a:t>
            </a:r>
          </a:p>
          <a:p>
            <a:pPr lvl="1"/>
            <a:r>
              <a:rPr lang="en-US"/>
              <a:t>1 point = Completion of Qualtrics (including Research &amp; Evidence Base for LEA-created mentor training)</a:t>
            </a:r>
          </a:p>
          <a:p>
            <a:pPr lvl="1"/>
            <a:r>
              <a:rPr lang="en-US"/>
              <a:t>1 point = Scope &amp; Sequence for LEA-created mentor training</a:t>
            </a:r>
          </a:p>
          <a:p>
            <a:r>
              <a:rPr lang="en-US"/>
              <a:t>Option 2 LEAs: LEAs partnering with an MPA Approved Provider</a:t>
            </a:r>
          </a:p>
          <a:p>
            <a:pPr lvl="1"/>
            <a:r>
              <a:rPr lang="en-US"/>
              <a:t>1 point = Completion of Qualtrics</a:t>
            </a:r>
          </a:p>
          <a:p>
            <a:pPr lvl="1"/>
            <a:r>
              <a:rPr lang="en-US"/>
              <a:t>1 point = Scope &amp; Sequence for partnering MPA Approved Provider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Both options require a total of 2 points for approval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3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615"/>
    </mc:Choice>
    <mc:Fallback>
      <p:transition spd="slow" advTm="36615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C1B0-F888-4866-915A-EF4B5A0C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&amp; Sequence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630D2-B826-46D3-855A-83C2EA4C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35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0665E-8591-4D60-ACF5-76CEB38103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459832"/>
            <a:ext cx="10515599" cy="4876799"/>
          </a:xfrm>
        </p:spPr>
        <p:txBody>
          <a:bodyPr>
            <a:normAutofit/>
          </a:bodyPr>
          <a:lstStyle/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Demonstrates how one row of the template can be completed to meet the required components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Annotated to demonstrate alignment with required components and provide rationale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 using a LEA-created mentor training should reference this model for their Scope &amp; Sequence (Attachment A)</a:t>
            </a:r>
          </a:p>
        </p:txBody>
      </p:sp>
    </p:spTree>
    <p:extLst>
      <p:ext uri="{BB962C8B-B14F-4D97-AF65-F5344CB8AC3E}">
        <p14:creationId xmlns:p14="http://schemas.microsoft.com/office/powerpoint/2010/main" val="396737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02"/>
    </mc:Choice>
    <mc:Fallback>
      <p:transition spd="slow" advTm="3370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F096-7177-4214-B1E1-5BDEC247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&amp; Sequence Highlights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D01D7F-44B8-4079-8014-BF46E0F5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36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31453-354C-42AF-B6AE-0DB68127BB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199" y="1331495"/>
            <a:ext cx="10515599" cy="5197642"/>
          </a:xfrm>
        </p:spPr>
        <p:txBody>
          <a:bodyPr>
            <a:normAutofit lnSpcReduction="10000"/>
          </a:bodyPr>
          <a:lstStyle/>
          <a:p>
            <a:r>
              <a:rPr lang="en-US"/>
              <a:t>Objectives &amp; Agenda</a:t>
            </a:r>
          </a:p>
          <a:p>
            <a:pPr lvl="1"/>
            <a:r>
              <a:rPr lang="en-US"/>
              <a:t>Recommended starting point</a:t>
            </a:r>
          </a:p>
          <a:p>
            <a:pPr lvl="1"/>
            <a:r>
              <a:rPr lang="en-US"/>
              <a:t>Agenda items are aligned to a clear objective</a:t>
            </a:r>
          </a:p>
          <a:p>
            <a:pPr lvl="1"/>
            <a:r>
              <a:rPr lang="en-US"/>
              <a:t>Focus on the specific knowledge, skills, and mindsets that will be developed</a:t>
            </a:r>
          </a:p>
          <a:p>
            <a:pPr lvl="1"/>
            <a:r>
              <a:rPr lang="en-US"/>
              <a:t>Ensure enough time for practice</a:t>
            </a:r>
          </a:p>
          <a:p>
            <a:r>
              <a:rPr lang="en-US"/>
              <a:t>Mentor Teacher Practice (aligned to Objectives &amp; Agenda)</a:t>
            </a:r>
          </a:p>
          <a:p>
            <a:pPr lvl="1"/>
            <a:r>
              <a:rPr lang="en-US"/>
              <a:t>Provide explicit opportunities for mentor teachers to meaningfully practice</a:t>
            </a:r>
          </a:p>
          <a:p>
            <a:r>
              <a:rPr lang="en-US"/>
              <a:t>Measures of Success (aligned to Objectives &amp; Agenda)</a:t>
            </a:r>
          </a:p>
          <a:p>
            <a:pPr lvl="1"/>
            <a:r>
              <a:rPr lang="en-US"/>
              <a:t>Specific to the training session</a:t>
            </a:r>
          </a:p>
          <a:p>
            <a:pPr lvl="1"/>
            <a:r>
              <a:rPr lang="en-US"/>
              <a:t>Occur in a timely manner</a:t>
            </a:r>
          </a:p>
          <a:p>
            <a:pPr lvl="1"/>
            <a:r>
              <a:rPr lang="en-US"/>
              <a:t>Evaluate mentors’ skill development</a:t>
            </a:r>
          </a:p>
        </p:txBody>
      </p:sp>
    </p:spTree>
    <p:extLst>
      <p:ext uri="{BB962C8B-B14F-4D97-AF65-F5344CB8AC3E}">
        <p14:creationId xmlns:p14="http://schemas.microsoft.com/office/powerpoint/2010/main" val="410338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801"/>
    </mc:Choice>
    <mc:Fallback>
      <p:transition spd="slow" advTm="8980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7BA-2FDE-416B-B9E9-788CC83C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Scope &amp; Sequence Model Highlights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D8C64F-299D-4622-A62A-0847F0BB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37</a:t>
            </a:fld>
            <a:endParaRPr lang="en-US"/>
          </a:p>
        </p:txBody>
      </p:sp>
      <p:pic>
        <p:nvPicPr>
          <p:cNvPr id="6" name="Content Placeholder 5" descr="screenshot of scope and sequence model, specifically the objectives and agenda, mentor teacher practice, and measures of success sections">
            <a:extLst>
              <a:ext uri="{FF2B5EF4-FFF2-40B4-BE49-F238E27FC236}">
                <a16:creationId xmlns:a16="http://schemas.microsoft.com/office/drawing/2014/main" id="{1677AB20-88FF-46B0-BF3D-42B78F5A9CA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97" y="1438156"/>
            <a:ext cx="8854006" cy="4886952"/>
          </a:xfrm>
        </p:spPr>
      </p:pic>
    </p:spTree>
    <p:extLst>
      <p:ext uri="{BB962C8B-B14F-4D97-AF65-F5344CB8AC3E}">
        <p14:creationId xmlns:p14="http://schemas.microsoft.com/office/powerpoint/2010/main" val="277010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258"/>
    </mc:Choice>
    <mc:Fallback>
      <p:transition spd="slow" advTm="80258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3 Application: Application Materials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8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1"/>
    </mc:Choice>
    <mc:Fallback>
      <p:transition spd="slow" advTm="704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C1B0-F888-4866-915A-EF4B5A0C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Materials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630D2-B826-46D3-855A-83C2EA4C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39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0665E-8591-4D60-ACF5-76CEB38103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459832"/>
            <a:ext cx="10515599" cy="4876799"/>
          </a:xfrm>
        </p:spPr>
        <p:txBody>
          <a:bodyPr>
            <a:normAutofit/>
          </a:bodyPr>
          <a:lstStyle/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Qualtrics Submission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Scope &amp; Sequence (Attachment A)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Campus Implementation List (Attachment B), if applicable</a:t>
            </a:r>
          </a:p>
          <a:p>
            <a:endParaRPr lang="en-US" b="0" i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b="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materials can be found on the MPA website.</a:t>
            </a:r>
          </a:p>
        </p:txBody>
      </p:sp>
    </p:spTree>
    <p:extLst>
      <p:ext uri="{BB962C8B-B14F-4D97-AF65-F5344CB8AC3E}">
        <p14:creationId xmlns:p14="http://schemas.microsoft.com/office/powerpoint/2010/main" val="222321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02"/>
    </mc:Choice>
    <mc:Fallback>
      <p:transition spd="slow" advTm="1510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DC920-B95D-4ED0-84F0-C4C05FA5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3 LEA Timeline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6E07A93-7837-4A0D-A4A1-9917F10AB992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362105441"/>
              </p:ext>
            </p:extLst>
          </p:nvPr>
        </p:nvGraphicFramePr>
        <p:xfrm>
          <a:off x="1297056" y="1590630"/>
          <a:ext cx="9597887" cy="457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37023">
                  <a:extLst>
                    <a:ext uri="{9D8B030D-6E8A-4147-A177-3AD203B41FA5}">
                      <a16:colId xmlns:a16="http://schemas.microsoft.com/office/drawing/2014/main" val="2836581796"/>
                    </a:ext>
                  </a:extLst>
                </a:gridCol>
                <a:gridCol w="6260864">
                  <a:extLst>
                    <a:ext uri="{9D8B030D-6E8A-4147-A177-3AD203B41FA5}">
                      <a16:colId xmlns:a16="http://schemas.microsoft.com/office/drawing/2014/main" val="652748685"/>
                    </a:ext>
                  </a:extLst>
                </a:gridCol>
              </a:tblGrid>
              <a:tr h="484757">
                <a:tc>
                  <a:txBody>
                    <a:bodyPr/>
                    <a:lstStyle/>
                    <a:p>
                      <a:r>
                        <a:rPr lang="en-US" sz="28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750371"/>
                  </a:ext>
                </a:extLst>
              </a:tr>
              <a:tr h="484757">
                <a:tc>
                  <a:txBody>
                    <a:bodyPr/>
                    <a:lstStyle/>
                    <a:p>
                      <a:r>
                        <a:rPr lang="en-US" sz="28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January 10,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Application window opens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927930"/>
                  </a:ext>
                </a:extLst>
              </a:tr>
              <a:tr h="484757">
                <a:tc>
                  <a:txBody>
                    <a:bodyPr/>
                    <a:lstStyle/>
                    <a:p>
                      <a:r>
                        <a:rPr lang="en-US" sz="28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January 24,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FAQ submissions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604836"/>
                  </a:ext>
                </a:extLst>
              </a:tr>
              <a:tr h="484757">
                <a:tc>
                  <a:txBody>
                    <a:bodyPr/>
                    <a:lstStyle/>
                    <a:p>
                      <a:r>
                        <a:rPr lang="en-US" sz="28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February 2,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FAQ response posted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65285"/>
                  </a:ext>
                </a:extLst>
              </a:tr>
              <a:tr h="484757">
                <a:tc>
                  <a:txBody>
                    <a:bodyPr/>
                    <a:lstStyle/>
                    <a:p>
                      <a:r>
                        <a:rPr lang="en-US" sz="28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February 18,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Applications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63484"/>
                  </a:ext>
                </a:extLst>
              </a:tr>
              <a:tr h="484757">
                <a:tc>
                  <a:txBody>
                    <a:bodyPr/>
                    <a:lstStyle/>
                    <a:p>
                      <a:r>
                        <a:rPr lang="en-US" sz="28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March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LEAs notified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707228"/>
                  </a:ext>
                </a:extLst>
              </a:tr>
              <a:tr h="484757">
                <a:tc>
                  <a:txBody>
                    <a:bodyPr/>
                    <a:lstStyle/>
                    <a:p>
                      <a:r>
                        <a:rPr lang="en-US" sz="28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Spring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Cycle 3 launch and planning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64973"/>
                  </a:ext>
                </a:extLst>
              </a:tr>
              <a:tr h="484757">
                <a:tc>
                  <a:txBody>
                    <a:bodyPr/>
                    <a:lstStyle/>
                    <a:p>
                      <a:r>
                        <a:rPr lang="en-US" sz="28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Summer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Cycle 3 implementation begins with summer mentor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35004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4D0590-5A5A-47C5-BAB5-8F89F314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0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854"/>
    </mc:Choice>
    <mc:Fallback>
      <p:transition spd="slow" advTm="55854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DD5A4-C45A-40C8-87A0-A12A1BAC8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A89DD-DBE5-4955-A480-F67FC178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40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693A0-F099-437B-99CF-3935BE22801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all necessary attachments from the MPA website and save to your computer using the appropriate file naming conventions</a:t>
            </a:r>
          </a:p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and save attachments of the application</a:t>
            </a:r>
          </a:p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Preview Qualtrics questions</a:t>
            </a:r>
          </a:p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Respond to the questions in Qualtrics and upload necessary attachments</a:t>
            </a:r>
          </a:p>
          <a:p>
            <a:pPr marL="514350" indent="-514350">
              <a:buAutoNum type="arabicPeriod"/>
            </a:pP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 the Qualtrics application</a:t>
            </a:r>
          </a:p>
        </p:txBody>
      </p:sp>
    </p:spTree>
    <p:extLst>
      <p:ext uri="{BB962C8B-B14F-4D97-AF65-F5344CB8AC3E}">
        <p14:creationId xmlns:p14="http://schemas.microsoft.com/office/powerpoint/2010/main" val="343026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728"/>
    </mc:Choice>
    <mc:Fallback>
      <p:transition spd="slow" advTm="61728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C1B0-F888-4866-915A-EF4B5A0C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Qualtrics Submission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630D2-B826-46D3-855A-83C2EA4C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41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0665E-8591-4D60-ACF5-76CEB38103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459832"/>
            <a:ext cx="10515599" cy="4876799"/>
          </a:xfrm>
        </p:spPr>
        <p:txBody>
          <a:bodyPr>
            <a:normAutofit/>
          </a:bodyPr>
          <a:lstStyle/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Qualtrics sections include (bolded = scored):</a:t>
            </a:r>
          </a:p>
          <a:p>
            <a:pPr lvl="1"/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Mentoring Program Information</a:t>
            </a:r>
          </a:p>
          <a:p>
            <a:pPr lvl="1"/>
            <a:r>
              <a:rPr lang="en-US" sz="2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Mentor Training and Support Questions</a:t>
            </a:r>
          </a:p>
          <a:p>
            <a:pPr lvl="1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or Evidence Base of Mentor Training (LEA-Created Mentor Training Programs Only)</a:t>
            </a:r>
          </a:p>
          <a:p>
            <a:pPr lvl="1"/>
            <a:r>
              <a:rPr lang="en-US" sz="2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Scheduling Meetings</a:t>
            </a:r>
          </a:p>
          <a:p>
            <a:pPr lvl="1"/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Implementation Questions and BT Estimate</a:t>
            </a:r>
          </a:p>
          <a:p>
            <a:pPr lvl="1"/>
            <a:r>
              <a:rPr lang="en-US" sz="2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Attachments Upload </a:t>
            </a:r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(Scope &amp; Sequence Attachment A)</a:t>
            </a:r>
          </a:p>
          <a:p>
            <a:pPr lvl="1"/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Remaining Assurances</a:t>
            </a:r>
          </a:p>
          <a:p>
            <a:pPr lvl="1"/>
            <a:r>
              <a:rPr lang="en-US" sz="2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Questions</a:t>
            </a:r>
          </a:p>
        </p:txBody>
      </p:sp>
    </p:spTree>
    <p:extLst>
      <p:ext uri="{BB962C8B-B14F-4D97-AF65-F5344CB8AC3E}">
        <p14:creationId xmlns:p14="http://schemas.microsoft.com/office/powerpoint/2010/main" val="118078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366"/>
    </mc:Choice>
    <mc:Fallback>
      <p:transition spd="slow" advTm="46366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C1B0-F888-4866-915A-EF4B5A0C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or Evidence Base (Option 1 LEAs)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630D2-B826-46D3-855A-83C2EA4C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42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0665E-8591-4D60-ACF5-76CEB38103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309816"/>
            <a:ext cx="10515599" cy="5219321"/>
          </a:xfrm>
        </p:spPr>
        <p:txBody>
          <a:bodyPr>
            <a:normAutofit/>
          </a:bodyPr>
          <a:lstStyle/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 using a LEA-created mentor training program must demonstrate how the scope and sequence is research or evidence-based in their Qualtrics submission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 components in the Scoring Guide include:</a:t>
            </a:r>
          </a:p>
          <a:p>
            <a:pPr lvl="1"/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Provides context for how the research or evidence base influenced both the </a:t>
            </a:r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the </a:t>
            </a:r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delivery 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mentor training program</a:t>
            </a:r>
          </a:p>
          <a:p>
            <a:pPr lvl="1"/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context for how the research or evidence base leads to </a:t>
            </a:r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 training 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of best mentorship practices</a:t>
            </a:r>
          </a:p>
          <a:p>
            <a:pPr lvl="1"/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Demonstrates </a:t>
            </a:r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alignment to the Scope &amp; Sequence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(Attachment A) in content, design and delivery of training</a:t>
            </a:r>
          </a:p>
          <a:p>
            <a:pPr lvl="1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Cites and describes sources 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research or evidence base that influenced the mentor training </a:t>
            </a:r>
          </a:p>
        </p:txBody>
      </p:sp>
    </p:spTree>
    <p:extLst>
      <p:ext uri="{BB962C8B-B14F-4D97-AF65-F5344CB8AC3E}">
        <p14:creationId xmlns:p14="http://schemas.microsoft.com/office/powerpoint/2010/main" val="367717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463"/>
    </mc:Choice>
    <mc:Fallback>
      <p:transition spd="slow" advTm="52463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2EB43-3EA0-473A-BF61-ADB7F587E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&amp; Sequence (Attachment 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1FD183-7A19-483F-80FA-62607A3F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43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487EF-B1BB-41C7-8DBC-53C91C5DD87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/>
              <a:t>Option 1 LEAs: LEAs using LEA-created mentor training program</a:t>
            </a:r>
          </a:p>
          <a:p>
            <a:pPr lvl="1"/>
            <a:r>
              <a:rPr lang="en-US"/>
              <a:t>Submit their LEA-created mentor training scope and sequence using the Scope &amp; Sequence template on the MPA website</a:t>
            </a:r>
          </a:p>
          <a:p>
            <a:r>
              <a:rPr lang="en-US"/>
              <a:t>Option 2 LEAs: LEAs partnering with a MPA Approved Provider</a:t>
            </a:r>
          </a:p>
          <a:p>
            <a:pPr lvl="1"/>
            <a:r>
              <a:rPr lang="en-US"/>
              <a:t>Submit the Approved Provider scope and sequence along with LEA-specific information</a:t>
            </a:r>
          </a:p>
        </p:txBody>
      </p:sp>
    </p:spTree>
    <p:extLst>
      <p:ext uri="{BB962C8B-B14F-4D97-AF65-F5344CB8AC3E}">
        <p14:creationId xmlns:p14="http://schemas.microsoft.com/office/powerpoint/2010/main" val="108631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87"/>
    </mc:Choice>
    <mc:Fallback>
      <p:transition spd="slow" advTm="25087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C1B0-F888-4866-915A-EF4B5A0C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Campus Implementation List (Attachment B)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630D2-B826-46D3-855A-83C2EA4C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44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0665E-8591-4D60-ACF5-76CEB38103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459832"/>
            <a:ext cx="10515599" cy="4876799"/>
          </a:xfrm>
        </p:spPr>
        <p:txBody>
          <a:bodyPr>
            <a:normAutofit/>
          </a:bodyPr>
          <a:lstStyle/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LEAs choosing to use MPA funds on only some of its campuses, LEAs must complete this attachment to indicate the subset of campuses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average percentage of economically disadvantaged students across that subset of campuses will be used when assigning priority points</a:t>
            </a:r>
          </a:p>
        </p:txBody>
      </p:sp>
    </p:spTree>
    <p:extLst>
      <p:ext uri="{BB962C8B-B14F-4D97-AF65-F5344CB8AC3E}">
        <p14:creationId xmlns:p14="http://schemas.microsoft.com/office/powerpoint/2010/main" val="87612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02"/>
    </mc:Choice>
    <mc:Fallback>
      <p:transition spd="slow" advTm="21302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3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87"/>
    </mc:Choice>
    <mc:Fallback>
      <p:transition spd="slow" advTm="7187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C1B0-F888-4866-915A-EF4B5A0C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630D2-B826-46D3-855A-83C2EA4C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46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0665E-8591-4D60-ACF5-76CEB38103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459832"/>
            <a:ext cx="10515599" cy="4876799"/>
          </a:xfrm>
        </p:spPr>
        <p:txBody>
          <a:bodyPr>
            <a:normAutofit/>
          </a:bodyPr>
          <a:lstStyle/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Texas Education Code</a:t>
            </a:r>
          </a:p>
          <a:p>
            <a:pPr lvl="1"/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§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21.458, Mentors</a:t>
            </a:r>
          </a:p>
          <a:p>
            <a:pPr lvl="1"/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§</a:t>
            </a:r>
            <a:r>
              <a:rPr lang="en-US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48.114, Mentor Program Allotment</a:t>
            </a:r>
          </a:p>
          <a:p>
            <a:pPr marL="457200" lvl="1" indent="0">
              <a:buNone/>
            </a:pPr>
            <a:endParaRPr lang="en-US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 Texas Administrative Code</a:t>
            </a:r>
          </a:p>
          <a:p>
            <a:pPr lvl="1"/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 TAC §</a:t>
            </a:r>
            <a:r>
              <a:rPr lang="en-US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153.1011, Mentor Program Allotment</a:t>
            </a:r>
            <a:endParaRPr lang="en-US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1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42"/>
    </mc:Choice>
    <mc:Fallback>
      <p:transition spd="slow" advTm="25342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Frequently Asked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38200" y="1475874"/>
            <a:ext cx="10515599" cy="4844549"/>
          </a:xfrm>
        </p:spPr>
        <p:txBody>
          <a:bodyPr>
            <a:normAutofit/>
          </a:bodyPr>
          <a:lstStyle/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questions about the MPA application must be submitted in writing to the MPA email inbox via 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MPA@tea.Texas.gov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January 24, 2022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 will post responses to FAQs to the MPA website on 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February 2, 2022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questions received after the January 24</a:t>
            </a:r>
            <a:r>
              <a:rPr lang="en-US" b="0" baseline="30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deadline will not be answered by TEA so that all applicants have equal opportunity to review all FAQs before submitting their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8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24"/>
    </mc:Choice>
    <mc:Fallback>
      <p:transition spd="slow" advTm="29824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watching!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38200" y="1475874"/>
            <a:ext cx="10515599" cy="4844549"/>
          </a:xfrm>
        </p:spPr>
        <p:txBody>
          <a:bodyPr>
            <a:normAutofit/>
          </a:bodyPr>
          <a:lstStyle/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visit the MPA website (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www.tea.Texas.gov/MPA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for all application and reference materials.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at 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mpa@tea.Texas.gov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US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8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97"/>
    </mc:Choice>
    <mc:Fallback>
      <p:transition spd="slow" advTm="1679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MPA?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Texas Legislature adopted recommendations from the Texas Teacher Mentoring Advisory Committee</a:t>
            </a:r>
          </a:p>
          <a:p>
            <a:pPr lvl="1"/>
            <a:r>
              <a:rPr lang="en-US"/>
              <a:t>Mentor selection</a:t>
            </a:r>
          </a:p>
          <a:p>
            <a:pPr lvl="1"/>
            <a:r>
              <a:rPr lang="en-US"/>
              <a:t>Mentor assignment</a:t>
            </a:r>
          </a:p>
          <a:p>
            <a:pPr lvl="1"/>
            <a:r>
              <a:rPr lang="en-US"/>
              <a:t>Mentor training</a:t>
            </a:r>
          </a:p>
          <a:p>
            <a:pPr lvl="1"/>
            <a:r>
              <a:rPr lang="en-US"/>
              <a:t>Mentor roles and responsibilities</a:t>
            </a:r>
          </a:p>
          <a:p>
            <a:pPr lvl="1"/>
            <a:r>
              <a:rPr lang="en-US"/>
              <a:t>Program design and delivery</a:t>
            </a:r>
          </a:p>
          <a:p>
            <a:pPr lvl="1"/>
            <a:r>
              <a:rPr lang="en-US"/>
              <a:t>Funding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96"/>
    </mc:Choice>
    <mc:Fallback>
      <p:transition spd="slow" advTm="2749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MPA?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 Bill 3, passed by the 86</a:t>
            </a:r>
            <a:r>
              <a:rPr lang="en-US" b="0" baseline="30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Texas Legislature in June of 2019, included MPA funding (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§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48.114) and requirements (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§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21.458).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MPA is specifically designed to incentivize implementation of best practices based on what is considered strong mentorship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MPA funds LEAs to build or sustain such high-quality mentoring programs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be eligible for the MPA, LEAs must abide by requirements and will submit applications describing their process for best mentorship practices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5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49"/>
    </mc:Choice>
    <mc:Fallback>
      <p:transition spd="slow" advTm="3204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MPA 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7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89"/>
    </mc:Choice>
    <mc:Fallback>
      <p:transition spd="slow" advTm="548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Beginning and Mentor Teacher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Beginning Teachers (BTs)</a:t>
            </a:r>
          </a:p>
          <a:p>
            <a:pPr lvl="1"/>
            <a:r>
              <a:rPr lang="en-US"/>
              <a:t>Defined in statute as having less than two years of teaching experience in the grade or subject to which they are assigned</a:t>
            </a:r>
          </a:p>
          <a:p>
            <a:pPr lvl="1"/>
            <a:r>
              <a:rPr lang="en-US"/>
              <a:t>The MPA Cycle 3 funding formula will only support beginning teachers that have less that two years of teaching experience in the profession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Mentor Teachers (MTs)</a:t>
            </a:r>
          </a:p>
          <a:p>
            <a:pPr lvl="1"/>
            <a:r>
              <a:rPr lang="en-US"/>
              <a:t>Must be current classroom teachers, teaching at least 4 hours daily</a:t>
            </a:r>
          </a:p>
          <a:p>
            <a:pPr lvl="1"/>
            <a:r>
              <a:rPr lang="en-US"/>
              <a:t>Must have 3 years of teaching experience with a track record of improving student outcomes</a:t>
            </a:r>
          </a:p>
          <a:p>
            <a:pPr lvl="1"/>
            <a:r>
              <a:rPr lang="en-US"/>
              <a:t>Must demonstrate strong interpersonal and leadership skills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0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456"/>
    </mc:Choice>
    <mc:Fallback>
      <p:transition spd="slow" advTm="6745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72FA-03EA-4978-A115-FBC82D68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5BD285-7BCD-4CAD-8BEB-EE01BFB6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A5DE9-5B4A-49EE-8300-1D073425DA3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 must provide both MTs and BTs with 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release time 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a 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reduced teaching load 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mentoring activities</a:t>
            </a:r>
          </a:p>
          <a:p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 must designate a 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specific time during the regular school day</a:t>
            </a:r>
            <a:r>
              <a:rPr 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mentoring activities to occur, equaling a total of at least 12 hours per semester; cannot use protected planning time under TEC 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§21.404</a:t>
            </a:r>
          </a:p>
          <a:p>
            <a:r>
              <a:rPr lang="en-US" b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 can use MPA funds to cover costs associated with release time</a:t>
            </a:r>
          </a:p>
          <a:p>
            <a:r>
              <a:rPr lang="en-US" b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 do not need to use a reduced teaching load or release time for mentor training</a:t>
            </a:r>
            <a:endParaRPr lang="en-US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3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93"/>
    </mc:Choice>
    <mc:Fallback>
      <p:transition spd="slow" advTm="46493"/>
    </mc:Fallback>
  </mc:AlternateContent>
</p:sld>
</file>

<file path=ppt/theme/theme1.xml><?xml version="1.0" encoding="utf-8"?>
<a:theme xmlns:a="http://schemas.openxmlformats.org/drawingml/2006/main" name="Main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sdesign_v12" id="{11944063-A96E-44B8-BF39-6F288360D483}" vid="{C76171E5-A118-4899-AB87-44B9F8A6D26E}"/>
    </a:ext>
  </a:extLst>
</a:theme>
</file>

<file path=ppt/theme/theme2.xml><?xml version="1.0" encoding="utf-8"?>
<a:theme xmlns:a="http://schemas.openxmlformats.org/drawingml/2006/main" name="Section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sdesign_v12" id="{11944063-A96E-44B8-BF39-6F288360D483}" vid="{3DE6F340-BA34-46E4-A20D-5E2A06E0B7B4}"/>
    </a:ext>
  </a:extLst>
</a:theme>
</file>

<file path=ppt/theme/theme3.xml><?xml version="1.0" encoding="utf-8"?>
<a:theme xmlns:a="http://schemas.openxmlformats.org/drawingml/2006/main" name="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sdesign_v12" id="{11944063-A96E-44B8-BF39-6F288360D483}" vid="{53B29467-3B0B-4B5A-A759-96F1D582EE77}"/>
    </a:ext>
  </a:extLst>
</a:theme>
</file>

<file path=ppt/theme/theme4.xml><?xml version="1.0" encoding="utf-8"?>
<a:theme xmlns:a="http://schemas.openxmlformats.org/drawingml/2006/main" name="1_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sdesign_v12" id="{11944063-A96E-44B8-BF39-6F288360D483}" vid="{6DADDE51-507B-4F40-8CA6-C51D050406D1}"/>
    </a:ext>
  </a:extLst>
</a:theme>
</file>

<file path=ppt/theme/theme5.xml><?xml version="1.0" encoding="utf-8"?>
<a:theme xmlns:a="http://schemas.openxmlformats.org/drawingml/2006/main" name="TEA Opener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sdesign_v12" id="{11944063-A96E-44B8-BF39-6F288360D483}" vid="{2525E257-53B6-4C2A-90AC-5C08F747AB2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9DD0D1F7B1734691EE63BC62CFDAA5" ma:contentTypeVersion="12" ma:contentTypeDescription="Create a new document." ma:contentTypeScope="" ma:versionID="24006c477f82bdb6474d37a9be1d64d7">
  <xsd:schema xmlns:xsd="http://www.w3.org/2001/XMLSchema" xmlns:xs="http://www.w3.org/2001/XMLSchema" xmlns:p="http://schemas.microsoft.com/office/2006/metadata/properties" xmlns:ns2="a8837218-9121-410b-8132-94fb554b2f24" xmlns:ns3="55f9b468-d193-4645-a3e4-4dcc5efee1b4" targetNamespace="http://schemas.microsoft.com/office/2006/metadata/properties" ma:root="true" ma:fieldsID="92641a8ff778bea6d8bbb5969f422ac7" ns2:_="" ns3:_="">
    <xsd:import namespace="a8837218-9121-410b-8132-94fb554b2f24"/>
    <xsd:import namespace="55f9b468-d193-4645-a3e4-4dcc5efee1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37218-9121-410b-8132-94fb554b2f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9b468-d193-4645-a3e4-4dcc5efee1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C86830-CFBF-4BA4-A411-AED87DBDE0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92CAC9-AFB9-483C-AB1B-B9E12D034921}">
  <ds:schemaRefs>
    <ds:schemaRef ds:uri="55f9b468-d193-4645-a3e4-4dcc5efee1b4"/>
    <ds:schemaRef ds:uri="a8837218-9121-410b-8132-94fb554b2f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836FB83-1998-48A6-BC6A-062E3F131343}">
  <ds:schemaRefs>
    <ds:schemaRef ds:uri="55f9b468-d193-4645-a3e4-4dcc5efee1b4"/>
    <ds:schemaRef ds:uri="a8837218-9121-410b-8132-94fb554b2f2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 (1)</Template>
  <Application>Microsoft Office PowerPoint</Application>
  <PresentationFormat>Widescreen</PresentationFormat>
  <Slides>48</Slides>
  <Notes>40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Main Title Slides</vt:lpstr>
      <vt:lpstr>Section Title Slides</vt:lpstr>
      <vt:lpstr>TEA Main Slide</vt:lpstr>
      <vt:lpstr>1_TEA Main Slide</vt:lpstr>
      <vt:lpstr>TEA Opener - Blank</vt:lpstr>
      <vt:lpstr>Mentor Program Allotment (MPA)</vt:lpstr>
      <vt:lpstr>Table of Contents</vt:lpstr>
      <vt:lpstr>MPA Overview</vt:lpstr>
      <vt:lpstr>Cycle 3 LEA Timeline</vt:lpstr>
      <vt:lpstr>What is the MPA?</vt:lpstr>
      <vt:lpstr>What is the MPA? (Continued)</vt:lpstr>
      <vt:lpstr>How MPA Works</vt:lpstr>
      <vt:lpstr>Beginning and Mentor Teacher Definitions</vt:lpstr>
      <vt:lpstr>Scheduling Requirements</vt:lpstr>
      <vt:lpstr>Mentoring Topics</vt:lpstr>
      <vt:lpstr>Mentor Training</vt:lpstr>
      <vt:lpstr>Approved Mentor Training Program</vt:lpstr>
      <vt:lpstr>Mentor Training Options</vt:lpstr>
      <vt:lpstr>MPA Approved Providers</vt:lpstr>
      <vt:lpstr>High-Level Needs Assessment</vt:lpstr>
      <vt:lpstr>Detailed Requirements</vt:lpstr>
      <vt:lpstr>Partnering with an Approved Provider</vt:lpstr>
      <vt:lpstr>Service Types</vt:lpstr>
      <vt:lpstr>Implementation and Coaching Supports</vt:lpstr>
      <vt:lpstr>Long-Term Partnership</vt:lpstr>
      <vt:lpstr>Questions for LEAs to Consider</vt:lpstr>
      <vt:lpstr>MPA Funding</vt:lpstr>
      <vt:lpstr>Permissible Use of Funds</vt:lpstr>
      <vt:lpstr>Funding Formula</vt:lpstr>
      <vt:lpstr>Additional Funding Information</vt:lpstr>
      <vt:lpstr>Funding Example</vt:lpstr>
      <vt:lpstr>Funding Example (Continued)</vt:lpstr>
      <vt:lpstr>Priority Points</vt:lpstr>
      <vt:lpstr>Example: Implementation on a Subset of Campuses</vt:lpstr>
      <vt:lpstr>Cycle 3 Application: Reference Materials</vt:lpstr>
      <vt:lpstr>Reference Materials</vt:lpstr>
      <vt:lpstr>MPA Cycle 3 LEA Application Guidelines</vt:lpstr>
      <vt:lpstr>Scoring Guide</vt:lpstr>
      <vt:lpstr>Scored Sections</vt:lpstr>
      <vt:lpstr>Scope &amp; Sequence Model</vt:lpstr>
      <vt:lpstr>Scope &amp; Sequence Highlights</vt:lpstr>
      <vt:lpstr>Scope &amp; Sequence Model Highlights</vt:lpstr>
      <vt:lpstr>Cycle 3 Application: Application Materials</vt:lpstr>
      <vt:lpstr>Application Materials</vt:lpstr>
      <vt:lpstr>Application Steps</vt:lpstr>
      <vt:lpstr>Qualtrics Submission</vt:lpstr>
      <vt:lpstr>Research or Evidence Base (Option 1 LEAs)</vt:lpstr>
      <vt:lpstr>Scope &amp; Sequence (Attachment A)</vt:lpstr>
      <vt:lpstr>Campus Implementation List (Attachment B)</vt:lpstr>
      <vt:lpstr>Closing</vt:lpstr>
      <vt:lpstr>Additional Resources</vt:lpstr>
      <vt:lpstr>Frequently Asked Questions</vt:lpstr>
      <vt:lpstr>Thank you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Alternate Opening Slide</dc:title>
  <dc:creator>Ye, Ruth</dc:creator>
  <cp:revision>1</cp:revision>
  <dcterms:created xsi:type="dcterms:W3CDTF">2022-01-12T22:54:05Z</dcterms:created>
  <dcterms:modified xsi:type="dcterms:W3CDTF">2022-01-14T23:53:46Z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0x010100609DD0D1F7B1734691EE63BC62CFDAA5</vt:lpwstr>
  </property>
</Properties>
</file>