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5" r:id="rId1"/>
    <p:sldMasterId id="2147484082" r:id="rId2"/>
    <p:sldMasterId id="2147484086" r:id="rId3"/>
    <p:sldMasterId id="2147484092" r:id="rId4"/>
    <p:sldMasterId id="2147484107" r:id="rId5"/>
  </p:sldMasterIdLst>
  <p:notesMasterIdLst>
    <p:notesMasterId r:id="rId25"/>
  </p:notesMasterIdLst>
  <p:handoutMasterIdLst>
    <p:handoutMasterId r:id="rId26"/>
  </p:handoutMasterIdLst>
  <p:sldIdLst>
    <p:sldId id="571" r:id="rId6"/>
    <p:sldId id="574" r:id="rId7"/>
    <p:sldId id="565" r:id="rId8"/>
    <p:sldId id="510" r:id="rId9"/>
    <p:sldId id="547" r:id="rId10"/>
    <p:sldId id="557" r:id="rId11"/>
    <p:sldId id="515" r:id="rId12"/>
    <p:sldId id="550" r:id="rId13"/>
    <p:sldId id="562" r:id="rId14"/>
    <p:sldId id="573" r:id="rId15"/>
    <p:sldId id="558" r:id="rId16"/>
    <p:sldId id="552" r:id="rId17"/>
    <p:sldId id="569" r:id="rId18"/>
    <p:sldId id="566" r:id="rId19"/>
    <p:sldId id="554" r:id="rId20"/>
    <p:sldId id="564" r:id="rId21"/>
    <p:sldId id="536" r:id="rId22"/>
    <p:sldId id="561" r:id="rId23"/>
    <p:sldId id="572" r:id="rId2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th, Shelly" initials="LS" lastIdx="1" clrIdx="0">
    <p:extLst>
      <p:ext uri="{19B8F6BF-5375-455C-9EA6-DF929625EA0E}">
        <p15:presenceInfo xmlns:p15="http://schemas.microsoft.com/office/powerpoint/2012/main" userId="S-1-5-21-424224527-328161685-9522986-12648" providerId="AD"/>
      </p:ext>
    </p:extLst>
  </p:cmAuthor>
  <p:cmAuthor id="2" name="Cavazos, Esmeralda" initials="CE" lastIdx="1" clrIdx="1">
    <p:extLst>
      <p:ext uri="{19B8F6BF-5375-455C-9EA6-DF929625EA0E}">
        <p15:presenceInfo xmlns:p15="http://schemas.microsoft.com/office/powerpoint/2012/main" userId="S-1-5-21-424224527-328161685-9522986-23207" providerId="AD"/>
      </p:ext>
    </p:extLst>
  </p:cmAuthor>
  <p:cmAuthor id="3" name="Neumeyer, Lois" initials="NL" lastIdx="2" clrIdx="2">
    <p:extLst>
      <p:ext uri="{19B8F6BF-5375-455C-9EA6-DF929625EA0E}">
        <p15:presenceInfo xmlns:p15="http://schemas.microsoft.com/office/powerpoint/2012/main" userId="S-1-5-21-424224527-328161685-9522986-20631" providerId="AD"/>
      </p:ext>
    </p:extLst>
  </p:cmAuthor>
  <p:cmAuthor id="4" name="Neumeyer, Lois" initials="NL [2]" lastIdx="1" clrIdx="3">
    <p:extLst>
      <p:ext uri="{19B8F6BF-5375-455C-9EA6-DF929625EA0E}">
        <p15:presenceInfo xmlns:p15="http://schemas.microsoft.com/office/powerpoint/2012/main" userId="S::Lois.Neumeyer@tea.texas.gov::42eeb8a1-fe1e-47ab-9c42-3597be87e866" providerId="AD"/>
      </p:ext>
    </p:extLst>
  </p:cmAuthor>
  <p:cmAuthor id="5" name="Gallardo, Vanessa" initials="GV" lastIdx="6" clrIdx="4">
    <p:extLst>
      <p:ext uri="{19B8F6BF-5375-455C-9EA6-DF929625EA0E}">
        <p15:presenceInfo xmlns:p15="http://schemas.microsoft.com/office/powerpoint/2012/main" userId="S::Vanessa.Gallardo@tea.texas.gov::d1be8824-0db0-49fc-a423-3e499024b670" providerId="AD"/>
      </p:ext>
    </p:extLst>
  </p:cmAuthor>
  <p:cmAuthor id="6" name="Cavazos, Esmeralda" initials="CE [2]" lastIdx="4" clrIdx="5">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3333CC"/>
    <a:srgbClr val="009999"/>
    <a:srgbClr val="00CC99"/>
    <a:srgbClr val="339933"/>
    <a:srgbClr val="339966"/>
    <a:srgbClr val="FF94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30" autoAdjust="0"/>
    <p:restoredTop sz="82815" autoAdjust="0"/>
  </p:normalViewPr>
  <p:slideViewPr>
    <p:cSldViewPr>
      <p:cViewPr varScale="1">
        <p:scale>
          <a:sx n="52" d="100"/>
          <a:sy n="52" d="100"/>
        </p:scale>
        <p:origin x="1236" y="32"/>
      </p:cViewPr>
      <p:guideLst>
        <p:guide orient="horz" pos="2160"/>
        <p:guide pos="2880"/>
      </p:guideLst>
    </p:cSldViewPr>
  </p:slideViewPr>
  <p:outlineViewPr>
    <p:cViewPr>
      <p:scale>
        <a:sx n="33" d="100"/>
        <a:sy n="33" d="100"/>
      </p:scale>
      <p:origin x="0" y="-11754"/>
    </p:cViewPr>
  </p:outlineViewPr>
  <p:notesTextViewPr>
    <p:cViewPr>
      <p:scale>
        <a:sx n="100" d="100"/>
        <a:sy n="100" d="100"/>
      </p:scale>
      <p:origin x="0" y="0"/>
    </p:cViewPr>
  </p:notesTextViewPr>
  <p:sorterViewPr>
    <p:cViewPr>
      <p:scale>
        <a:sx n="75" d="100"/>
        <a:sy n="75" d="100"/>
      </p:scale>
      <p:origin x="0" y="0"/>
    </p:cViewPr>
  </p:sorterViewPr>
  <p:notesViewPr>
    <p:cSldViewPr>
      <p:cViewPr>
        <p:scale>
          <a:sx n="100" d="100"/>
          <a:sy n="100" d="100"/>
        </p:scale>
        <p:origin x="1560" y="-1496"/>
      </p:cViewPr>
      <p:guideLst>
        <p:guide orient="horz" pos="2929"/>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0D3D6819-BA0C-4B3C-A723-0BF8687B07FC}"/>
    <pc:docChg chg="undo custSel modSld">
      <pc:chgData name="Cavazos, Esmeralda" userId="a8123084-e289-4fb0-a260-dfc91aed3333" providerId="ADAL" clId="{0D3D6819-BA0C-4B3C-A723-0BF8687B07FC}" dt="2023-07-11T18:39:08.108" v="488" actId="207"/>
      <pc:docMkLst>
        <pc:docMk/>
      </pc:docMkLst>
      <pc:sldChg chg="modSp mod">
        <pc:chgData name="Cavazos, Esmeralda" userId="a8123084-e289-4fb0-a260-dfc91aed3333" providerId="ADAL" clId="{0D3D6819-BA0C-4B3C-A723-0BF8687B07FC}" dt="2023-07-11T18:33:12.536" v="224" actId="27636"/>
        <pc:sldMkLst>
          <pc:docMk/>
          <pc:sldMk cId="0" sldId="536"/>
        </pc:sldMkLst>
        <pc:spChg chg="mod">
          <ac:chgData name="Cavazos, Esmeralda" userId="a8123084-e289-4fb0-a260-dfc91aed3333" providerId="ADAL" clId="{0D3D6819-BA0C-4B3C-A723-0BF8687B07FC}" dt="2023-07-11T18:33:12.536" v="224" actId="27636"/>
          <ac:spMkLst>
            <pc:docMk/>
            <pc:sldMk cId="0" sldId="536"/>
            <ac:spMk id="34819" creationId="{00000000-0000-0000-0000-000000000000}"/>
          </ac:spMkLst>
        </pc:spChg>
      </pc:sldChg>
      <pc:sldChg chg="modSp mod modNotesTx">
        <pc:chgData name="Cavazos, Esmeralda" userId="a8123084-e289-4fb0-a260-dfc91aed3333" providerId="ADAL" clId="{0D3D6819-BA0C-4B3C-A723-0BF8687B07FC}" dt="2023-07-11T18:28:20.595" v="46" actId="20577"/>
        <pc:sldMkLst>
          <pc:docMk/>
          <pc:sldMk cId="0" sldId="557"/>
        </pc:sldMkLst>
        <pc:spChg chg="mod">
          <ac:chgData name="Cavazos, Esmeralda" userId="a8123084-e289-4fb0-a260-dfc91aed3333" providerId="ADAL" clId="{0D3D6819-BA0C-4B3C-A723-0BF8687B07FC}" dt="2023-07-11T18:26:21.094" v="41" actId="20577"/>
          <ac:spMkLst>
            <pc:docMk/>
            <pc:sldMk cId="0" sldId="557"/>
            <ac:spMk id="14338" creationId="{00000000-0000-0000-0000-000000000000}"/>
          </ac:spMkLst>
        </pc:spChg>
        <pc:spChg chg="mod">
          <ac:chgData name="Cavazos, Esmeralda" userId="a8123084-e289-4fb0-a260-dfc91aed3333" providerId="ADAL" clId="{0D3D6819-BA0C-4B3C-A723-0BF8687B07FC}" dt="2023-07-11T18:26:33.550" v="43" actId="20577"/>
          <ac:spMkLst>
            <pc:docMk/>
            <pc:sldMk cId="0" sldId="557"/>
            <ac:spMk id="14339" creationId="{00000000-0000-0000-0000-000000000000}"/>
          </ac:spMkLst>
        </pc:spChg>
      </pc:sldChg>
      <pc:sldChg chg="modSp mod modNotesTx">
        <pc:chgData name="Cavazos, Esmeralda" userId="a8123084-e289-4fb0-a260-dfc91aed3333" providerId="ADAL" clId="{0D3D6819-BA0C-4B3C-A723-0BF8687B07FC}" dt="2023-07-11T18:39:08.108" v="488" actId="207"/>
        <pc:sldMkLst>
          <pc:docMk/>
          <pc:sldMk cId="0" sldId="561"/>
        </pc:sldMkLst>
        <pc:spChg chg="mod">
          <ac:chgData name="Cavazos, Esmeralda" userId="a8123084-e289-4fb0-a260-dfc91aed3333" providerId="ADAL" clId="{0D3D6819-BA0C-4B3C-A723-0BF8687B07FC}" dt="2023-07-11T18:39:08.108" v="488" actId="207"/>
          <ac:spMkLst>
            <pc:docMk/>
            <pc:sldMk cId="0" sldId="561"/>
            <ac:spMk id="36867" creationId="{00000000-0000-0000-0000-000000000000}"/>
          </ac:spMkLst>
        </pc:spChg>
      </pc:sldChg>
      <pc:sldChg chg="modSp mod">
        <pc:chgData name="Cavazos, Esmeralda" userId="a8123084-e289-4fb0-a260-dfc91aed3333" providerId="ADAL" clId="{0D3D6819-BA0C-4B3C-A723-0BF8687B07FC}" dt="2023-07-11T18:23:12.514" v="1" actId="20577"/>
        <pc:sldMkLst>
          <pc:docMk/>
          <pc:sldMk cId="1888301378" sldId="571"/>
        </pc:sldMkLst>
        <pc:spChg chg="mod">
          <ac:chgData name="Cavazos, Esmeralda" userId="a8123084-e289-4fb0-a260-dfc91aed3333" providerId="ADAL" clId="{0D3D6819-BA0C-4B3C-A723-0BF8687B07FC}" dt="2023-07-11T18:23:12.514" v="1" actId="20577"/>
          <ac:spMkLst>
            <pc:docMk/>
            <pc:sldMk cId="1888301378" sldId="571"/>
            <ac:spMk id="2" creationId="{00000000-0000-0000-0000-000000000000}"/>
          </ac:spMkLst>
        </pc:spChg>
      </pc:sldChg>
      <pc:sldChg chg="modSp mod">
        <pc:chgData name="Cavazos, Esmeralda" userId="a8123084-e289-4fb0-a260-dfc91aed3333" providerId="ADAL" clId="{0D3D6819-BA0C-4B3C-A723-0BF8687B07FC}" dt="2023-07-11T18:25:19.239" v="39" actId="20577"/>
        <pc:sldMkLst>
          <pc:docMk/>
          <pc:sldMk cId="609265607" sldId="574"/>
        </pc:sldMkLst>
        <pc:spChg chg="mod">
          <ac:chgData name="Cavazos, Esmeralda" userId="a8123084-e289-4fb0-a260-dfc91aed3333" providerId="ADAL" clId="{0D3D6819-BA0C-4B3C-A723-0BF8687B07FC}" dt="2023-07-11T18:23:54.785" v="3" actId="27636"/>
          <ac:spMkLst>
            <pc:docMk/>
            <pc:sldMk cId="609265607" sldId="574"/>
            <ac:spMk id="4" creationId="{A214B9CA-8EA3-E919-E81A-2A34D2E22D26}"/>
          </ac:spMkLst>
        </pc:spChg>
        <pc:spChg chg="mod">
          <ac:chgData name="Cavazos, Esmeralda" userId="a8123084-e289-4fb0-a260-dfc91aed3333" providerId="ADAL" clId="{0D3D6819-BA0C-4B3C-A723-0BF8687B07FC}" dt="2023-07-11T18:25:19.239" v="39" actId="20577"/>
          <ac:spMkLst>
            <pc:docMk/>
            <pc:sldMk cId="609265607" sldId="574"/>
            <ac:spMk id="5" creationId="{88B7A542-733D-00D7-C95F-1AF7EEDD697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60" tIns="46581" rIns="93160" bIns="46581" numCol="1" anchor="t"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88067"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3160" tIns="46581" rIns="93160" bIns="46581" numCol="1" anchor="t" anchorCtr="0" compatLnSpc="1">
            <a:prstTxWarp prst="textNoShape">
              <a:avLst/>
            </a:prstTxWarp>
          </a:bodyPr>
          <a:lstStyle>
            <a:lvl1pPr algn="r" defTabSz="931863" eaLnBrk="1" hangingPunct="1">
              <a:defRPr sz="1200">
                <a:latin typeface="Arial" charset="0"/>
              </a:defRPr>
            </a:lvl1pPr>
          </a:lstStyle>
          <a:p>
            <a:pPr>
              <a:defRPr/>
            </a:pPr>
            <a:endParaRPr lang="en-US"/>
          </a:p>
        </p:txBody>
      </p:sp>
      <p:sp>
        <p:nvSpPr>
          <p:cNvPr id="88068"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3160" tIns="46581" rIns="93160" bIns="46581" numCol="1" anchor="b"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88069"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3160" tIns="46581" rIns="93160" bIns="46581" numCol="1" anchor="b" anchorCtr="0" compatLnSpc="1">
            <a:prstTxWarp prst="textNoShape">
              <a:avLst/>
            </a:prstTxWarp>
          </a:bodyPr>
          <a:lstStyle>
            <a:lvl1pPr algn="r" defTabSz="931863" eaLnBrk="1" hangingPunct="1">
              <a:defRPr sz="1200">
                <a:latin typeface="Arial" charset="0"/>
              </a:defRPr>
            </a:lvl1pPr>
          </a:lstStyle>
          <a:p>
            <a:pPr>
              <a:defRPr/>
            </a:pPr>
            <a:fld id="{F2E6DD9F-1928-4C56-A047-3C02741BBB7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60" tIns="46581" rIns="93160" bIns="46581" numCol="1" anchor="t"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3160" tIns="46581" rIns="93160" bIns="46581" numCol="1" anchor="t" anchorCtr="0" compatLnSpc="1">
            <a:prstTxWarp prst="textNoShape">
              <a:avLst/>
            </a:prstTxWarp>
          </a:bodyPr>
          <a:lstStyle>
            <a:lvl1pPr algn="r" defTabSz="931863"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04900" y="696913"/>
            <a:ext cx="4648200" cy="3487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3160" tIns="46581" rIns="93160" bIns="465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3160" tIns="46581" rIns="93160" bIns="46581" numCol="1" anchor="b"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3160" tIns="46581" rIns="93160" bIns="46581" numCol="1" anchor="b" anchorCtr="0" compatLnSpc="1">
            <a:prstTxWarp prst="textNoShape">
              <a:avLst/>
            </a:prstTxWarp>
          </a:bodyPr>
          <a:lstStyle>
            <a:lvl1pPr algn="r" defTabSz="931863" eaLnBrk="1" hangingPunct="1">
              <a:defRPr sz="1200">
                <a:latin typeface="Arial" charset="0"/>
              </a:defRPr>
            </a:lvl1pPr>
          </a:lstStyle>
          <a:p>
            <a:pPr>
              <a:defRPr/>
            </a:pPr>
            <a:fld id="{CE3FB663-5DFF-4B49-9F26-3A90770B374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3FB663-5DFF-4B49-9F26-3A90770B3742}" type="slidenum">
              <a:rPr lang="en-US" smtClean="0"/>
              <a:pPr>
                <a:defRPr/>
              </a:pPr>
              <a:t>1</a:t>
            </a:fld>
            <a:endParaRPr lang="en-US"/>
          </a:p>
        </p:txBody>
      </p:sp>
    </p:spTree>
    <p:extLst>
      <p:ext uri="{BB962C8B-B14F-4D97-AF65-F5344CB8AC3E}">
        <p14:creationId xmlns:p14="http://schemas.microsoft.com/office/powerpoint/2010/main" val="1788113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A5BB245A-997D-4ECC-9921-9BE1B0E3768C}" type="slidenum">
              <a:rPr lang="en-US" altLang="en-US" smtClean="0">
                <a:latin typeface="Arial" panose="020B0604020202020204" pitchFamily="34" charset="0"/>
              </a:rPr>
              <a:pPr/>
              <a:t>10</a:t>
            </a:fld>
            <a:endParaRPr lang="en-US" altLang="en-US">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latin typeface="Arial" panose="020B0604020202020204" pitchFamily="34" charset="0"/>
              </a:rPr>
              <a:t>The types of papers shown on the slide should be avoided because they interfere with the ability to measure the student’s overall English language writing proficiency.</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b="1" dirty="0">
                <a:latin typeface="Arial" panose="020B0604020202020204" pitchFamily="34" charset="0"/>
                <a:cs typeface="Arial" panose="020B0604020202020204" pitchFamily="34" charset="0"/>
              </a:rPr>
              <a:t>Brief, incomplete or rushed papers: </a:t>
            </a:r>
            <a:r>
              <a:rPr lang="en-US" altLang="en-US" sz="1100" dirty="0">
                <a:latin typeface="Arial" panose="020B0604020202020204" pitchFamily="34" charset="0"/>
                <a:cs typeface="Arial" panose="020B0604020202020204" pitchFamily="34" charset="0"/>
              </a:rPr>
              <a:t>A student’s English language proficiency level should be considered when determining whether papers are too brief or incomplete.  It is expected that the limited English of beginning students will cause some writing to be brief.  Students should be given plenty of time to complete writing assignments.  </a:t>
            </a:r>
          </a:p>
          <a:p>
            <a:pPr eaLnBrk="1" hangingPunct="1">
              <a:spcBef>
                <a:spcPct val="0"/>
              </a:spcBef>
            </a:pPr>
            <a:endParaRPr lang="en-US" altLang="en-US" sz="1100" dirty="0">
              <a:latin typeface="Arial" panose="020B0604020202020204" pitchFamily="34" charset="0"/>
            </a:endParaRPr>
          </a:p>
        </p:txBody>
      </p:sp>
    </p:spTree>
    <p:extLst>
      <p:ext uri="{BB962C8B-B14F-4D97-AF65-F5344CB8AC3E}">
        <p14:creationId xmlns:p14="http://schemas.microsoft.com/office/powerpoint/2010/main" val="2626850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79C41F9B-7882-4883-AEF9-4402BD1B2CF0}" type="slidenum">
              <a:rPr lang="en-US" altLang="en-US" smtClean="0">
                <a:latin typeface="Arial" panose="020B0604020202020204" pitchFamily="34" charset="0"/>
              </a:rPr>
              <a:pPr/>
              <a:t>11</a:t>
            </a:fld>
            <a:endParaRPr lang="en-US" altLang="en-US">
              <a:latin typeface="Arial" panose="020B0604020202020204" pitchFamily="34" charset="0"/>
            </a:endParaRPr>
          </a:p>
        </p:txBody>
      </p:sp>
      <p:sp>
        <p:nvSpPr>
          <p:cNvPr id="23555" name="Rectangle 2"/>
          <p:cNvSpPr>
            <a:spLocks noGrp="1" noRot="1" noChangeAspect="1" noChangeArrowheads="1" noTextEdit="1"/>
          </p:cNvSpPr>
          <p:nvPr>
            <p:ph type="sldImg"/>
          </p:nvPr>
        </p:nvSpPr>
        <p:spPr>
          <a:xfrm>
            <a:off x="1068388" y="685800"/>
            <a:ext cx="4649787" cy="3487738"/>
          </a:xfrm>
          <a:ln/>
        </p:spPr>
      </p:sp>
      <p:sp>
        <p:nvSpPr>
          <p:cNvPr id="2" name="Notes Placeholder 1">
            <a:extLst>
              <a:ext uri="{FF2B5EF4-FFF2-40B4-BE49-F238E27FC236}">
                <a16:creationId xmlns:a16="http://schemas.microsoft.com/office/drawing/2014/main" id="{EB0248CE-1DA8-49FD-8D94-E7D89B293D34}"/>
              </a:ext>
            </a:extLst>
          </p:cNvPr>
          <p:cNvSpPr>
            <a:spLocks noGrp="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6834748B-CA48-4E91-B2E1-A180E2B436A7}" type="slidenum">
              <a:rPr lang="en-US" altLang="en-US" smtClean="0">
                <a:latin typeface="Arial" panose="020B0604020202020204" pitchFamily="34" charset="0"/>
              </a:rPr>
              <a:pPr/>
              <a:t>12</a:t>
            </a:fld>
            <a:endParaRPr lang="en-US" altLang="en-US">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1F7B4A60-A0BE-42C0-93E4-C4F5AE115DE2}" type="slidenum">
              <a:rPr lang="en-US" altLang="en-US" smtClean="0">
                <a:latin typeface="Arial" panose="020B0604020202020204" pitchFamily="34" charset="0"/>
              </a:rPr>
              <a:pPr/>
              <a:t>13</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81" rIns="93160" bIns="46581" anchor="b"/>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4312C109-DF34-429F-9083-D3A094940E52}" type="slidenum">
              <a:rPr lang="en-US" altLang="en-US" sz="1200">
                <a:latin typeface="Arial" panose="020B0604020202020204" pitchFamily="34" charset="0"/>
              </a:rPr>
              <a:pPr algn="r" eaLnBrk="1" hangingPunct="1"/>
              <a:t>14</a:t>
            </a:fld>
            <a:endParaRPr lang="en-US" altLang="en-US" sz="1200">
              <a:latin typeface="Arial" panose="020B0604020202020204" pitchFamily="34" charset="0"/>
            </a:endParaRPr>
          </a:p>
        </p:txBody>
      </p:sp>
      <p:sp>
        <p:nvSpPr>
          <p:cNvPr id="29699" name="Rectangle 2"/>
          <p:cNvSpPr>
            <a:spLocks noGrp="1" noRot="1" noChangeAspect="1" noChangeArrowheads="1" noTextEdit="1"/>
          </p:cNvSpPr>
          <p:nvPr>
            <p:ph type="sldImg"/>
          </p:nvPr>
        </p:nvSpPr>
        <p:spPr>
          <a:xfrm>
            <a:off x="1068388" y="685800"/>
            <a:ext cx="4649787" cy="3487738"/>
          </a:xfrm>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latin typeface="Arial" panose="020B0604020202020204" pitchFamily="34" charset="0"/>
              </a:rPr>
              <a:t>The ELPS call for linguistically accommodating instruction commensurate with the English language proficiency level of the student. Adapting the writing tasks of beginning EB students is an example of linguistically accommodating (communicating, sequencing, scaffolding) the student’s instruction to help the student learn both English and the required concepts of the content area. </a:t>
            </a:r>
            <a:r>
              <a:rPr lang="en-US" altLang="en-US" sz="1100" dirty="0">
                <a:latin typeface="Arial" panose="020B0604020202020204" pitchFamily="34" charset="0"/>
                <a:cs typeface="Arial" panose="020B0604020202020204" pitchFamily="34" charset="0"/>
              </a:rPr>
              <a:t>It is expected that the limited English of beginning students will cause some writing to be brief.</a:t>
            </a:r>
            <a:endParaRPr lang="en-US" altLang="en-US" sz="1100"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B7E0DE24-E2E4-4B45-A2FB-37F721106ADF}" type="slidenum">
              <a:rPr lang="en-US" altLang="en-US" smtClean="0">
                <a:latin typeface="Arial" panose="020B0604020202020204" pitchFamily="34" charset="0"/>
              </a:rPr>
              <a:pPr/>
              <a:t>15</a:t>
            </a:fld>
            <a:endParaRPr lang="en-US" altLang="en-US">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E141FB31-8A0F-44CB-8921-7B39442934C7}" type="slidenum">
              <a:rPr lang="en-US" altLang="en-US" smtClean="0">
                <a:latin typeface="Arial" panose="020B0604020202020204" pitchFamily="34" charset="0"/>
              </a:rPr>
              <a:pPr/>
              <a:t>16</a:t>
            </a:fld>
            <a:endParaRPr lang="en-US" altLang="en-US">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AE2649EE-C712-4E3A-A60B-E4FFC7B33DDA}" type="slidenum">
              <a:rPr lang="en-US" altLang="en-US" smtClean="0">
                <a:latin typeface="Arial" panose="020B0604020202020204" pitchFamily="34" charset="0"/>
              </a:rPr>
              <a:pPr/>
              <a:t>17</a:t>
            </a:fld>
            <a:endParaRPr lang="en-US" altLang="en-US">
              <a:latin typeface="Arial" panose="020B0604020202020204" pitchFamily="34" charset="0"/>
            </a:endParaRPr>
          </a:p>
        </p:txBody>
      </p:sp>
      <p:sp>
        <p:nvSpPr>
          <p:cNvPr id="35843" name="Rectangle 2"/>
          <p:cNvSpPr>
            <a:spLocks noGrp="1" noRot="1" noChangeAspect="1" noChangeArrowheads="1" noTextEdit="1"/>
          </p:cNvSpPr>
          <p:nvPr>
            <p:ph type="sldImg"/>
          </p:nvPr>
        </p:nvSpPr>
        <p:spPr>
          <a:xfrm>
            <a:off x="1068388" y="685800"/>
            <a:ext cx="4649787" cy="3487738"/>
          </a:xfrm>
          <a:ln/>
        </p:spPr>
      </p:sp>
      <p:sp>
        <p:nvSpPr>
          <p:cNvPr id="2" name="Notes Placeholder 1">
            <a:extLst>
              <a:ext uri="{FF2B5EF4-FFF2-40B4-BE49-F238E27FC236}">
                <a16:creationId xmlns:a16="http://schemas.microsoft.com/office/drawing/2014/main" id="{C186B0AB-ACFD-4313-5AB7-231F18730F1E}"/>
              </a:ext>
            </a:extLst>
          </p:cNvPr>
          <p:cNvSpPr>
            <a:spLocks noGrp="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10D60699-E747-484C-A7E7-4ACCA55F602F}" type="slidenum">
              <a:rPr lang="en-US" altLang="en-US" smtClean="0">
                <a:latin typeface="Arial" panose="020B0604020202020204" pitchFamily="34" charset="0"/>
              </a:rPr>
              <a:pPr/>
              <a:t>18</a:t>
            </a:fld>
            <a:endParaRPr lang="en-US" altLang="en-US">
              <a:latin typeface="Arial" panose="020B0604020202020204" pitchFamily="34" charset="0"/>
            </a:endParaRPr>
          </a:p>
        </p:txBody>
      </p:sp>
      <p:sp>
        <p:nvSpPr>
          <p:cNvPr id="37891" name="Rectangle 2"/>
          <p:cNvSpPr>
            <a:spLocks noGrp="1" noRot="1" noChangeAspect="1" noChangeArrowheads="1" noTextEdit="1"/>
          </p:cNvSpPr>
          <p:nvPr>
            <p:ph type="sldImg"/>
          </p:nvPr>
        </p:nvSpPr>
        <p:spPr>
          <a:xfrm>
            <a:off x="1068388" y="685800"/>
            <a:ext cx="4649787" cy="3487738"/>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latin typeface="Arial" panose="020B0604020202020204" pitchFamily="34" charset="0"/>
              </a:rPr>
              <a:t>The </a:t>
            </a:r>
            <a:r>
              <a:rPr lang="en-US" altLang="en-US" sz="1100" i="1" dirty="0">
                <a:latin typeface="Arial" panose="020B0604020202020204" pitchFamily="34" charset="0"/>
              </a:rPr>
              <a:t>TELPAS Test Administration Information (TAI) Supplement</a:t>
            </a:r>
            <a:r>
              <a:rPr lang="en-US" altLang="en-US" sz="1100" dirty="0">
                <a:latin typeface="Arial" panose="020B0604020202020204" pitchFamily="34" charset="0"/>
              </a:rPr>
              <a:t>, as well as the TELPAS section of the </a:t>
            </a:r>
            <a:r>
              <a:rPr lang="en-US" altLang="en-US" sz="1100" i="1" dirty="0">
                <a:latin typeface="Arial" panose="020B0604020202020204" pitchFamily="34" charset="0"/>
              </a:rPr>
              <a:t>District and Campus Coordinator Resources, </a:t>
            </a:r>
            <a:r>
              <a:rPr lang="en-US" altLang="en-US" sz="1100" dirty="0">
                <a:latin typeface="Arial" panose="020B0604020202020204" pitchFamily="34" charset="0"/>
              </a:rPr>
              <a:t>outline procedures for assembling and verifying writing collections. The level of </a:t>
            </a:r>
            <a:r>
              <a:rPr lang="en-US" altLang="en-US" sz="1100" b="0" dirty="0">
                <a:latin typeface="Arial" panose="020B0604020202020204" pitchFamily="34" charset="0"/>
              </a:rPr>
              <a:t>detail teachers assembling the writing collections and writing collection verifiers need is in the </a:t>
            </a:r>
            <a:r>
              <a:rPr lang="en-US" altLang="en-US" sz="1100" b="0" i="1" dirty="0">
                <a:latin typeface="Arial" panose="020B0604020202020204" pitchFamily="34" charset="0"/>
              </a:rPr>
              <a:t>TELPAS TAI</a:t>
            </a:r>
            <a:r>
              <a:rPr lang="en-US" altLang="en-US" sz="1100" dirty="0">
                <a:latin typeface="Arial" panose="020B0604020202020204" pitchFamily="34" charset="0"/>
              </a:rPr>
              <a:t>. The TELPAS TAI should be used in conjunction with the TELPAS Rater Manual.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a:cs typeface="Arial"/>
              </a:rPr>
              <a:t>The online courses are an optional but recommended training resource </a:t>
            </a:r>
            <a:r>
              <a:rPr lang="en-US" altLang="en-US" sz="1100" b="0" dirty="0">
                <a:latin typeface="Arial"/>
                <a:cs typeface="Arial"/>
              </a:rPr>
              <a:t>for teachers</a:t>
            </a:r>
            <a:r>
              <a:rPr lang="en-US" altLang="en-US" sz="1100" dirty="0">
                <a:latin typeface="Arial"/>
                <a:cs typeface="Arial"/>
              </a:rPr>
              <a:t>, raters, writing collection verifiers, and testing coordinators.</a:t>
            </a:r>
          </a:p>
          <a:p>
            <a:pPr eaLnBrk="1" hangingPunct="1"/>
            <a:endParaRPr lang="en-US"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3FB663-5DFF-4B49-9F26-3A90770B3742}" type="slidenum">
              <a:rPr lang="en-US" smtClean="0"/>
              <a:pPr>
                <a:defRPr/>
              </a:pPr>
              <a:t>19</a:t>
            </a:fld>
            <a:endParaRPr lang="en-US"/>
          </a:p>
        </p:txBody>
      </p:sp>
    </p:spTree>
    <p:extLst>
      <p:ext uri="{BB962C8B-B14F-4D97-AF65-F5344CB8AC3E}">
        <p14:creationId xmlns:p14="http://schemas.microsoft.com/office/powerpoint/2010/main" val="311695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E3FB663-5DFF-4B49-9F26-3A90770B3742}" type="slidenum">
              <a:rPr lang="en-US" smtClean="0"/>
              <a:pPr>
                <a:defRPr/>
              </a:pPr>
              <a:t>2</a:t>
            </a:fld>
            <a:endParaRPr lang="en-US"/>
          </a:p>
        </p:txBody>
      </p:sp>
    </p:spTree>
    <p:extLst>
      <p:ext uri="{BB962C8B-B14F-4D97-AF65-F5344CB8AC3E}">
        <p14:creationId xmlns:p14="http://schemas.microsoft.com/office/powerpoint/2010/main" val="11015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884613" y="8828088"/>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tIns="46581" rIns="93161" bIns="46581" anchor="b"/>
          <a:lstStyle>
            <a:lvl1pPr defTabSz="930275">
              <a:defRPr>
                <a:solidFill>
                  <a:schemeClr val="tx1"/>
                </a:solidFill>
                <a:latin typeface="Tahoma" panose="020B0604030504040204" pitchFamily="34" charset="0"/>
              </a:defRPr>
            </a:lvl1pPr>
            <a:lvl2pPr marL="742950" indent="-285750" defTabSz="930275">
              <a:defRPr>
                <a:solidFill>
                  <a:schemeClr val="tx1"/>
                </a:solidFill>
                <a:latin typeface="Tahoma" panose="020B0604030504040204" pitchFamily="34" charset="0"/>
              </a:defRPr>
            </a:lvl2pPr>
            <a:lvl3pPr marL="1143000" indent="-228600" defTabSz="930275">
              <a:defRPr>
                <a:solidFill>
                  <a:schemeClr val="tx1"/>
                </a:solidFill>
                <a:latin typeface="Tahoma" panose="020B0604030504040204" pitchFamily="34" charset="0"/>
              </a:defRPr>
            </a:lvl3pPr>
            <a:lvl4pPr marL="1600200" indent="-228600" defTabSz="930275">
              <a:defRPr>
                <a:solidFill>
                  <a:schemeClr val="tx1"/>
                </a:solidFill>
                <a:latin typeface="Tahoma" panose="020B0604030504040204" pitchFamily="34" charset="0"/>
              </a:defRPr>
            </a:lvl4pPr>
            <a:lvl5pPr marL="2057400" indent="-228600" defTabSz="930275">
              <a:defRPr>
                <a:solidFill>
                  <a:schemeClr val="tx1"/>
                </a:solidFill>
                <a:latin typeface="Tahoma" panose="020B0604030504040204" pitchFamily="34" charset="0"/>
              </a:defRPr>
            </a:lvl5pPr>
            <a:lvl6pPr marL="2514600" indent="-228600" defTabSz="930275" eaLnBrk="0" fontAlgn="base" hangingPunct="0">
              <a:spcBef>
                <a:spcPct val="0"/>
              </a:spcBef>
              <a:spcAft>
                <a:spcPct val="0"/>
              </a:spcAft>
              <a:defRPr>
                <a:solidFill>
                  <a:schemeClr val="tx1"/>
                </a:solidFill>
                <a:latin typeface="Tahoma" panose="020B0604030504040204" pitchFamily="34" charset="0"/>
              </a:defRPr>
            </a:lvl6pPr>
            <a:lvl7pPr marL="2971800" indent="-228600" defTabSz="930275" eaLnBrk="0" fontAlgn="base" hangingPunct="0">
              <a:spcBef>
                <a:spcPct val="0"/>
              </a:spcBef>
              <a:spcAft>
                <a:spcPct val="0"/>
              </a:spcAft>
              <a:defRPr>
                <a:solidFill>
                  <a:schemeClr val="tx1"/>
                </a:solidFill>
                <a:latin typeface="Tahoma" panose="020B0604030504040204" pitchFamily="34" charset="0"/>
              </a:defRPr>
            </a:lvl7pPr>
            <a:lvl8pPr marL="3429000" indent="-228600" defTabSz="930275" eaLnBrk="0" fontAlgn="base" hangingPunct="0">
              <a:spcBef>
                <a:spcPct val="0"/>
              </a:spcBef>
              <a:spcAft>
                <a:spcPct val="0"/>
              </a:spcAft>
              <a:defRPr>
                <a:solidFill>
                  <a:schemeClr val="tx1"/>
                </a:solidFill>
                <a:latin typeface="Tahoma" panose="020B0604030504040204" pitchFamily="34" charset="0"/>
              </a:defRPr>
            </a:lvl8pPr>
            <a:lvl9pPr marL="3886200" indent="-228600" defTabSz="930275"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4DBFAF76-452C-4C13-BB71-C19756B82BAC}" type="slidenum">
              <a:rPr lang="en-US" altLang="en-US" sz="1200">
                <a:latin typeface="Arial" panose="020B0604020202020204" pitchFamily="34" charset="0"/>
              </a:rPr>
              <a:pPr algn="r" eaLnBrk="1" hangingPunct="1"/>
              <a:t>3</a:t>
            </a:fld>
            <a:endParaRPr lang="en-US" altLang="en-US" sz="1200">
              <a:latin typeface="Arial" panose="020B0604020202020204" pitchFamily="34" charset="0"/>
            </a:endParaRPr>
          </a:p>
        </p:txBody>
      </p:sp>
      <p:sp>
        <p:nvSpPr>
          <p:cNvPr id="9219" name="Rectangle 2"/>
          <p:cNvSpPr>
            <a:spLocks noGrp="1" noRot="1" noChangeAspect="1" noChangeArrowheads="1" noTextEdit="1"/>
          </p:cNvSpPr>
          <p:nvPr>
            <p:ph type="sldImg"/>
          </p:nvPr>
        </p:nvSpPr>
        <p:spPr>
          <a:xfrm>
            <a:off x="1143000" y="685800"/>
            <a:ext cx="4646613" cy="3486150"/>
          </a:xfrm>
          <a:ln/>
        </p:spPr>
      </p:sp>
      <p:sp>
        <p:nvSpPr>
          <p:cNvPr id="9220" name="Rectangle 3"/>
          <p:cNvSpPr>
            <a:spLocks noGrp="1" noChangeArrowheads="1"/>
          </p:cNvSpPr>
          <p:nvPr>
            <p:ph type="body" idx="1"/>
          </p:nvPr>
        </p:nvSpPr>
        <p:spPr>
          <a:xfrm>
            <a:off x="1025525" y="4387850"/>
            <a:ext cx="49911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rIns="93161"/>
          <a:lstStyle/>
          <a:p>
            <a:pPr eaLnBrk="1" hangingPunct="1">
              <a:spcBef>
                <a:spcPct val="0"/>
              </a:spcBef>
            </a:pPr>
            <a:r>
              <a:rPr lang="en-US" altLang="en-US" sz="1100" dirty="0">
                <a:latin typeface="Arial" panose="020B0604020202020204" pitchFamily="34" charset="0"/>
              </a:rPr>
              <a:t>Raters of K</a:t>
            </a:r>
            <a:r>
              <a:rPr lang="en-US" altLang="en-US" sz="1100" dirty="0">
                <a:latin typeface="Arial" panose="020B0604020202020204" pitchFamily="34" charset="0"/>
                <a:cs typeface="Arial" panose="020B0604020202020204" pitchFamily="34" charset="0"/>
              </a:rPr>
              <a:t>–</a:t>
            </a:r>
            <a:r>
              <a:rPr lang="en-US" altLang="en-US" sz="1100" dirty="0">
                <a:latin typeface="Arial" panose="020B0604020202020204" pitchFamily="34" charset="0"/>
              </a:rPr>
              <a:t>1 students base the rating of writing on classroom observations. Writing collections are optional for the K</a:t>
            </a:r>
            <a:r>
              <a:rPr lang="en-US" altLang="en-US" sz="1100" dirty="0">
                <a:latin typeface="Arial" panose="020B0604020202020204" pitchFamily="34" charset="0"/>
                <a:cs typeface="Arial" panose="020B0604020202020204" pitchFamily="34" charset="0"/>
              </a:rPr>
              <a:t>–</a:t>
            </a:r>
            <a:r>
              <a:rPr lang="en-US" altLang="en-US" sz="1100" dirty="0">
                <a:latin typeface="Arial" panose="020B0604020202020204" pitchFamily="34" charset="0"/>
              </a:rPr>
              <a:t>1 grade levels.</a:t>
            </a:r>
          </a:p>
          <a:p>
            <a:pPr eaLnBrk="1" hangingPunct="1">
              <a:spcBef>
                <a:spcPct val="0"/>
              </a:spcBef>
              <a:spcAft>
                <a:spcPct val="20000"/>
              </a:spcAft>
            </a:pPr>
            <a:endParaRPr lang="en-US" altLang="en-US" dirty="0">
              <a:latin typeface="Arial" panose="020B0604020202020204" pitchFamily="34" charset="0"/>
            </a:endParaRPr>
          </a:p>
          <a:p>
            <a:pPr marL="400050" lvl="1" indent="-285750" eaLnBrk="1" hangingPunct="1">
              <a:spcBef>
                <a:spcPct val="0"/>
              </a:spcBef>
              <a:spcAft>
                <a:spcPct val="20000"/>
              </a:spcAft>
              <a:buFontTx/>
              <a:buChar char="•"/>
            </a:pPr>
            <a:endParaRPr lang="en-US" altLang="en-US" dirty="0">
              <a:latin typeface="Arial" panose="020B0604020202020204" pitchFamily="34" charset="0"/>
            </a:endParaRPr>
          </a:p>
          <a:p>
            <a:pPr eaLnBrk="1" hangingPunct="1">
              <a:spcBef>
                <a:spcPct val="0"/>
              </a:spcBef>
            </a:pPr>
            <a:endParaRPr lang="en-US" altLang="en-US" dirty="0">
              <a:solidFill>
                <a:srgbClr val="FF0000"/>
              </a:solidFill>
              <a:latin typeface="Arial" panose="020B0604020202020204" pitchFamily="34" charset="0"/>
            </a:endParaRPr>
          </a:p>
          <a:p>
            <a:pPr eaLnBrk="1" hangingPunct="1">
              <a:spcBef>
                <a:spcPct val="0"/>
              </a:spcBef>
            </a:pPr>
            <a:endParaRPr lang="en-US" altLang="en-US" sz="1100"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A8C1997A-6CFE-4609-8D02-CCCC0185A6A7}" type="slidenum">
              <a:rPr lang="en-US" altLang="en-US" smtClean="0">
                <a:latin typeface="Arial" panose="020B0604020202020204" pitchFamily="34" charset="0"/>
              </a:rPr>
              <a:pPr/>
              <a:t>4</a:t>
            </a:fld>
            <a:endParaRPr lang="en-US" altLang="en-US">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Notes 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6702D547-CD9E-44A4-BC9A-18272A1A4B67}" type="slidenum">
              <a:rPr lang="en-US" altLang="en-US" smtClean="0">
                <a:latin typeface="Arial" panose="020B0604020202020204" pitchFamily="34" charset="0"/>
              </a:rPr>
              <a:pPr/>
              <a:t>5</a:t>
            </a:fld>
            <a:endParaRPr lang="en-US" altLang="en-US">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76981869-A919-4632-95A0-66C571CED696}"/>
              </a:ext>
            </a:extLst>
          </p:cNvPr>
          <p:cNvSpPr>
            <a:spLocks noGrp="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7E4A7A2E-B341-40DB-9A44-0E91A0DF4860}" type="slidenum">
              <a:rPr lang="en-US" altLang="en-US" smtClean="0">
                <a:latin typeface="Arial" panose="020B0604020202020204" pitchFamily="34" charset="0"/>
              </a:rPr>
              <a:pPr/>
              <a:t>6</a:t>
            </a:fld>
            <a:endParaRPr lang="en-US" altLang="en-US">
              <a:latin typeface="Arial" panose="020B0604020202020204" pitchFamily="34" charset="0"/>
            </a:endParaRPr>
          </a:p>
        </p:txBody>
      </p:sp>
      <p:sp>
        <p:nvSpPr>
          <p:cNvPr id="15363" name="Rectangle 2"/>
          <p:cNvSpPr>
            <a:spLocks noGrp="1" noRot="1" noChangeAspect="1" noChangeArrowheads="1" noTextEdit="1"/>
          </p:cNvSpPr>
          <p:nvPr>
            <p:ph type="sldImg"/>
          </p:nvPr>
        </p:nvSpPr>
        <p:spPr>
          <a:xfrm>
            <a:off x="1068388" y="685800"/>
            <a:ext cx="4649787" cy="3487738"/>
          </a:xfrm>
          <a:ln/>
        </p:spPr>
      </p:sp>
      <p:sp>
        <p:nvSpPr>
          <p:cNvPr id="15364" name="Notes Placehold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Reminder:  February 5th is not the beginning of the TELPAS assessment window.  February 5th is the earliest eligibility date that TELPAS writing samples may be collected.  </a:t>
            </a:r>
          </a:p>
          <a:p>
            <a:endParaRPr lang="en-US" altLang="en-US" dirty="0">
              <a:latin typeface="Arial" panose="020B0604020202020204" pitchFamily="34" charset="0"/>
            </a:endParaRPr>
          </a:p>
          <a:p>
            <a:r>
              <a:rPr lang="en-US" altLang="en-US" dirty="0">
                <a:latin typeface="Arial" panose="020B0604020202020204" pitchFamily="34" charset="0"/>
              </a:rPr>
              <a:t>This early eligibility date provides raters with more opportunities to collect a variety of student writing samples that accurately portray the students’ English writing abilities in the spring of the year.  Although students have received significant instruction and a variety of opportunities to write in the fall and the beginning of the spring semester, only writing samples written beginning February 5th through the end of the assessment window are eligible for inclusion in TELPAS writing collections.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56905F8B-BBC1-43EF-BB36-45F14776B1B7}" type="slidenum">
              <a:rPr lang="en-US" altLang="en-US" smtClean="0">
                <a:latin typeface="Arial" panose="020B0604020202020204" pitchFamily="34" charset="0"/>
              </a:rPr>
              <a:pPr/>
              <a:t>7</a:t>
            </a:fld>
            <a:endParaRPr lang="en-US" altLang="en-US">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b="1">
                <a:latin typeface="Arial" panose="020B0604020202020204" pitchFamily="34" charset="0"/>
              </a:rPr>
              <a:t> </a:t>
            </a:r>
            <a:endParaRPr lang="en-US" altLang="en-US" sz="11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419803FA-A944-424F-95D3-00B1DDBA6851}" type="slidenum">
              <a:rPr lang="en-US" altLang="en-US" smtClean="0">
                <a:latin typeface="Arial" panose="020B0604020202020204" pitchFamily="34" charset="0"/>
              </a:rPr>
              <a:pPr/>
              <a:t>8</a:t>
            </a:fld>
            <a:endParaRPr lang="en-US" altLang="en-US">
              <a:latin typeface="Arial" panose="020B0604020202020204" pitchFamily="34" charset="0"/>
            </a:endParaRPr>
          </a:p>
        </p:txBody>
      </p:sp>
      <p:sp>
        <p:nvSpPr>
          <p:cNvPr id="19459" name="Rectangle 2"/>
          <p:cNvSpPr>
            <a:spLocks noGrp="1" noRot="1" noChangeAspect="1" noChangeArrowheads="1" noTextEdit="1"/>
          </p:cNvSpPr>
          <p:nvPr>
            <p:ph type="sldImg"/>
          </p:nvPr>
        </p:nvSpPr>
        <p:spPr>
          <a:xfrm>
            <a:off x="1068388" y="685800"/>
            <a:ext cx="4649787" cy="3487738"/>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a:latin typeface="Arial" panose="020B0604020202020204" pitchFamily="34" charset="0"/>
              </a:rPr>
              <a:t>This is not an exhaustive list, but it encompasses the majority of eligible types of writing to include in the collections.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fld id="{A5BB245A-997D-4ECC-9921-9BE1B0E3768C}" type="slidenum">
              <a:rPr lang="en-US" altLang="en-US" smtClean="0">
                <a:latin typeface="Arial" panose="020B0604020202020204" pitchFamily="34" charset="0"/>
              </a:rPr>
              <a:pPr/>
              <a:t>9</a:t>
            </a:fld>
            <a:endParaRPr lang="en-US" altLang="en-US">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latin typeface="Arial" panose="020B0604020202020204" pitchFamily="34" charset="0"/>
              </a:rPr>
              <a:t>The types of papers shown on the slide should be avoided because they interfere with the ability to measure the student’s overall English language writing proficiency.</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b="1" dirty="0">
                <a:latin typeface="Arial" panose="020B0604020202020204" pitchFamily="34" charset="0"/>
              </a:rPr>
              <a:t>Copied language:</a:t>
            </a:r>
            <a:r>
              <a:rPr lang="en-US" altLang="en-US" sz="1100" dirty="0">
                <a:latin typeface="Arial" panose="020B0604020202020204" pitchFamily="34" charset="0"/>
              </a:rPr>
              <a:t> It is normal and appropriate for students to refer to instructional materials when writing during content area instruction. Copied language becomes a problem when students copy sentences or paragraphs from instructional resources rather than expressing and connecting ideas themselves using their own words.</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b="1" dirty="0">
                <a:latin typeface="Arial" panose="020B0604020202020204" pitchFamily="34" charset="0"/>
              </a:rPr>
              <a:t>Heavy reliance on dictionaries and thesauruses:</a:t>
            </a:r>
            <a:r>
              <a:rPr lang="en-US" altLang="en-US" sz="1100" dirty="0">
                <a:latin typeface="Arial" panose="020B0604020202020204" pitchFamily="34" charset="0"/>
              </a:rPr>
              <a:t> Use of a dictionary or thesaurus is a normal and appropriate instructional practice, and these resources are real-world tools. Teachers should not include a writing sample if the student relied so heavily on dictionaries or other resources that it obscures the ability to portray the student’s overall English language writing proficiency across the samples. Software that suggests ways to correct misspelled words and/or improve other elements of writing should not be used.</a:t>
            </a:r>
          </a:p>
          <a:p>
            <a:pPr eaLnBrk="1" hangingPunct="1">
              <a:spcBef>
                <a:spcPct val="0"/>
              </a:spcBef>
            </a:pPr>
            <a:endParaRPr lang="en-US" altLang="en-US" sz="1100" dirty="0">
              <a:latin typeface="Arial" panose="020B0604020202020204" pitchFamily="34" charset="0"/>
            </a:endParaRPr>
          </a:p>
          <a:p>
            <a:pPr eaLnBrk="1" hangingPunct="1">
              <a:spcBef>
                <a:spcPct val="0"/>
              </a:spcBef>
            </a:pPr>
            <a:endParaRPr lang="en-US" altLang="en-US" sz="1100"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858440"/>
            <a:ext cx="6858000" cy="1455651"/>
          </a:xfrm>
          <a:solidFill>
            <a:schemeClr val="bg1">
              <a:lumMod val="95000"/>
            </a:schemeClr>
          </a:solidFill>
        </p:spPr>
        <p:txBody>
          <a:bodyPr anchor="ctr">
            <a:normAutofit/>
          </a:bodyPr>
          <a:lstStyle>
            <a:lvl1pPr algn="ctr">
              <a:defRPr sz="42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143000" y="4315096"/>
            <a:ext cx="6858000" cy="851564"/>
          </a:xfrm>
          <a:solidFill>
            <a:schemeClr val="bg1">
              <a:lumMod val="95000"/>
            </a:schemeClr>
          </a:solidFill>
        </p:spPr>
        <p:txBody>
          <a:bodyPr anchor="t"/>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EDIT MASTER SUBTITLE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TEA </a:t>
            </a:r>
          </a:p>
        </p:txBody>
      </p:sp>
      <p:sp>
        <p:nvSpPr>
          <p:cNvPr id="6" name="Slide Number Placeholder 5"/>
          <p:cNvSpPr>
            <a:spLocks noGrp="1"/>
          </p:cNvSpPr>
          <p:nvPr>
            <p:ph type="sldNum" sz="quarter" idx="12"/>
          </p:nvPr>
        </p:nvSpPr>
        <p:spPr/>
        <p:txBody>
          <a:bodyPr/>
          <a:lstStyle/>
          <a:p>
            <a:pPr>
              <a:defRPr/>
            </a:pPr>
            <a:fld id="{BD44EA73-50E3-445C-8370-57EBD1FFF15F}" type="slidenum">
              <a:rPr lang="en-US" smtClean="0"/>
              <a:pPr>
                <a:defRPr/>
              </a:pPr>
              <a:t>‹#›</a:t>
            </a:fld>
            <a:endParaRPr lang="en-US"/>
          </a:p>
        </p:txBody>
      </p:sp>
    </p:spTree>
    <p:extLst>
      <p:ext uri="{BB962C8B-B14F-4D97-AF65-F5344CB8AC3E}">
        <p14:creationId xmlns:p14="http://schemas.microsoft.com/office/powerpoint/2010/main" val="184275635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TEA </a:t>
            </a:r>
          </a:p>
        </p:txBody>
      </p:sp>
      <p:sp>
        <p:nvSpPr>
          <p:cNvPr id="5" name="Slide Number Placeholder 4"/>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8" name="Content Placeholder 7"/>
          <p:cNvSpPr>
            <a:spLocks noGrp="1"/>
          </p:cNvSpPr>
          <p:nvPr>
            <p:ph sz="quarter" idx="13"/>
          </p:nvPr>
        </p:nvSpPr>
        <p:spPr>
          <a:xfrm>
            <a:off x="4572000" y="1620838"/>
            <a:ext cx="4150519" cy="4603750"/>
          </a:xfrm>
        </p:spPr>
        <p:txBody>
          <a:bodyPr/>
          <a:lstStyle>
            <a:lvl1pPr marL="0" indent="0">
              <a:buNone/>
              <a:defRPr>
                <a:latin typeface="Open Sans" panose="020B0606030504020204"/>
              </a:defRPr>
            </a:lvl1pPr>
          </a:lstStyle>
          <a:p>
            <a:pPr lvl="0"/>
            <a:r>
              <a:rPr lang="en-US"/>
              <a:t>Edit Master text styles</a:t>
            </a:r>
          </a:p>
        </p:txBody>
      </p:sp>
      <p:sp>
        <p:nvSpPr>
          <p:cNvPr id="11" name="Text Placeholder 10"/>
          <p:cNvSpPr>
            <a:spLocks noGrp="1"/>
          </p:cNvSpPr>
          <p:nvPr>
            <p:ph type="body" sz="quarter" idx="14"/>
          </p:nvPr>
        </p:nvSpPr>
        <p:spPr>
          <a:xfrm>
            <a:off x="388645" y="1876926"/>
            <a:ext cx="3825791" cy="4074694"/>
          </a:xfrm>
        </p:spPr>
        <p:txBody>
          <a:bodyPr anchor="ctr"/>
          <a:lstStyle>
            <a:lvl1pPr marL="0" indent="0">
              <a:buNone/>
              <a:defRPr>
                <a:solidFill>
                  <a:schemeClr val="bg1"/>
                </a:solidFill>
                <a:latin typeface="Open Sans" panose="020B0606030504020204"/>
              </a:defRPr>
            </a:lvl1pPr>
          </a:lstStyle>
          <a:p>
            <a:pPr lvl="0"/>
            <a:r>
              <a:rPr lang="en-US"/>
              <a:t>Edit Master text styles</a:t>
            </a:r>
          </a:p>
        </p:txBody>
      </p:sp>
    </p:spTree>
    <p:extLst>
      <p:ext uri="{BB962C8B-B14F-4D97-AF65-F5344CB8AC3E}">
        <p14:creationId xmlns:p14="http://schemas.microsoft.com/office/powerpoint/2010/main" val="263038223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TEA </a:t>
            </a:r>
          </a:p>
        </p:txBody>
      </p:sp>
      <p:sp>
        <p:nvSpPr>
          <p:cNvPr id="9" name="Slide Number Placeholder 8"/>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10" name="Picture Placeholder 6"/>
          <p:cNvSpPr>
            <a:spLocks noGrp="1"/>
          </p:cNvSpPr>
          <p:nvPr>
            <p:ph type="pic" sz="quarter" idx="13"/>
          </p:nvPr>
        </p:nvSpPr>
        <p:spPr>
          <a:xfrm>
            <a:off x="301230" y="1645920"/>
            <a:ext cx="8534993" cy="3648710"/>
          </a:xfrm>
        </p:spPr>
        <p:txBody>
          <a:bodyPr/>
          <a:lstStyle>
            <a:lvl1pPr marL="0" indent="0">
              <a:buFontTx/>
              <a:buNone/>
              <a:defRPr>
                <a:latin typeface="Open Sans (Headings)"/>
              </a:defRPr>
            </a:lvl1pPr>
          </a:lstStyle>
          <a:p>
            <a:r>
              <a:rPr lang="en-US"/>
              <a:t>Click icon to add picture</a:t>
            </a:r>
            <a:endParaRPr lang="en-US" dirty="0"/>
          </a:p>
        </p:txBody>
      </p:sp>
      <p:sp>
        <p:nvSpPr>
          <p:cNvPr id="11" name="Text Placeholder 11"/>
          <p:cNvSpPr>
            <a:spLocks noGrp="1"/>
          </p:cNvSpPr>
          <p:nvPr>
            <p:ph type="body" sz="quarter" idx="14"/>
          </p:nvPr>
        </p:nvSpPr>
        <p:spPr>
          <a:xfrm>
            <a:off x="301229" y="5657088"/>
            <a:ext cx="8534400" cy="543686"/>
          </a:xfrm>
          <a:gradFill>
            <a:gsLst>
              <a:gs pos="26000">
                <a:srgbClr val="203864"/>
              </a:gs>
              <a:gs pos="50000">
                <a:srgbClr val="2F5CAC"/>
              </a:gs>
              <a:gs pos="100000">
                <a:srgbClr val="4472C4"/>
              </a:gs>
            </a:gsLst>
            <a:lin ang="3000000" scaled="0"/>
          </a:gradFill>
        </p:spPr>
        <p:txBody>
          <a:bodyPr/>
          <a:lstStyle>
            <a:lvl1pPr marL="274320" indent="0" algn="ctr">
              <a:lnSpc>
                <a:spcPct val="120000"/>
              </a:lnSpc>
              <a:buNone/>
              <a:defRPr sz="1800">
                <a:solidFill>
                  <a:schemeClr val="bg1"/>
                </a:solidFill>
                <a:latin typeface="Open Sans (Headings)"/>
              </a:defRPr>
            </a:lvl1pPr>
          </a:lstStyle>
          <a:p>
            <a:pPr lvl="0"/>
            <a:r>
              <a:rPr lang="en-US"/>
              <a:t>Edit Master text styles</a:t>
            </a:r>
          </a:p>
        </p:txBody>
      </p:sp>
    </p:spTree>
    <p:extLst>
      <p:ext uri="{BB962C8B-B14F-4D97-AF65-F5344CB8AC3E}">
        <p14:creationId xmlns:p14="http://schemas.microsoft.com/office/powerpoint/2010/main" val="423652846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TEA </a:t>
            </a:r>
          </a:p>
        </p:txBody>
      </p:sp>
      <p:sp>
        <p:nvSpPr>
          <p:cNvPr id="9" name="Slide Number Placeholder 8"/>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cxnSp>
        <p:nvCxnSpPr>
          <p:cNvPr id="10" name="Straight Connector 9"/>
          <p:cNvCxnSpPr/>
          <p:nvPr/>
        </p:nvCxnSpPr>
        <p:spPr>
          <a:xfrm>
            <a:off x="5793859" y="3631343"/>
            <a:ext cx="9525"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71934" y="3639581"/>
            <a:ext cx="9525"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p:nvCxnSpPr>
        <p:spPr>
          <a:xfrm>
            <a:off x="4582691" y="3256247"/>
            <a:ext cx="9525"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804023" y="3553468"/>
            <a:ext cx="1147795"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14573" y="3553468"/>
            <a:ext cx="1147795"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225478" y="3553468"/>
            <a:ext cx="1147795"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29824" y="3553468"/>
            <a:ext cx="1147795"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93118" y="3553468"/>
            <a:ext cx="1147795"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537156" y="362331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p:nvCxnSpPr>
        <p:spPr>
          <a:xfrm>
            <a:off x="6999272" y="3259816"/>
            <a:ext cx="9525"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953737" y="3626886"/>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p:nvCxnSpPr>
        <p:spPr>
          <a:xfrm>
            <a:off x="2167151" y="3266406"/>
            <a:ext cx="9525"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2121616" y="363347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317956" y="364363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748736" y="361315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1587119" y="2535257"/>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2" name="Text Placeholder 3"/>
          <p:cNvSpPr>
            <a:spLocks noGrp="1"/>
          </p:cNvSpPr>
          <p:nvPr>
            <p:ph type="body" sz="quarter" idx="19"/>
          </p:nvPr>
        </p:nvSpPr>
        <p:spPr>
          <a:xfrm>
            <a:off x="2816046" y="4166492"/>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3" name="Text Placeholder 3"/>
          <p:cNvSpPr>
            <a:spLocks noGrp="1"/>
          </p:cNvSpPr>
          <p:nvPr>
            <p:ph type="body" sz="quarter" idx="20"/>
          </p:nvPr>
        </p:nvSpPr>
        <p:spPr>
          <a:xfrm>
            <a:off x="4004114" y="2535258"/>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4" name="Text Placeholder 3"/>
          <p:cNvSpPr>
            <a:spLocks noGrp="1"/>
          </p:cNvSpPr>
          <p:nvPr>
            <p:ph type="body" sz="quarter" idx="21"/>
          </p:nvPr>
        </p:nvSpPr>
        <p:spPr>
          <a:xfrm>
            <a:off x="5290969" y="4166492"/>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5" name="Text Placeholder 3"/>
          <p:cNvSpPr>
            <a:spLocks noGrp="1"/>
          </p:cNvSpPr>
          <p:nvPr>
            <p:ph type="body" sz="quarter" idx="22"/>
          </p:nvPr>
        </p:nvSpPr>
        <p:spPr>
          <a:xfrm>
            <a:off x="6436149" y="2535258"/>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5" name="Text Placeholder 4"/>
          <p:cNvSpPr>
            <a:spLocks noGrp="1"/>
          </p:cNvSpPr>
          <p:nvPr>
            <p:ph type="body" sz="quarter" idx="23" hasCustomPrompt="1"/>
          </p:nvPr>
        </p:nvSpPr>
        <p:spPr>
          <a:xfrm>
            <a:off x="1593118" y="5303521"/>
            <a:ext cx="5984500" cy="595024"/>
          </a:xfrm>
        </p:spPr>
        <p:txBody>
          <a:bodyPr anchor="ctr"/>
          <a:lstStyle>
            <a:lvl1pPr marL="0" indent="0" algn="ctr">
              <a:buNone/>
              <a:defRPr sz="18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337893814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TEA </a:t>
            </a:r>
          </a:p>
        </p:txBody>
      </p:sp>
      <p:sp>
        <p:nvSpPr>
          <p:cNvPr id="9" name="Slide Number Placeholder 8"/>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27" name="Text Placeholder 8"/>
          <p:cNvSpPr>
            <a:spLocks noGrp="1"/>
          </p:cNvSpPr>
          <p:nvPr>
            <p:ph type="body" sz="quarter" idx="13" hasCustomPrompt="1"/>
          </p:nvPr>
        </p:nvSpPr>
        <p:spPr>
          <a:xfrm>
            <a:off x="495312"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6334595"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29" name="TextBox 28"/>
          <p:cNvSpPr txBox="1"/>
          <p:nvPr/>
        </p:nvSpPr>
        <p:spPr>
          <a:xfrm>
            <a:off x="593760" y="2937883"/>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30" name="Oval 29" title="Milestone Number"/>
          <p:cNvSpPr/>
          <p:nvPr/>
        </p:nvSpPr>
        <p:spPr>
          <a:xfrm>
            <a:off x="861108" y="4457099"/>
            <a:ext cx="305755"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01</a:t>
            </a:r>
          </a:p>
        </p:txBody>
      </p:sp>
      <p:pic>
        <p:nvPicPr>
          <p:cNvPr id="31" name="Graphic 30"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27355" y="3952409"/>
            <a:ext cx="581025" cy="221456"/>
          </a:xfrm>
          <a:prstGeom prst="rect">
            <a:avLst/>
          </a:prstGeom>
        </p:spPr>
      </p:pic>
      <p:sp>
        <p:nvSpPr>
          <p:cNvPr id="36" name="Oval 35" title="Milestone Number"/>
          <p:cNvSpPr/>
          <p:nvPr/>
        </p:nvSpPr>
        <p:spPr>
          <a:xfrm>
            <a:off x="917867" y="2133144"/>
            <a:ext cx="305755"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02</a:t>
            </a:r>
          </a:p>
        </p:txBody>
      </p:sp>
      <p:pic>
        <p:nvPicPr>
          <p:cNvPr id="37" name="Graphic 36"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89409" y="2837946"/>
            <a:ext cx="581025" cy="221456"/>
          </a:xfrm>
          <a:prstGeom prst="rect">
            <a:avLst/>
          </a:prstGeom>
        </p:spPr>
      </p:pic>
      <p:sp>
        <p:nvSpPr>
          <p:cNvPr id="38" name="TextBox 37"/>
          <p:cNvSpPr txBox="1"/>
          <p:nvPr/>
        </p:nvSpPr>
        <p:spPr>
          <a:xfrm>
            <a:off x="2536932" y="2940071"/>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39" name="Oval 38" title="Milestone Number"/>
          <p:cNvSpPr/>
          <p:nvPr/>
        </p:nvSpPr>
        <p:spPr>
          <a:xfrm>
            <a:off x="2822812" y="4434294"/>
            <a:ext cx="305755"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03</a:t>
            </a:r>
          </a:p>
        </p:txBody>
      </p:sp>
      <p:pic>
        <p:nvPicPr>
          <p:cNvPr id="40" name="Graphic 39"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2558960" y="3963451"/>
            <a:ext cx="581025" cy="221456"/>
          </a:xfrm>
          <a:prstGeom prst="rect">
            <a:avLst/>
          </a:prstGeom>
        </p:spPr>
      </p:pic>
      <p:sp>
        <p:nvSpPr>
          <p:cNvPr id="41" name="TextBox 40"/>
          <p:cNvSpPr txBox="1"/>
          <p:nvPr/>
        </p:nvSpPr>
        <p:spPr>
          <a:xfrm>
            <a:off x="4472332" y="2930905"/>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42" name="Oval 41" title="Milestone Number"/>
          <p:cNvSpPr/>
          <p:nvPr/>
        </p:nvSpPr>
        <p:spPr>
          <a:xfrm>
            <a:off x="4764254" y="4434294"/>
            <a:ext cx="305755"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04</a:t>
            </a:r>
          </a:p>
        </p:txBody>
      </p:sp>
      <p:pic>
        <p:nvPicPr>
          <p:cNvPr id="43" name="Graphic 42"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4511600" y="3973782"/>
            <a:ext cx="581025" cy="221456"/>
          </a:xfrm>
          <a:prstGeom prst="rect">
            <a:avLst/>
          </a:prstGeom>
        </p:spPr>
      </p:pic>
      <p:sp>
        <p:nvSpPr>
          <p:cNvPr id="44" name="Oval 43" title="Milestone Number"/>
          <p:cNvSpPr/>
          <p:nvPr/>
        </p:nvSpPr>
        <p:spPr>
          <a:xfrm>
            <a:off x="4820926" y="2129571"/>
            <a:ext cx="305755"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05</a:t>
            </a:r>
          </a:p>
        </p:txBody>
      </p:sp>
      <p:pic>
        <p:nvPicPr>
          <p:cNvPr id="45" name="Graphic 44"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4777061" y="2837946"/>
            <a:ext cx="581025" cy="221456"/>
          </a:xfrm>
          <a:prstGeom prst="rect">
            <a:avLst/>
          </a:prstGeom>
        </p:spPr>
      </p:pic>
      <p:sp>
        <p:nvSpPr>
          <p:cNvPr id="46" name="TextBox 45"/>
          <p:cNvSpPr txBox="1"/>
          <p:nvPr/>
        </p:nvSpPr>
        <p:spPr>
          <a:xfrm>
            <a:off x="6414508" y="2930905"/>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47" name="Oval 46" title="Milestone Number"/>
          <p:cNvSpPr/>
          <p:nvPr/>
        </p:nvSpPr>
        <p:spPr>
          <a:xfrm>
            <a:off x="6688388" y="4434293"/>
            <a:ext cx="305755"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06</a:t>
            </a:r>
          </a:p>
        </p:txBody>
      </p:sp>
      <p:pic>
        <p:nvPicPr>
          <p:cNvPr id="48" name="Graphic 47"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440026" y="3973782"/>
            <a:ext cx="581025" cy="221456"/>
          </a:xfrm>
          <a:prstGeom prst="rect">
            <a:avLst/>
          </a:prstGeom>
        </p:spPr>
      </p:pic>
      <p:sp>
        <p:nvSpPr>
          <p:cNvPr id="49" name="Oval 48" title="Milestone Number"/>
          <p:cNvSpPr/>
          <p:nvPr/>
        </p:nvSpPr>
        <p:spPr>
          <a:xfrm>
            <a:off x="6716196" y="2126447"/>
            <a:ext cx="305755"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07</a:t>
            </a:r>
          </a:p>
        </p:txBody>
      </p:sp>
      <p:pic>
        <p:nvPicPr>
          <p:cNvPr id="50" name="Graphic 49"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720005" y="2837946"/>
            <a:ext cx="581025" cy="221456"/>
          </a:xfrm>
          <a:prstGeom prst="rect">
            <a:avLst/>
          </a:prstGeom>
        </p:spPr>
      </p:pic>
      <p:grpSp>
        <p:nvGrpSpPr>
          <p:cNvPr id="51" name="Group 50" title="Today Flag Icon"/>
          <p:cNvGrpSpPr/>
          <p:nvPr/>
        </p:nvGrpSpPr>
        <p:grpSpPr>
          <a:xfrm>
            <a:off x="7723647" y="2129571"/>
            <a:ext cx="305755"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45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7696741" y="2837946"/>
            <a:ext cx="581025" cy="221456"/>
          </a:xfrm>
          <a:prstGeom prst="rect">
            <a:avLst/>
          </a:prstGeom>
        </p:spPr>
      </p:pic>
      <p:grpSp>
        <p:nvGrpSpPr>
          <p:cNvPr id="55" name="Group 54" title="Year 4"/>
          <p:cNvGrpSpPr/>
          <p:nvPr/>
        </p:nvGrpSpPr>
        <p:grpSpPr>
          <a:xfrm>
            <a:off x="6361015" y="3119046"/>
            <a:ext cx="2349885"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69" name="Group 68" title="Year 3"/>
          <p:cNvGrpSpPr/>
          <p:nvPr/>
        </p:nvGrpSpPr>
        <p:grpSpPr>
          <a:xfrm>
            <a:off x="4414971" y="3119046"/>
            <a:ext cx="2088153"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83" name="Group 82" title="Year 2"/>
          <p:cNvGrpSpPr/>
          <p:nvPr/>
        </p:nvGrpSpPr>
        <p:grpSpPr>
          <a:xfrm>
            <a:off x="2481856" y="3119047"/>
            <a:ext cx="2069397"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97" name="Group 96" title="Year 1"/>
          <p:cNvGrpSpPr/>
          <p:nvPr/>
        </p:nvGrpSpPr>
        <p:grpSpPr>
          <a:xfrm>
            <a:off x="593761" y="3119047"/>
            <a:ext cx="2021576"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4405735"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7320149"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445821"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2397169"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4355588"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6271585"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445821" y="5724950"/>
            <a:ext cx="8174158" cy="595024"/>
          </a:xfrm>
        </p:spPr>
        <p:txBody>
          <a:bodyPr anchor="ctr"/>
          <a:lstStyle>
            <a:lvl1pPr marL="0" indent="0" algn="ctr">
              <a:buNone/>
              <a:defRPr sz="18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476453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TEA </a:t>
            </a:r>
          </a:p>
        </p:txBody>
      </p:sp>
      <p:sp>
        <p:nvSpPr>
          <p:cNvPr id="4" name="Slide Number Placeholder 3"/>
          <p:cNvSpPr>
            <a:spLocks noGrp="1"/>
          </p:cNvSpPr>
          <p:nvPr>
            <p:ph type="sldNum" sz="quarter" idx="12"/>
          </p:nvPr>
        </p:nvSpPr>
        <p:spPr/>
        <p:txBody>
          <a:bodyPr/>
          <a:lstStyle/>
          <a:p>
            <a:pPr>
              <a:defRPr/>
            </a:pPr>
            <a:fld id="{1E6D12AB-77E4-4381-AA73-D1E23487DBD3}" type="slidenum">
              <a:rPr lang="en-US" smtClean="0"/>
              <a:pPr>
                <a:defRPr/>
              </a:pPr>
              <a:t>‹#›</a:t>
            </a:fld>
            <a:endParaRPr lang="en-US"/>
          </a:p>
        </p:txBody>
      </p:sp>
    </p:spTree>
    <p:extLst>
      <p:ext uri="{BB962C8B-B14F-4D97-AF65-F5344CB8AC3E}">
        <p14:creationId xmlns:p14="http://schemas.microsoft.com/office/powerpoint/2010/main" val="318094612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TEA </a:t>
            </a:r>
          </a:p>
        </p:txBody>
      </p:sp>
      <p:sp>
        <p:nvSpPr>
          <p:cNvPr id="6" name="Slide Number Placeholder 5"/>
          <p:cNvSpPr>
            <a:spLocks noGrp="1"/>
          </p:cNvSpPr>
          <p:nvPr>
            <p:ph type="sldNum" sz="quarter" idx="12"/>
          </p:nvPr>
        </p:nvSpPr>
        <p:spPr/>
        <p:txBody>
          <a:bodyPr/>
          <a:lstStyle>
            <a:lvl1pPr>
              <a:defRPr/>
            </a:lvl1pPr>
          </a:lstStyle>
          <a:p>
            <a:pPr>
              <a:defRPr/>
            </a:pPr>
            <a:fld id="{200770CD-2DA4-42B8-95AE-662148849E12}" type="slidenum">
              <a:rPr lang="en-US"/>
              <a:pPr>
                <a:defRPr/>
              </a:pPr>
              <a:t>‹#›</a:t>
            </a:fld>
            <a:endParaRPr lang="en-US"/>
          </a:p>
        </p:txBody>
      </p:sp>
    </p:spTree>
    <p:extLst>
      <p:ext uri="{BB962C8B-B14F-4D97-AF65-F5344CB8AC3E}">
        <p14:creationId xmlns:p14="http://schemas.microsoft.com/office/powerpoint/2010/main" val="267789135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TEA </a:t>
            </a:r>
          </a:p>
        </p:txBody>
      </p:sp>
      <p:sp>
        <p:nvSpPr>
          <p:cNvPr id="7" name="Slide Number Placeholder 5"/>
          <p:cNvSpPr>
            <a:spLocks noGrp="1"/>
          </p:cNvSpPr>
          <p:nvPr>
            <p:ph type="sldNum" sz="quarter" idx="12"/>
          </p:nvPr>
        </p:nvSpPr>
        <p:spPr/>
        <p:txBody>
          <a:bodyPr/>
          <a:lstStyle>
            <a:lvl1pPr>
              <a:defRPr/>
            </a:lvl1pPr>
          </a:lstStyle>
          <a:p>
            <a:pPr>
              <a:defRPr/>
            </a:pPr>
            <a:fld id="{BAFC457F-5C49-42D7-8754-44C4113E63E1}" type="slidenum">
              <a:rPr lang="en-US"/>
              <a:pPr>
                <a:defRPr/>
              </a:pPr>
              <a:t>‹#›</a:t>
            </a:fld>
            <a:endParaRPr lang="en-US"/>
          </a:p>
        </p:txBody>
      </p:sp>
    </p:spTree>
    <p:extLst>
      <p:ext uri="{BB962C8B-B14F-4D97-AF65-F5344CB8AC3E}">
        <p14:creationId xmlns:p14="http://schemas.microsoft.com/office/powerpoint/2010/main" val="202937181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857435"/>
            <a:ext cx="6858000" cy="1455651"/>
          </a:xfrm>
          <a:prstGeom prst="rect">
            <a:avLst/>
          </a:prstGeom>
          <a:solidFill>
            <a:schemeClr val="bg1">
              <a:lumMod val="95000"/>
            </a:schemeClr>
          </a:solidFill>
        </p:spPr>
        <p:txBody>
          <a:bodyPr anchor="ctr">
            <a:normAutofit/>
          </a:bodyPr>
          <a:lstStyle>
            <a:lvl1pPr algn="ctr">
              <a:lnSpc>
                <a:spcPct val="90000"/>
              </a:lnSpc>
              <a:defRPr sz="42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143000" y="4315096"/>
            <a:ext cx="6858000" cy="851564"/>
          </a:xfrm>
          <a:prstGeom prst="rect">
            <a:avLst/>
          </a:prstGeom>
          <a:solidFill>
            <a:schemeClr val="bg1">
              <a:lumMod val="95000"/>
            </a:schemeClr>
          </a:solidFill>
        </p:spPr>
        <p:txBody>
          <a:bodyPr anchor="t"/>
          <a:lstStyle>
            <a:lvl1pPr marL="0" indent="0" algn="ctr">
              <a:lnSpc>
                <a:spcPct val="90000"/>
              </a:lnSpc>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EDIT MASTER SUBTITLE</a:t>
            </a:r>
          </a:p>
        </p:txBody>
      </p:sp>
      <p:sp>
        <p:nvSpPr>
          <p:cNvPr id="4" name="Date Placeholder 3"/>
          <p:cNvSpPr>
            <a:spLocks noGrp="1"/>
          </p:cNvSpPr>
          <p:nvPr>
            <p:ph type="dt" sz="half" idx="10"/>
          </p:nvPr>
        </p:nvSpPr>
        <p:spPr>
          <a:xfrm>
            <a:off x="628650" y="6562725"/>
            <a:ext cx="2057400" cy="158750"/>
          </a:xfrm>
        </p:spPr>
        <p:txBody>
          <a:bodyPr/>
          <a:lstStyle>
            <a:lvl1pPr>
              <a:defRPr>
                <a:solidFill>
                  <a:schemeClr val="bg1"/>
                </a:solidFill>
              </a:defRPr>
            </a:lvl1pPr>
          </a:lstStyle>
          <a:p>
            <a:fld id="{AD117F7C-5B22-45E1-89D6-BA0877C65FFA}" type="datetime1">
              <a:rPr lang="en-US" smtClean="0"/>
              <a:t>7/11/2023</a:t>
            </a:fld>
            <a:endParaRPr lang="en-US"/>
          </a:p>
        </p:txBody>
      </p:sp>
      <p:sp>
        <p:nvSpPr>
          <p:cNvPr id="5" name="Footer Placeholder 4"/>
          <p:cNvSpPr>
            <a:spLocks noGrp="1"/>
          </p:cNvSpPr>
          <p:nvPr>
            <p:ph type="ftr" sz="quarter" idx="11"/>
          </p:nvPr>
        </p:nvSpPr>
        <p:spPr>
          <a:xfrm>
            <a:off x="3028950" y="6562725"/>
            <a:ext cx="3086100" cy="15875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6457950" y="6562725"/>
            <a:ext cx="2057400" cy="158750"/>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886259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872511"/>
            <a:ext cx="6858000" cy="1455649"/>
          </a:xfrm>
          <a:prstGeom prst="rect">
            <a:avLst/>
          </a:prstGeom>
          <a:solidFill>
            <a:schemeClr val="bg1">
              <a:lumMod val="95000"/>
            </a:schemeClr>
          </a:solidFill>
        </p:spPr>
        <p:txBody>
          <a:bodyPr anchor="ctr"/>
          <a:lstStyle>
            <a:lvl1pPr algn="ctr">
              <a:defRPr lang="en-US" sz="45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143000" y="4328160"/>
            <a:ext cx="6858000" cy="865633"/>
          </a:xfrm>
          <a:prstGeom prst="rect">
            <a:avLst/>
          </a:prstGeom>
          <a:solidFill>
            <a:schemeClr val="bg1">
              <a:lumMod val="95000"/>
            </a:schemeClr>
          </a:solidFill>
        </p:spPr>
        <p:txBody>
          <a:bodyPr anchor="ctr"/>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996496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a:prstGeom prst="rect">
            <a:avLst/>
          </a:prstGeom>
        </p:spPr>
        <p:txBody>
          <a:bodyPr anchor="ctr">
            <a:normAutofit/>
          </a:bodyPr>
          <a:lstStyle>
            <a:lvl1pPr algn="ctr">
              <a:lnSpc>
                <a:spcPct val="90000"/>
              </a:lnSpc>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822960" y="5157371"/>
            <a:ext cx="7498080" cy="1142999"/>
          </a:xfrm>
          <a:prstGeom prst="rect">
            <a:avLst/>
          </a:prstGeom>
        </p:spPr>
        <p:txBody>
          <a:bodyPr anchor="ctr"/>
          <a:lstStyle>
            <a:lvl1pPr marL="0" indent="0" algn="ctr">
              <a:lnSpc>
                <a:spcPct val="90000"/>
              </a:lnSpc>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628650" y="6562725"/>
            <a:ext cx="2057400" cy="158750"/>
          </a:xfrm>
        </p:spPr>
        <p:txBody>
          <a:bodyPr/>
          <a:lstStyle>
            <a:lvl1pPr>
              <a:defRPr>
                <a:solidFill>
                  <a:srgbClr val="4472C4"/>
                </a:solidFill>
              </a:defRPr>
            </a:lvl1pPr>
          </a:lstStyle>
          <a:p>
            <a:fld id="{BC822A72-285C-47E5-A79E-9E76249E9039}" type="datetime1">
              <a:rPr lang="en-US" smtClean="0"/>
              <a:t>7/11/2023</a:t>
            </a:fld>
            <a:endParaRPr lang="en-US"/>
          </a:p>
        </p:txBody>
      </p:sp>
      <p:sp>
        <p:nvSpPr>
          <p:cNvPr id="5" name="Footer Placeholder 4"/>
          <p:cNvSpPr>
            <a:spLocks noGrp="1"/>
          </p:cNvSpPr>
          <p:nvPr>
            <p:ph type="ftr" sz="quarter" idx="11"/>
          </p:nvPr>
        </p:nvSpPr>
        <p:spPr>
          <a:xfrm>
            <a:off x="3028950" y="6562725"/>
            <a:ext cx="3086100" cy="158750"/>
          </a:xfrm>
        </p:spPr>
        <p:txBody>
          <a:bodyPr/>
          <a:lstStyle>
            <a:lvl1pPr>
              <a:defRPr>
                <a:solidFill>
                  <a:srgbClr val="4472C4"/>
                </a:solidFill>
              </a:defRPr>
            </a:lvl1pPr>
          </a:lstStyle>
          <a:p>
            <a:endParaRPr lang="en-US" dirty="0"/>
          </a:p>
        </p:txBody>
      </p:sp>
      <p:sp>
        <p:nvSpPr>
          <p:cNvPr id="6" name="Slide Number Placeholder 5"/>
          <p:cNvSpPr>
            <a:spLocks noGrp="1"/>
          </p:cNvSpPr>
          <p:nvPr>
            <p:ph type="sldNum" sz="quarter" idx="12"/>
          </p:nvPr>
        </p:nvSpPr>
        <p:spPr>
          <a:xfrm>
            <a:off x="6457950" y="6562725"/>
            <a:ext cx="20574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159537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p:spPr>
        <p:txBody>
          <a:bodyPr anchor="ctr">
            <a:normAutofit/>
          </a:bodyPr>
          <a:lstStyle>
            <a:lvl1pPr algn="ctr">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822960" y="5026861"/>
            <a:ext cx="7498080" cy="1273508"/>
          </a:xfrm>
        </p:spPr>
        <p:txBody>
          <a:bodyPr anchor="ctr"/>
          <a:lstStyle>
            <a:lvl1pPr marL="0" indent="0" algn="ctr">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TEA </a:t>
            </a:r>
          </a:p>
        </p:txBody>
      </p:sp>
      <p:sp>
        <p:nvSpPr>
          <p:cNvPr id="6" name="Slide Number Placeholder 5"/>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Tree>
    <p:extLst>
      <p:ext uri="{BB962C8B-B14F-4D97-AF65-F5344CB8AC3E}">
        <p14:creationId xmlns:p14="http://schemas.microsoft.com/office/powerpoint/2010/main" val="341635418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872511"/>
            <a:ext cx="6853567" cy="1455647"/>
          </a:xfrm>
          <a:prstGeom prst="rect">
            <a:avLst/>
          </a:prstGeom>
          <a:solidFill>
            <a:schemeClr val="bg1">
              <a:lumMod val="95000"/>
            </a:schemeClr>
          </a:solidFill>
        </p:spPr>
        <p:txBody>
          <a:bodyPr anchor="ctr">
            <a:noAutofit/>
          </a:bodyPr>
          <a:lstStyle>
            <a:lvl1pPr algn="ctr">
              <a:defRPr lang="en-US" sz="45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09723CA7-9B07-4E6A-AEF4-8527E48EDBAA}" type="datetime1">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143000" y="4328160"/>
            <a:ext cx="6858000" cy="865633"/>
          </a:xfrm>
          <a:prstGeom prst="rect">
            <a:avLst/>
          </a:prstGeom>
          <a:solidFill>
            <a:schemeClr val="bg1">
              <a:lumMod val="95000"/>
            </a:schemeClr>
          </a:solidFill>
        </p:spPr>
        <p:txBody>
          <a:bodyPr anchor="t"/>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Tree>
    <p:extLst>
      <p:ext uri="{BB962C8B-B14F-4D97-AF65-F5344CB8AC3E}">
        <p14:creationId xmlns:p14="http://schemas.microsoft.com/office/powerpoint/2010/main" val="1627662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2"/>
            <a:ext cx="9144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7DA23D91-21B5-4A2D-9212-BFEF02C518D7}" type="datetime1">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52495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872511"/>
            <a:ext cx="6853567" cy="1455647"/>
          </a:xfrm>
          <a:prstGeom prst="rect">
            <a:avLst/>
          </a:prstGeom>
          <a:solidFill>
            <a:schemeClr val="bg1">
              <a:lumMod val="95000"/>
            </a:schemeClr>
          </a:solidFill>
        </p:spPr>
        <p:txBody>
          <a:bodyPr anchor="ctr">
            <a:noAutofit/>
          </a:bodyPr>
          <a:lstStyle>
            <a:lvl1pPr algn="ctr">
              <a:defRPr lang="en-US" sz="45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EDE81334-F5C3-4AEE-86C8-E08A442D2840}" type="datetime1">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143000" y="4328160"/>
            <a:ext cx="6858000" cy="865633"/>
          </a:xfrm>
          <a:prstGeom prst="rect">
            <a:avLst/>
          </a:prstGeom>
          <a:solidFill>
            <a:schemeClr val="bg1">
              <a:lumMod val="95000"/>
            </a:schemeClr>
          </a:solidFill>
        </p:spPr>
        <p:txBody>
          <a:bodyPr anchor="ctr"/>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Tree>
    <p:extLst>
      <p:ext uri="{BB962C8B-B14F-4D97-AF65-F5344CB8AC3E}">
        <p14:creationId xmlns:p14="http://schemas.microsoft.com/office/powerpoint/2010/main" val="4095643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2"/>
            <a:ext cx="9144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6999CA86-F71F-4D16-B294-306C9D630748}" type="datetime1">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803386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6452" y="1975259"/>
            <a:ext cx="7151097" cy="3566160"/>
          </a:xfrm>
          <a:prstGeom prst="rect">
            <a:avLst/>
          </a:prstGeom>
        </p:spPr>
        <p:txBody>
          <a:bodyPr anchor="ctr">
            <a:normAutofit/>
          </a:bodyPr>
          <a:lstStyle>
            <a:lvl1pPr algn="ctr">
              <a:defRPr sz="4875">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628650" y="6497053"/>
            <a:ext cx="2057400" cy="224422"/>
          </a:xfrm>
        </p:spPr>
        <p:txBody>
          <a:bodyPr/>
          <a:lstStyle>
            <a:lvl1pPr>
              <a:defRPr>
                <a:solidFill>
                  <a:schemeClr val="bg1"/>
                </a:solidFill>
              </a:defRPr>
            </a:lvl1pPr>
          </a:lstStyle>
          <a:p>
            <a:fld id="{C808425D-3DB4-42BB-8C73-FD25D4185F3E}" type="datetime1">
              <a:rPr lang="en-US" smtClean="0"/>
              <a:t>7/11/2023</a:t>
            </a:fld>
            <a:endParaRPr lang="en-US"/>
          </a:p>
        </p:txBody>
      </p:sp>
      <p:sp>
        <p:nvSpPr>
          <p:cNvPr id="5" name="Footer Placeholder 4"/>
          <p:cNvSpPr>
            <a:spLocks noGrp="1"/>
          </p:cNvSpPr>
          <p:nvPr>
            <p:ph type="ftr" sz="quarter" idx="11"/>
          </p:nvPr>
        </p:nvSpPr>
        <p:spPr>
          <a:xfrm>
            <a:off x="3028950" y="6497053"/>
            <a:ext cx="3086100" cy="224422"/>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6457950" y="6497053"/>
            <a:ext cx="20574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49377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858440"/>
            <a:ext cx="6858000" cy="1455651"/>
          </a:xfrm>
          <a:solidFill>
            <a:schemeClr val="bg1">
              <a:lumMod val="95000"/>
            </a:schemeClr>
          </a:solidFill>
        </p:spPr>
        <p:txBody>
          <a:bodyPr anchor="ctr">
            <a:normAutofit/>
          </a:bodyPr>
          <a:lstStyle>
            <a:lvl1pPr algn="ctr">
              <a:defRPr sz="42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143000" y="4315096"/>
            <a:ext cx="6858000" cy="851564"/>
          </a:xfrm>
          <a:solidFill>
            <a:schemeClr val="bg1">
              <a:lumMod val="95000"/>
            </a:schemeClr>
          </a:solidFill>
        </p:spPr>
        <p:txBody>
          <a:bodyPr anchor="t"/>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974414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p:spPr>
        <p:txBody>
          <a:bodyPr anchor="ctr">
            <a:normAutofit/>
          </a:bodyPr>
          <a:lstStyle>
            <a:lvl1pPr algn="ctr">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822960" y="5026861"/>
            <a:ext cx="7498080" cy="1273508"/>
          </a:xfrm>
        </p:spPr>
        <p:txBody>
          <a:bodyPr anchor="ctr"/>
          <a:lstStyle>
            <a:lvl1pPr marL="0" indent="0" algn="ctr">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1569329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74338" cy="710206"/>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E81B60EA-8DA5-45F4-9750-DC84A0A8E9DC}" type="datetime1">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778427" y="1881360"/>
            <a:ext cx="3703321"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4662253" y="1881360"/>
            <a:ext cx="3703320"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4044759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65193"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628650" y="1825626"/>
            <a:ext cx="7886699" cy="4302459"/>
          </a:xfrm>
        </p:spPr>
        <p:txBody>
          <a:bodyPr/>
          <a:lstStyle>
            <a:lvl1pPr>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2818742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4036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73389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4"/>
          </p:nvPr>
        </p:nvSpPr>
        <p:spPr>
          <a:xfrm>
            <a:off x="470678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1083529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7507025" cy="710206"/>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TEA </a:t>
            </a:r>
          </a:p>
        </p:txBody>
      </p:sp>
      <p:sp>
        <p:nvSpPr>
          <p:cNvPr id="7" name="Slide Number Placeholder 6"/>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8" name="Content Placeholder 2"/>
          <p:cNvSpPr>
            <a:spLocks noGrp="1"/>
          </p:cNvSpPr>
          <p:nvPr>
            <p:ph sz="half" idx="13"/>
          </p:nvPr>
        </p:nvSpPr>
        <p:spPr>
          <a:xfrm>
            <a:off x="778427" y="1881360"/>
            <a:ext cx="3703321"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4662253" y="1881360"/>
            <a:ext cx="3703320"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056940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316934" y="243951"/>
            <a:ext cx="6583482" cy="71020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1D598F-BD5A-4CCC-8902-3524A15422EA}" type="datetime1">
              <a:rPr lang="en-US" smtClean="0"/>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317897" y="1687515"/>
            <a:ext cx="8508206" cy="4181578"/>
          </a:xfrm>
        </p:spPr>
        <p:txBody>
          <a:bodyPr/>
          <a:lstStyle>
            <a:lvl1pPr marL="0" indent="0">
              <a:buNone/>
              <a:defRPr>
                <a:latin typeface="Open Sans" panose="020B0606030504020204"/>
              </a:defRPr>
            </a:lvl1pPr>
          </a:lstStyle>
          <a:p>
            <a:pPr lvl="0"/>
            <a:r>
              <a:rPr lang="en-US"/>
              <a:t>Edit Master text styles</a:t>
            </a:r>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2336011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7433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317897"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4706785"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3676041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9262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317897" y="168751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3070664"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Content Placeholder 5"/>
          <p:cNvSpPr>
            <a:spLocks noGrp="1"/>
          </p:cNvSpPr>
          <p:nvPr>
            <p:ph sz="quarter" idx="13"/>
          </p:nvPr>
        </p:nvSpPr>
        <p:spPr>
          <a:xfrm>
            <a:off x="5820393"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0" name="Content Placeholder 5"/>
          <p:cNvSpPr>
            <a:spLocks noGrp="1"/>
          </p:cNvSpPr>
          <p:nvPr>
            <p:ph sz="quarter" idx="14"/>
          </p:nvPr>
        </p:nvSpPr>
        <p:spPr>
          <a:xfrm>
            <a:off x="317897" y="4108327"/>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1" name="Content Placeholder 5"/>
          <p:cNvSpPr>
            <a:spLocks noGrp="1"/>
          </p:cNvSpPr>
          <p:nvPr>
            <p:ph sz="quarter" idx="15"/>
          </p:nvPr>
        </p:nvSpPr>
        <p:spPr>
          <a:xfrm>
            <a:off x="3070664"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2" name="Content Placeholder 5"/>
          <p:cNvSpPr>
            <a:spLocks noGrp="1"/>
          </p:cNvSpPr>
          <p:nvPr>
            <p:ph sz="quarter" idx="16"/>
          </p:nvPr>
        </p:nvSpPr>
        <p:spPr>
          <a:xfrm>
            <a:off x="5820393"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3518663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60176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289323" y="1563757"/>
            <a:ext cx="4150519" cy="4644538"/>
          </a:xfrm>
        </p:spPr>
        <p:txBody>
          <a:bodyPr/>
          <a:lstStyle>
            <a:lvl1pPr marL="0" indent="0">
              <a:buNone/>
              <a:defRPr>
                <a:latin typeface="Open Sans" panose="020B0606030504020204"/>
              </a:defRPr>
            </a:lvl1pPr>
          </a:lstStyle>
          <a:p>
            <a:pPr lvl="0"/>
            <a:r>
              <a:rPr lang="en-US"/>
              <a:t>Edit Master text styles</a:t>
            </a:r>
          </a:p>
        </p:txBody>
      </p:sp>
      <p:sp>
        <p:nvSpPr>
          <p:cNvPr id="12" name="Text Placeholder 10"/>
          <p:cNvSpPr>
            <a:spLocks noGrp="1"/>
          </p:cNvSpPr>
          <p:nvPr>
            <p:ph type="body" sz="quarter" idx="15"/>
          </p:nvPr>
        </p:nvSpPr>
        <p:spPr>
          <a:xfrm>
            <a:off x="4924549" y="1876926"/>
            <a:ext cx="3825791" cy="4074694"/>
          </a:xfrm>
        </p:spPr>
        <p:txBody>
          <a:bodyPr/>
          <a:lstStyle>
            <a:lvl1pPr marL="0" indent="0">
              <a:buNone/>
              <a:defRPr>
                <a:solidFill>
                  <a:schemeClr val="bg1"/>
                </a:solidFill>
                <a:latin typeface="Open Sans" panose="020B0606030504020204"/>
              </a:defRPr>
            </a:lvl1pPr>
          </a:lstStyle>
          <a:p>
            <a:pPr lvl="0"/>
            <a:r>
              <a:rPr lang="en-US"/>
              <a:t>Edit Master text styles</a:t>
            </a:r>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2209904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37761"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4572000" y="1620838"/>
            <a:ext cx="4150519" cy="4603750"/>
          </a:xfrm>
        </p:spPr>
        <p:txBody>
          <a:bodyPr/>
          <a:lstStyle>
            <a:lvl1pPr marL="0" indent="0">
              <a:buNone/>
              <a:defRPr>
                <a:latin typeface="Open Sans" panose="020B0606030504020204"/>
              </a:defRPr>
            </a:lvl1pPr>
          </a:lstStyle>
          <a:p>
            <a:pPr lvl="0"/>
            <a:r>
              <a:rPr lang="en-US"/>
              <a:t>Edit Master text styles</a:t>
            </a:r>
          </a:p>
        </p:txBody>
      </p:sp>
      <p:sp>
        <p:nvSpPr>
          <p:cNvPr id="11" name="Text Placeholder 10"/>
          <p:cNvSpPr>
            <a:spLocks noGrp="1"/>
          </p:cNvSpPr>
          <p:nvPr>
            <p:ph type="body" sz="quarter" idx="14"/>
          </p:nvPr>
        </p:nvSpPr>
        <p:spPr>
          <a:xfrm>
            <a:off x="388645" y="1876926"/>
            <a:ext cx="3825791" cy="4074694"/>
          </a:xfrm>
        </p:spPr>
        <p:txBody>
          <a:bodyPr anchor="ctr"/>
          <a:lstStyle>
            <a:lvl1pPr marL="0" indent="0">
              <a:buNone/>
              <a:defRPr>
                <a:solidFill>
                  <a:schemeClr val="bg1"/>
                </a:solidFill>
                <a:latin typeface="Open Sans" panose="020B0606030504020204"/>
              </a:defRPr>
            </a:lvl1pPr>
          </a:lstStyle>
          <a:p>
            <a:pPr lvl="0"/>
            <a:r>
              <a:rPr lang="en-US"/>
              <a:t>Edit Master text styles</a:t>
            </a:r>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664825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6779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301230" y="1645920"/>
            <a:ext cx="8534993" cy="3648710"/>
          </a:xfrm>
        </p:spPr>
        <p:txBody>
          <a:bodyPr/>
          <a:lstStyle>
            <a:lvl1pPr marL="0" indent="0">
              <a:buFontTx/>
              <a:buNone/>
              <a:defRPr>
                <a:latin typeface="Open Sans (Headings)"/>
              </a:defRPr>
            </a:lvl1pPr>
          </a:lstStyle>
          <a:p>
            <a:r>
              <a:rPr lang="en-US"/>
              <a:t>Click icon to add picture</a:t>
            </a:r>
            <a:endParaRPr lang="en-US" dirty="0"/>
          </a:p>
        </p:txBody>
      </p:sp>
      <p:sp>
        <p:nvSpPr>
          <p:cNvPr id="11" name="Text Placeholder 11"/>
          <p:cNvSpPr>
            <a:spLocks noGrp="1"/>
          </p:cNvSpPr>
          <p:nvPr>
            <p:ph type="body" sz="quarter" idx="14"/>
          </p:nvPr>
        </p:nvSpPr>
        <p:spPr>
          <a:xfrm>
            <a:off x="301229" y="5657088"/>
            <a:ext cx="8534400" cy="543686"/>
          </a:xfrm>
          <a:gradFill>
            <a:gsLst>
              <a:gs pos="26000">
                <a:srgbClr val="203864"/>
              </a:gs>
              <a:gs pos="50000">
                <a:srgbClr val="2F5CAC"/>
              </a:gs>
              <a:gs pos="100000">
                <a:srgbClr val="4472C4"/>
              </a:gs>
            </a:gsLst>
            <a:lin ang="3000000" scaled="0"/>
          </a:gradFill>
        </p:spPr>
        <p:txBody>
          <a:bodyPr/>
          <a:lstStyle>
            <a:lvl1pPr marL="274320" indent="0" algn="ctr">
              <a:lnSpc>
                <a:spcPct val="120000"/>
              </a:lnSpc>
              <a:buNone/>
              <a:defRPr sz="1800">
                <a:solidFill>
                  <a:schemeClr val="bg1"/>
                </a:solidFill>
                <a:latin typeface="Open Sans (Headings)"/>
              </a:defRPr>
            </a:lvl1pPr>
          </a:lstStyle>
          <a:p>
            <a:pPr lvl="0"/>
            <a:r>
              <a:rPr lang="en-US"/>
              <a:t>Edit Master text styles</a:t>
            </a:r>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388653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4036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5793859" y="3631343"/>
            <a:ext cx="9525"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371934" y="3639581"/>
            <a:ext cx="9525"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4582691" y="3256247"/>
            <a:ext cx="9525"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2804023" y="3553468"/>
            <a:ext cx="1147795"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4014573" y="3553468"/>
            <a:ext cx="1147795"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userDrawn="1"/>
        </p:nvSpPr>
        <p:spPr>
          <a:xfrm>
            <a:off x="5225478" y="3553468"/>
            <a:ext cx="1147795"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6429824" y="3553468"/>
            <a:ext cx="1147795"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userDrawn="1"/>
        </p:nvSpPr>
        <p:spPr>
          <a:xfrm>
            <a:off x="1593118" y="3553468"/>
            <a:ext cx="1147795"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p:cNvSpPr/>
          <p:nvPr userDrawn="1"/>
        </p:nvSpPr>
        <p:spPr>
          <a:xfrm>
            <a:off x="4537156" y="362331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Straight Connector 20"/>
          <p:cNvCxnSpPr>
            <a:endCxn id="22" idx="4"/>
          </p:cNvCxnSpPr>
          <p:nvPr userDrawn="1"/>
        </p:nvCxnSpPr>
        <p:spPr>
          <a:xfrm>
            <a:off x="6999272" y="3259816"/>
            <a:ext cx="9525"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6953737" y="3626886"/>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Connector 22"/>
          <p:cNvCxnSpPr>
            <a:endCxn id="24" idx="4"/>
          </p:cNvCxnSpPr>
          <p:nvPr userDrawn="1"/>
        </p:nvCxnSpPr>
        <p:spPr>
          <a:xfrm>
            <a:off x="2167151" y="3266406"/>
            <a:ext cx="9525"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121616" y="363347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userDrawn="1"/>
        </p:nvSpPr>
        <p:spPr>
          <a:xfrm>
            <a:off x="3317956" y="364363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userDrawn="1"/>
        </p:nvSpPr>
        <p:spPr>
          <a:xfrm>
            <a:off x="5748736" y="3613157"/>
            <a:ext cx="110120"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8"/>
          </p:nvPr>
        </p:nvSpPr>
        <p:spPr>
          <a:xfrm>
            <a:off x="1587119" y="2535257"/>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2" name="Text Placeholder 3"/>
          <p:cNvSpPr>
            <a:spLocks noGrp="1"/>
          </p:cNvSpPr>
          <p:nvPr>
            <p:ph type="body" sz="quarter" idx="19"/>
          </p:nvPr>
        </p:nvSpPr>
        <p:spPr>
          <a:xfrm>
            <a:off x="2816046" y="4166492"/>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3" name="Text Placeholder 3"/>
          <p:cNvSpPr>
            <a:spLocks noGrp="1"/>
          </p:cNvSpPr>
          <p:nvPr>
            <p:ph type="body" sz="quarter" idx="20"/>
          </p:nvPr>
        </p:nvSpPr>
        <p:spPr>
          <a:xfrm>
            <a:off x="4004114" y="2535258"/>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4" name="Text Placeholder 3"/>
          <p:cNvSpPr>
            <a:spLocks noGrp="1"/>
          </p:cNvSpPr>
          <p:nvPr>
            <p:ph type="body" sz="quarter" idx="21"/>
          </p:nvPr>
        </p:nvSpPr>
        <p:spPr>
          <a:xfrm>
            <a:off x="5290969" y="4166492"/>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35" name="Text Placeholder 3"/>
          <p:cNvSpPr>
            <a:spLocks noGrp="1"/>
          </p:cNvSpPr>
          <p:nvPr>
            <p:ph type="body" sz="quarter" idx="22"/>
          </p:nvPr>
        </p:nvSpPr>
        <p:spPr>
          <a:xfrm>
            <a:off x="6436149" y="2535258"/>
            <a:ext cx="1135772" cy="681271"/>
          </a:xfrm>
        </p:spPr>
        <p:txBody>
          <a:bodyPr anchor="ctr">
            <a:normAutofit/>
          </a:bodyPr>
          <a:lstStyle>
            <a:lvl1pPr marL="0" indent="0" algn="ctr">
              <a:buNone/>
              <a:defRPr sz="1350">
                <a:solidFill>
                  <a:schemeClr val="tx1"/>
                </a:solidFill>
              </a:defRPr>
            </a:lvl1pPr>
          </a:lstStyle>
          <a:p>
            <a:pPr lvl="0"/>
            <a:r>
              <a:rPr lang="en-US"/>
              <a:t>Edit Master text styles</a:t>
            </a:r>
          </a:p>
        </p:txBody>
      </p:sp>
      <p:sp>
        <p:nvSpPr>
          <p:cNvPr id="5" name="Text Placeholder 4"/>
          <p:cNvSpPr>
            <a:spLocks noGrp="1"/>
          </p:cNvSpPr>
          <p:nvPr>
            <p:ph type="body" sz="quarter" idx="23" hasCustomPrompt="1"/>
          </p:nvPr>
        </p:nvSpPr>
        <p:spPr>
          <a:xfrm>
            <a:off x="1593118" y="5303521"/>
            <a:ext cx="5984500" cy="595024"/>
          </a:xfrm>
        </p:spPr>
        <p:txBody>
          <a:bodyPr anchor="ctr"/>
          <a:lstStyle>
            <a:lvl1pPr marL="0" indent="0" algn="ctr">
              <a:buNone/>
              <a:defRPr sz="18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3125802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5305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495312"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6334595"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29" name="TextBox 28"/>
          <p:cNvSpPr txBox="1"/>
          <p:nvPr userDrawn="1"/>
        </p:nvSpPr>
        <p:spPr>
          <a:xfrm>
            <a:off x="593760" y="2937883"/>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30" name="Oval 29" title="Milestone Number"/>
          <p:cNvSpPr/>
          <p:nvPr userDrawn="1"/>
        </p:nvSpPr>
        <p:spPr>
          <a:xfrm>
            <a:off x="861108" y="4457099"/>
            <a:ext cx="305755"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27355" y="3952409"/>
            <a:ext cx="581025" cy="221456"/>
          </a:xfrm>
          <a:prstGeom prst="rect">
            <a:avLst/>
          </a:prstGeom>
        </p:spPr>
      </p:pic>
      <p:sp>
        <p:nvSpPr>
          <p:cNvPr id="36" name="Oval 35" title="Milestone Number"/>
          <p:cNvSpPr/>
          <p:nvPr userDrawn="1"/>
        </p:nvSpPr>
        <p:spPr>
          <a:xfrm>
            <a:off x="917867" y="2133144"/>
            <a:ext cx="305755"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89409" y="2837946"/>
            <a:ext cx="581025" cy="221456"/>
          </a:xfrm>
          <a:prstGeom prst="rect">
            <a:avLst/>
          </a:prstGeom>
        </p:spPr>
      </p:pic>
      <p:sp>
        <p:nvSpPr>
          <p:cNvPr id="38" name="TextBox 37"/>
          <p:cNvSpPr txBox="1"/>
          <p:nvPr userDrawn="1"/>
        </p:nvSpPr>
        <p:spPr>
          <a:xfrm>
            <a:off x="2536932" y="2940071"/>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39" name="Oval 38" title="Milestone Number"/>
          <p:cNvSpPr/>
          <p:nvPr userDrawn="1"/>
        </p:nvSpPr>
        <p:spPr>
          <a:xfrm>
            <a:off x="2822812" y="4434294"/>
            <a:ext cx="305755"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558960" y="3963451"/>
            <a:ext cx="581025" cy="221456"/>
          </a:xfrm>
          <a:prstGeom prst="rect">
            <a:avLst/>
          </a:prstGeom>
        </p:spPr>
      </p:pic>
      <p:sp>
        <p:nvSpPr>
          <p:cNvPr id="41" name="TextBox 40"/>
          <p:cNvSpPr txBox="1"/>
          <p:nvPr userDrawn="1"/>
        </p:nvSpPr>
        <p:spPr>
          <a:xfrm>
            <a:off x="4472332" y="2930905"/>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42" name="Oval 41" title="Milestone Number"/>
          <p:cNvSpPr/>
          <p:nvPr userDrawn="1"/>
        </p:nvSpPr>
        <p:spPr>
          <a:xfrm>
            <a:off x="4764254" y="4434294"/>
            <a:ext cx="305755"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511600" y="3973782"/>
            <a:ext cx="581025" cy="221456"/>
          </a:xfrm>
          <a:prstGeom prst="rect">
            <a:avLst/>
          </a:prstGeom>
        </p:spPr>
      </p:pic>
      <p:sp>
        <p:nvSpPr>
          <p:cNvPr id="44" name="Oval 43" title="Milestone Number"/>
          <p:cNvSpPr/>
          <p:nvPr userDrawn="1"/>
        </p:nvSpPr>
        <p:spPr>
          <a:xfrm>
            <a:off x="4820926" y="2129571"/>
            <a:ext cx="305755"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777061" y="2837946"/>
            <a:ext cx="581025" cy="221456"/>
          </a:xfrm>
          <a:prstGeom prst="rect">
            <a:avLst/>
          </a:prstGeom>
        </p:spPr>
      </p:pic>
      <p:sp>
        <p:nvSpPr>
          <p:cNvPr id="46" name="TextBox 45"/>
          <p:cNvSpPr txBox="1"/>
          <p:nvPr userDrawn="1"/>
        </p:nvSpPr>
        <p:spPr>
          <a:xfrm>
            <a:off x="6414508" y="2930905"/>
            <a:ext cx="426758" cy="235737"/>
          </a:xfrm>
          <a:prstGeom prst="rect">
            <a:avLst/>
          </a:prstGeom>
          <a:noFill/>
        </p:spPr>
        <p:txBody>
          <a:bodyPr wrap="square" lIns="0" tIns="0" rIns="0" bIns="0" rtlCol="0">
            <a:noAutofit/>
          </a:bodyPr>
          <a:lstStyle/>
          <a:p>
            <a:pPr algn="ctr"/>
            <a:r>
              <a:rPr lang="en-ZA" sz="750" b="1" dirty="0">
                <a:solidFill>
                  <a:schemeClr val="tx1">
                    <a:lumMod val="75000"/>
                    <a:lumOff val="25000"/>
                  </a:schemeClr>
                </a:solidFill>
              </a:rPr>
              <a:t>20YY</a:t>
            </a:r>
          </a:p>
        </p:txBody>
      </p:sp>
      <p:sp>
        <p:nvSpPr>
          <p:cNvPr id="47" name="Oval 46" title="Milestone Number"/>
          <p:cNvSpPr/>
          <p:nvPr userDrawn="1"/>
        </p:nvSpPr>
        <p:spPr>
          <a:xfrm>
            <a:off x="6688388" y="4434293"/>
            <a:ext cx="305755"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40026" y="3973782"/>
            <a:ext cx="581025" cy="221456"/>
          </a:xfrm>
          <a:prstGeom prst="rect">
            <a:avLst/>
          </a:prstGeom>
        </p:spPr>
      </p:pic>
      <p:sp>
        <p:nvSpPr>
          <p:cNvPr id="49" name="Oval 48" title="Milestone Number"/>
          <p:cNvSpPr/>
          <p:nvPr userDrawn="1"/>
        </p:nvSpPr>
        <p:spPr>
          <a:xfrm>
            <a:off x="6716196" y="2126447"/>
            <a:ext cx="305755"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720005" y="2837946"/>
            <a:ext cx="581025" cy="221456"/>
          </a:xfrm>
          <a:prstGeom prst="rect">
            <a:avLst/>
          </a:prstGeom>
        </p:spPr>
      </p:pic>
      <p:grpSp>
        <p:nvGrpSpPr>
          <p:cNvPr id="51" name="Group 50" title="Today Flag Icon"/>
          <p:cNvGrpSpPr/>
          <p:nvPr userDrawn="1"/>
        </p:nvGrpSpPr>
        <p:grpSpPr>
          <a:xfrm>
            <a:off x="7723647" y="2129571"/>
            <a:ext cx="305755"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45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696741" y="2837946"/>
            <a:ext cx="581025" cy="221456"/>
          </a:xfrm>
          <a:prstGeom prst="rect">
            <a:avLst/>
          </a:prstGeom>
        </p:spPr>
      </p:pic>
      <p:grpSp>
        <p:nvGrpSpPr>
          <p:cNvPr id="55" name="Group 54" title="Year 4"/>
          <p:cNvGrpSpPr/>
          <p:nvPr userDrawn="1"/>
        </p:nvGrpSpPr>
        <p:grpSpPr>
          <a:xfrm>
            <a:off x="6361015" y="3119046"/>
            <a:ext cx="2349885"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69" name="Group 68" title="Year 3"/>
          <p:cNvGrpSpPr/>
          <p:nvPr userDrawn="1"/>
        </p:nvGrpSpPr>
        <p:grpSpPr>
          <a:xfrm>
            <a:off x="4414971" y="3119046"/>
            <a:ext cx="2088153"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83" name="Group 82" title="Year 2"/>
          <p:cNvGrpSpPr/>
          <p:nvPr userDrawn="1"/>
        </p:nvGrpSpPr>
        <p:grpSpPr>
          <a:xfrm>
            <a:off x="2481856" y="3119047"/>
            <a:ext cx="2069397"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grpSp>
        <p:nvGrpSpPr>
          <p:cNvPr id="97" name="Group 96" title="Year 1"/>
          <p:cNvGrpSpPr/>
          <p:nvPr userDrawn="1"/>
        </p:nvGrpSpPr>
        <p:grpSpPr>
          <a:xfrm>
            <a:off x="593761" y="3119047"/>
            <a:ext cx="2021576"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Q1</a:t>
              </a:r>
              <a:endParaRPr lang="en-ZA" sz="75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Q2</a:t>
              </a:r>
              <a:endParaRPr lang="en-ZA" sz="75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Q3</a:t>
              </a:r>
              <a:endParaRPr lang="en-ZA" sz="75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750" b="1" dirty="0">
                  <a:solidFill>
                    <a:schemeClr val="tx1">
                      <a:lumMod val="65000"/>
                      <a:lumOff val="35000"/>
                    </a:schemeClr>
                  </a:solidFill>
                </a:rPr>
                <a:t>Q4</a:t>
              </a:r>
              <a:endParaRPr lang="en-ZA" sz="75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4405735"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7320149" y="1515071"/>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445821"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2397169"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4355588"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6271585" y="4927574"/>
            <a:ext cx="1147763" cy="629227"/>
          </a:xfrm>
          <a:prstGeom prst="rect">
            <a:avLst/>
          </a:prstGeom>
        </p:spPr>
        <p:txBody>
          <a:bodyPr/>
          <a:lstStyle>
            <a:lvl1pPr marL="0" indent="0" algn="ctr">
              <a:lnSpc>
                <a:spcPct val="100000"/>
              </a:lnSpc>
              <a:spcBef>
                <a:spcPts val="0"/>
              </a:spcBef>
              <a:buNone/>
              <a:defRPr sz="12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445821" y="5724950"/>
            <a:ext cx="8174158" cy="595024"/>
          </a:xfrm>
        </p:spPr>
        <p:txBody>
          <a:bodyPr anchor="ctr"/>
          <a:lstStyle>
            <a:lvl1pPr marL="0" indent="0" algn="ctr">
              <a:buNone/>
              <a:defRPr sz="18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1401621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8028385" y="85726"/>
            <a:ext cx="1033463" cy="1096963"/>
          </a:xfrm>
        </p:spPr>
        <p:txBody>
          <a:bodyPr/>
          <a:lstStyle/>
          <a:p>
            <a:r>
              <a:rPr lang="en-US" dirty="0"/>
              <a:t>Logo</a:t>
            </a:r>
          </a:p>
        </p:txBody>
      </p:sp>
    </p:spTree>
    <p:extLst>
      <p:ext uri="{BB962C8B-B14F-4D97-AF65-F5344CB8AC3E}">
        <p14:creationId xmlns:p14="http://schemas.microsoft.com/office/powerpoint/2010/main" val="3093645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9144000" cy="5602286"/>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10471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TEA </a:t>
            </a:r>
          </a:p>
        </p:txBody>
      </p:sp>
      <p:sp>
        <p:nvSpPr>
          <p:cNvPr id="6" name="Slide Number Placeholder 5"/>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7" name="Content Placeholder 2"/>
          <p:cNvSpPr>
            <a:spLocks noGrp="1"/>
          </p:cNvSpPr>
          <p:nvPr>
            <p:ph idx="13"/>
          </p:nvPr>
        </p:nvSpPr>
        <p:spPr>
          <a:xfrm>
            <a:off x="628650" y="1825626"/>
            <a:ext cx="7886699" cy="4302459"/>
          </a:xfrm>
        </p:spPr>
        <p:txBody>
          <a:bodyPr/>
          <a:lstStyle>
            <a:lvl1pPr>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5300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744" y="1255714"/>
            <a:ext cx="4277106" cy="5327966"/>
          </a:xfrm>
          <a:prstGeom prst="rect">
            <a:avLst/>
          </a:prstGeom>
        </p:spPr>
        <p:txBody>
          <a:bodyPr/>
          <a:lstStyle>
            <a:lvl1pPr marL="0" indent="0">
              <a:buNone/>
              <a:defRPr/>
            </a:lvl1pPr>
          </a:lstStyle>
          <a:p>
            <a:pPr lvl="0"/>
            <a:r>
              <a:rPr lang="en-US"/>
              <a:t>Edit Master text styles</a:t>
            </a:r>
          </a:p>
        </p:txBody>
      </p:sp>
      <p:sp>
        <p:nvSpPr>
          <p:cNvPr id="4" name="Content Placeholder 3"/>
          <p:cNvSpPr>
            <a:spLocks noGrp="1"/>
          </p:cNvSpPr>
          <p:nvPr>
            <p:ph sz="half" idx="2"/>
          </p:nvPr>
        </p:nvSpPr>
        <p:spPr>
          <a:xfrm>
            <a:off x="4629150" y="1255713"/>
            <a:ext cx="4277106" cy="5327967"/>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3662718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TEA </a:t>
            </a:r>
          </a:p>
        </p:txBody>
      </p:sp>
      <p:sp>
        <p:nvSpPr>
          <p:cNvPr id="9" name="Slide Number Placeholder 8"/>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14" name="Content Placeholder 3"/>
          <p:cNvSpPr>
            <a:spLocks noGrp="1"/>
          </p:cNvSpPr>
          <p:nvPr>
            <p:ph sz="half" idx="2"/>
          </p:nvPr>
        </p:nvSpPr>
        <p:spPr>
          <a:xfrm>
            <a:off x="73389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4"/>
          </p:nvPr>
        </p:nvSpPr>
        <p:spPr>
          <a:xfrm>
            <a:off x="470678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106951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TEA </a:t>
            </a:r>
          </a:p>
        </p:txBody>
      </p:sp>
      <p:sp>
        <p:nvSpPr>
          <p:cNvPr id="5" name="Slide Number Placeholder 4"/>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7" name="Content Placeholder 6"/>
          <p:cNvSpPr>
            <a:spLocks noGrp="1"/>
          </p:cNvSpPr>
          <p:nvPr>
            <p:ph sz="quarter" idx="13"/>
          </p:nvPr>
        </p:nvSpPr>
        <p:spPr>
          <a:xfrm>
            <a:off x="317897" y="1687515"/>
            <a:ext cx="8508206" cy="4181578"/>
          </a:xfrm>
        </p:spPr>
        <p:txBody>
          <a:bodyPr/>
          <a:lstStyle>
            <a:lvl1pPr marL="0" indent="0">
              <a:buNone/>
              <a:defRPr>
                <a:latin typeface="Open Sans" panose="020B0606030504020204"/>
              </a:defRPr>
            </a:lvl1pPr>
          </a:lstStyle>
          <a:p>
            <a:pPr lvl="0"/>
            <a:r>
              <a:rPr lang="en-US"/>
              <a:t>Edit Master text styles</a:t>
            </a:r>
          </a:p>
        </p:txBody>
      </p:sp>
    </p:spTree>
    <p:extLst>
      <p:ext uri="{BB962C8B-B14F-4D97-AF65-F5344CB8AC3E}">
        <p14:creationId xmlns:p14="http://schemas.microsoft.com/office/powerpoint/2010/main" val="326736669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TEA </a:t>
            </a:r>
          </a:p>
        </p:txBody>
      </p:sp>
      <p:sp>
        <p:nvSpPr>
          <p:cNvPr id="5" name="Slide Number Placeholder 4"/>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6" name="Content Placeholder 3"/>
          <p:cNvSpPr>
            <a:spLocks noGrp="1"/>
          </p:cNvSpPr>
          <p:nvPr>
            <p:ph sz="half" idx="2"/>
          </p:nvPr>
        </p:nvSpPr>
        <p:spPr>
          <a:xfrm>
            <a:off x="317897"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4706785"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Tree>
    <p:extLst>
      <p:ext uri="{BB962C8B-B14F-4D97-AF65-F5344CB8AC3E}">
        <p14:creationId xmlns:p14="http://schemas.microsoft.com/office/powerpoint/2010/main" val="132207942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TEA </a:t>
            </a:r>
          </a:p>
        </p:txBody>
      </p:sp>
      <p:sp>
        <p:nvSpPr>
          <p:cNvPr id="5" name="Slide Number Placeholder 4"/>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6" name="Content Placeholder 3"/>
          <p:cNvSpPr>
            <a:spLocks noGrp="1"/>
          </p:cNvSpPr>
          <p:nvPr>
            <p:ph sz="half" idx="2"/>
          </p:nvPr>
        </p:nvSpPr>
        <p:spPr>
          <a:xfrm>
            <a:off x="317897" y="168751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3070664"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Content Placeholder 5"/>
          <p:cNvSpPr>
            <a:spLocks noGrp="1"/>
          </p:cNvSpPr>
          <p:nvPr>
            <p:ph sz="quarter" idx="13"/>
          </p:nvPr>
        </p:nvSpPr>
        <p:spPr>
          <a:xfrm>
            <a:off x="5820393"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0" name="Content Placeholder 5"/>
          <p:cNvSpPr>
            <a:spLocks noGrp="1"/>
          </p:cNvSpPr>
          <p:nvPr>
            <p:ph sz="quarter" idx="14"/>
          </p:nvPr>
        </p:nvSpPr>
        <p:spPr>
          <a:xfrm>
            <a:off x="317897" y="4108327"/>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1" name="Content Placeholder 5"/>
          <p:cNvSpPr>
            <a:spLocks noGrp="1"/>
          </p:cNvSpPr>
          <p:nvPr>
            <p:ph sz="quarter" idx="15"/>
          </p:nvPr>
        </p:nvSpPr>
        <p:spPr>
          <a:xfrm>
            <a:off x="3070664"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2" name="Content Placeholder 5"/>
          <p:cNvSpPr>
            <a:spLocks noGrp="1"/>
          </p:cNvSpPr>
          <p:nvPr>
            <p:ph sz="quarter" idx="16"/>
          </p:nvPr>
        </p:nvSpPr>
        <p:spPr>
          <a:xfrm>
            <a:off x="5820393"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Tree>
    <p:extLst>
      <p:ext uri="{BB962C8B-B14F-4D97-AF65-F5344CB8AC3E}">
        <p14:creationId xmlns:p14="http://schemas.microsoft.com/office/powerpoint/2010/main" val="30061043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TEA </a:t>
            </a:r>
          </a:p>
        </p:txBody>
      </p:sp>
      <p:sp>
        <p:nvSpPr>
          <p:cNvPr id="5" name="Slide Number Placeholder 4"/>
          <p:cNvSpPr>
            <a:spLocks noGrp="1"/>
          </p:cNvSpPr>
          <p:nvPr>
            <p:ph type="sldNum" sz="quarter" idx="12"/>
          </p:nvPr>
        </p:nvSpPr>
        <p:spPr/>
        <p:txBody>
          <a:bodyPr/>
          <a:lstStyle/>
          <a:p>
            <a:pPr>
              <a:defRPr/>
            </a:pPr>
            <a:fld id="{BF2FDDDA-8F15-47A9-9892-76AFA0BBF18E}" type="slidenum">
              <a:rPr lang="en-US" smtClean="0"/>
              <a:pPr>
                <a:defRPr/>
              </a:pPr>
              <a:t>‹#›</a:t>
            </a:fld>
            <a:endParaRPr lang="en-US"/>
          </a:p>
        </p:txBody>
      </p:sp>
      <p:sp>
        <p:nvSpPr>
          <p:cNvPr id="11" name="Content Placeholder 10"/>
          <p:cNvSpPr>
            <a:spLocks noGrp="1"/>
          </p:cNvSpPr>
          <p:nvPr>
            <p:ph sz="quarter" idx="14"/>
          </p:nvPr>
        </p:nvSpPr>
        <p:spPr>
          <a:xfrm>
            <a:off x="289323" y="1563757"/>
            <a:ext cx="4150519" cy="4644538"/>
          </a:xfrm>
        </p:spPr>
        <p:txBody>
          <a:bodyPr/>
          <a:lstStyle>
            <a:lvl1pPr marL="0" indent="0">
              <a:buNone/>
              <a:defRPr>
                <a:latin typeface="Open Sans" panose="020B0606030504020204"/>
              </a:defRPr>
            </a:lvl1pPr>
          </a:lstStyle>
          <a:p>
            <a:pPr lvl="0"/>
            <a:r>
              <a:rPr lang="en-US"/>
              <a:t>Edit Master text styles</a:t>
            </a:r>
          </a:p>
        </p:txBody>
      </p:sp>
      <p:sp>
        <p:nvSpPr>
          <p:cNvPr id="12" name="Text Placeholder 10"/>
          <p:cNvSpPr>
            <a:spLocks noGrp="1"/>
          </p:cNvSpPr>
          <p:nvPr>
            <p:ph type="body" sz="quarter" idx="15"/>
          </p:nvPr>
        </p:nvSpPr>
        <p:spPr>
          <a:xfrm>
            <a:off x="4924549" y="1876926"/>
            <a:ext cx="3825791" cy="4074694"/>
          </a:xfrm>
        </p:spPr>
        <p:txBody>
          <a:bodyPr/>
          <a:lstStyle>
            <a:lvl1pPr marL="0" indent="0">
              <a:buNone/>
              <a:defRPr>
                <a:solidFill>
                  <a:schemeClr val="bg1"/>
                </a:solidFill>
                <a:latin typeface="Open Sans" panose="020B0606030504020204"/>
              </a:defRPr>
            </a:lvl1pPr>
          </a:lstStyle>
          <a:p>
            <a:pPr lvl="0"/>
            <a:r>
              <a:rPr lang="en-US"/>
              <a:t>Edit Master text styles</a:t>
            </a:r>
          </a:p>
        </p:txBody>
      </p:sp>
    </p:spTree>
    <p:extLst>
      <p:ext uri="{BB962C8B-B14F-4D97-AF65-F5344CB8AC3E}">
        <p14:creationId xmlns:p14="http://schemas.microsoft.com/office/powerpoint/2010/main" val="408035946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16935" y="243951"/>
            <a:ext cx="7198415" cy="71020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529137"/>
            <a:ext cx="2057400" cy="192338"/>
          </a:xfrm>
          <a:prstGeom prst="rect">
            <a:avLst/>
          </a:prstGeom>
        </p:spPr>
        <p:txBody>
          <a:bodyPr vert="horz" lIns="91440" tIns="45720" rIns="91440" bIns="45720" rtlCol="0" anchor="ctr"/>
          <a:lstStyle>
            <a:lvl1pPr algn="l">
              <a:defRPr sz="900">
                <a:solidFill>
                  <a:schemeClr val="bg1"/>
                </a:solidFill>
              </a:defRPr>
            </a:lvl1pPr>
          </a:lstStyle>
          <a:p>
            <a:pPr>
              <a:defRPr/>
            </a:pPr>
            <a:endParaRPr lang="en-US"/>
          </a:p>
        </p:txBody>
      </p:sp>
      <p:sp>
        <p:nvSpPr>
          <p:cNvPr id="5" name="Footer Placeholder 4"/>
          <p:cNvSpPr>
            <a:spLocks noGrp="1"/>
          </p:cNvSpPr>
          <p:nvPr>
            <p:ph type="ftr" sz="quarter" idx="3"/>
          </p:nvPr>
        </p:nvSpPr>
        <p:spPr>
          <a:xfrm>
            <a:off x="3028950" y="6529137"/>
            <a:ext cx="3086100" cy="192338"/>
          </a:xfrm>
          <a:prstGeom prst="rect">
            <a:avLst/>
          </a:prstGeom>
        </p:spPr>
        <p:txBody>
          <a:bodyPr vert="horz" lIns="91440" tIns="45720" rIns="91440" bIns="45720" rtlCol="0" anchor="ctr"/>
          <a:lstStyle>
            <a:lvl1pPr algn="ctr">
              <a:defRPr sz="900">
                <a:solidFill>
                  <a:schemeClr val="bg1"/>
                </a:solidFill>
              </a:defRPr>
            </a:lvl1pPr>
          </a:lstStyle>
          <a:p>
            <a:pPr>
              <a:defRPr/>
            </a:pPr>
            <a:r>
              <a:rPr lang="en-US"/>
              <a:t>TEA </a:t>
            </a:r>
          </a:p>
        </p:txBody>
      </p:sp>
      <p:sp>
        <p:nvSpPr>
          <p:cNvPr id="6" name="Slide Number Placeholder 5"/>
          <p:cNvSpPr>
            <a:spLocks noGrp="1"/>
          </p:cNvSpPr>
          <p:nvPr>
            <p:ph type="sldNum" sz="quarter" idx="4"/>
          </p:nvPr>
        </p:nvSpPr>
        <p:spPr>
          <a:xfrm>
            <a:off x="6457950" y="6529137"/>
            <a:ext cx="2057400" cy="192338"/>
          </a:xfrm>
          <a:prstGeom prst="rect">
            <a:avLst/>
          </a:prstGeom>
        </p:spPr>
        <p:txBody>
          <a:bodyPr vert="horz" lIns="91440" tIns="45720" rIns="91440" bIns="45720" rtlCol="0" anchor="ctr"/>
          <a:lstStyle>
            <a:lvl1pPr algn="r">
              <a:defRPr sz="900">
                <a:solidFill>
                  <a:schemeClr val="bg1"/>
                </a:solidFill>
              </a:defRPr>
            </a:lvl1pPr>
          </a:lstStyle>
          <a:p>
            <a:pPr>
              <a:defRPr/>
            </a:pPr>
            <a:fld id="{BF2FDDDA-8F15-47A9-9892-76AFA0BBF18E}" type="slidenum">
              <a:rPr lang="en-US" smtClean="0"/>
              <a:pPr>
                <a:defRPr/>
              </a:pPr>
              <a:t>‹#›</a:t>
            </a:fld>
            <a:endParaRPr lang="en-US"/>
          </a:p>
        </p:txBody>
      </p:sp>
    </p:spTree>
    <p:extLst>
      <p:ext uri="{BB962C8B-B14F-4D97-AF65-F5344CB8AC3E}">
        <p14:creationId xmlns:p14="http://schemas.microsoft.com/office/powerpoint/2010/main" val="974216300"/>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 id="2147484080" r:id="rId15"/>
    <p:sldLayoutId id="2147484081" r:id="rId16"/>
  </p:sldLayoutIdLst>
  <p:transition>
    <p:random/>
  </p:transition>
  <p:hf hdr="0" ftr="0" dt="0"/>
  <p:txStyles>
    <p:titleStyle>
      <a:lvl1pPr algn="l" defTabSz="685800" rtl="0" eaLnBrk="1" latinLnBrk="0" hangingPunct="1">
        <a:lnSpc>
          <a:spcPct val="90000"/>
        </a:lnSpc>
        <a:spcBef>
          <a:spcPct val="0"/>
        </a:spcBef>
        <a:buNone/>
        <a:defRPr sz="2700" b="1" kern="1200">
          <a:solidFill>
            <a:srgbClr val="3C6EBE"/>
          </a:solidFill>
          <a:latin typeface="Open Sans Semibold"/>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86733"/>
            <a:ext cx="2057400" cy="334743"/>
          </a:xfrm>
          <a:prstGeom prst="rect">
            <a:avLst/>
          </a:prstGeom>
        </p:spPr>
        <p:txBody>
          <a:bodyPr vert="horz" lIns="91440" tIns="45720" rIns="91440" bIns="45720" rtlCol="0" anchor="ctr"/>
          <a:lstStyle>
            <a:lvl1pPr algn="l">
              <a:defRPr sz="900">
                <a:solidFill>
                  <a:schemeClr val="bg1"/>
                </a:solidFill>
              </a:defRPr>
            </a:lvl1pPr>
          </a:lstStyle>
          <a:p>
            <a:fld id="{27DE0E1F-2ADF-4DD9-932A-E1DDB2302C91}" type="datetime1">
              <a:rPr lang="en-US" smtClean="0"/>
              <a:t>7/11/2023</a:t>
            </a:fld>
            <a:endParaRPr lang="en-US"/>
          </a:p>
        </p:txBody>
      </p:sp>
      <p:sp>
        <p:nvSpPr>
          <p:cNvPr id="5" name="Footer Placeholder 4"/>
          <p:cNvSpPr>
            <a:spLocks noGrp="1"/>
          </p:cNvSpPr>
          <p:nvPr>
            <p:ph type="ftr" sz="quarter" idx="3"/>
          </p:nvPr>
        </p:nvSpPr>
        <p:spPr>
          <a:xfrm>
            <a:off x="3028950" y="6386733"/>
            <a:ext cx="3086100" cy="334743"/>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p:cNvSpPr>
            <a:spLocks noGrp="1"/>
          </p:cNvSpPr>
          <p:nvPr>
            <p:ph type="sldNum" sz="quarter" idx="4"/>
          </p:nvPr>
        </p:nvSpPr>
        <p:spPr>
          <a:xfrm>
            <a:off x="6457950" y="6386733"/>
            <a:ext cx="2057400" cy="334743"/>
          </a:xfrm>
          <a:prstGeom prst="rect">
            <a:avLst/>
          </a:prstGeom>
        </p:spPr>
        <p:txBody>
          <a:bodyPr vert="horz" lIns="91440" tIns="45720" rIns="91440" bIns="45720" rtlCol="0" anchor="ctr"/>
          <a:lstStyle>
            <a:lvl1pPr algn="r">
              <a:defRPr sz="9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29923014"/>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507579"/>
            <a:ext cx="2057400" cy="213896"/>
          </a:xfrm>
          <a:prstGeom prst="rect">
            <a:avLst/>
          </a:prstGeom>
        </p:spPr>
        <p:txBody>
          <a:bodyPr vert="horz" lIns="91440" tIns="45720" rIns="91440" bIns="45720" rtlCol="0" anchor="ctr"/>
          <a:lstStyle>
            <a:lvl1pPr algn="l">
              <a:defRPr sz="900">
                <a:solidFill>
                  <a:schemeClr val="bg1"/>
                </a:solidFill>
              </a:defRPr>
            </a:lvl1pPr>
          </a:lstStyle>
          <a:p>
            <a:fld id="{E826851A-3682-4835-BA62-7DE78985AA14}" type="datetime1">
              <a:rPr lang="en-US" smtClean="0"/>
              <a:t>7/11/2023</a:t>
            </a:fld>
            <a:endParaRPr lang="en-US"/>
          </a:p>
        </p:txBody>
      </p:sp>
      <p:sp>
        <p:nvSpPr>
          <p:cNvPr id="5" name="Footer Placeholder 4"/>
          <p:cNvSpPr>
            <a:spLocks noGrp="1"/>
          </p:cNvSpPr>
          <p:nvPr>
            <p:ph type="ftr" sz="quarter" idx="3"/>
          </p:nvPr>
        </p:nvSpPr>
        <p:spPr>
          <a:xfrm>
            <a:off x="3028950" y="6507579"/>
            <a:ext cx="3086100" cy="213896"/>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p:cNvSpPr>
            <a:spLocks noGrp="1"/>
          </p:cNvSpPr>
          <p:nvPr>
            <p:ph type="sldNum" sz="quarter" idx="4"/>
          </p:nvPr>
        </p:nvSpPr>
        <p:spPr>
          <a:xfrm>
            <a:off x="6457950" y="6507579"/>
            <a:ext cx="2057400" cy="213896"/>
          </a:xfrm>
          <a:prstGeom prst="rect">
            <a:avLst/>
          </a:prstGeom>
        </p:spPr>
        <p:txBody>
          <a:bodyPr vert="horz" lIns="91440" tIns="45720" rIns="91440" bIns="45720" rtlCol="0" anchor="ctr"/>
          <a:lstStyle>
            <a:lvl1pPr algn="r">
              <a:defRPr sz="9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087496568"/>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16935" y="243951"/>
            <a:ext cx="5851962" cy="71020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529137"/>
            <a:ext cx="2057400" cy="192338"/>
          </a:xfrm>
          <a:prstGeom prst="rect">
            <a:avLst/>
          </a:prstGeom>
        </p:spPr>
        <p:txBody>
          <a:bodyPr vert="horz" lIns="91440" tIns="45720" rIns="91440" bIns="45720" rtlCol="0" anchor="ctr"/>
          <a:lstStyle>
            <a:lvl1pPr algn="l">
              <a:defRPr sz="900">
                <a:solidFill>
                  <a:schemeClr val="bg1"/>
                </a:solidFill>
              </a:defRPr>
            </a:lvl1pPr>
          </a:lstStyle>
          <a:p>
            <a:fld id="{66E9693A-2850-41E7-8AC6-CBA3C4B46337}" type="datetime1">
              <a:rPr lang="en-US" smtClean="0"/>
              <a:t>7/11/2023</a:t>
            </a:fld>
            <a:endParaRPr lang="en-US"/>
          </a:p>
        </p:txBody>
      </p:sp>
      <p:sp>
        <p:nvSpPr>
          <p:cNvPr id="5" name="Footer Placeholder 4"/>
          <p:cNvSpPr>
            <a:spLocks noGrp="1"/>
          </p:cNvSpPr>
          <p:nvPr>
            <p:ph type="ftr" sz="quarter" idx="3"/>
          </p:nvPr>
        </p:nvSpPr>
        <p:spPr>
          <a:xfrm>
            <a:off x="3028950" y="6529137"/>
            <a:ext cx="3086100" cy="192338"/>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p:cNvSpPr>
            <a:spLocks noGrp="1"/>
          </p:cNvSpPr>
          <p:nvPr>
            <p:ph type="sldNum" sz="quarter" idx="4"/>
          </p:nvPr>
        </p:nvSpPr>
        <p:spPr>
          <a:xfrm>
            <a:off x="6457950" y="6529137"/>
            <a:ext cx="2057400" cy="192338"/>
          </a:xfrm>
          <a:prstGeom prst="rect">
            <a:avLst/>
          </a:prstGeom>
        </p:spPr>
        <p:txBody>
          <a:bodyPr vert="horz" lIns="91440" tIns="45720" rIns="91440" bIns="45720" rtlCol="0" anchor="ctr"/>
          <a:lstStyle>
            <a:lvl1pPr algn="r">
              <a:defRPr sz="9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609411040"/>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Lst>
  <p:hf hdr="0" ftr="0" dt="0"/>
  <p:txStyles>
    <p:titleStyle>
      <a:lvl1pPr algn="l" defTabSz="685800" rtl="0" eaLnBrk="1" latinLnBrk="0" hangingPunct="1">
        <a:lnSpc>
          <a:spcPct val="90000"/>
        </a:lnSpc>
        <a:spcBef>
          <a:spcPct val="0"/>
        </a:spcBef>
        <a:buNone/>
        <a:defRPr sz="2700" b="1" kern="1200">
          <a:solidFill>
            <a:srgbClr val="3C6EBE"/>
          </a:solidFill>
          <a:latin typeface="Open Sans Semibold"/>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1222"/>
      </p:ext>
    </p:extLst>
  </p:cSld>
  <p:clrMap bg1="lt1" tx1="dk1" bg2="lt2" tx2="dk2" accent1="accent1" accent2="accent2" accent3="accent3" accent4="accent4" accent5="accent5" accent6="accent6" hlink="hlink" folHlink="folHlink"/>
  <p:sldLayoutIdLst>
    <p:sldLayoutId id="2147484108" r:id="rId1"/>
    <p:sldLayoutId id="2147484109"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www.texasassessment.gov/testing-personnel.html"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hyperlink" Target="https://tx.tms.pearson.co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txassessmentdocs.atlassian.net/wiki/spaces/ODCCM/pages/2793212283/Special+Administration+of+an+Online+Assessment"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riting collection overview" title="Title slide"/>
          <p:cNvSpPr>
            <a:spLocks noGrp="1"/>
          </p:cNvSpPr>
          <p:nvPr>
            <p:ph type="title"/>
          </p:nvPr>
        </p:nvSpPr>
        <p:spPr>
          <a:xfrm>
            <a:off x="990600" y="1295399"/>
            <a:ext cx="7151097" cy="4709161"/>
          </a:xfrm>
        </p:spPr>
        <p:txBody>
          <a:bodyPr>
            <a:normAutofit fontScale="90000"/>
          </a:bodyPr>
          <a:lstStyle/>
          <a:p>
            <a:br>
              <a:rPr lang="en-US" sz="2800" dirty="0">
                <a:solidFill>
                  <a:schemeClr val="tx1"/>
                </a:solidFill>
                <a:latin typeface="Open Sans"/>
              </a:rPr>
            </a:br>
            <a:r>
              <a:rPr lang="en-US" sz="4000" dirty="0">
                <a:latin typeface="Open Sans"/>
              </a:rPr>
              <a:t>Writing Collection Overview</a:t>
            </a:r>
            <a:br>
              <a:rPr lang="en-US" sz="4000" dirty="0">
                <a:latin typeface="Open Sans"/>
              </a:rPr>
            </a:br>
            <a:r>
              <a:rPr lang="en-US" sz="4000" dirty="0">
                <a:latin typeface="Open Sans"/>
              </a:rPr>
              <a:t>Grades 2–12</a:t>
            </a:r>
            <a:br>
              <a:rPr lang="en-US" sz="4000" dirty="0">
                <a:latin typeface="Open Sans"/>
              </a:rPr>
            </a:br>
            <a:br>
              <a:rPr lang="en-US" sz="4000" dirty="0">
                <a:latin typeface="Open Sans"/>
              </a:rPr>
            </a:br>
            <a:r>
              <a:rPr lang="en-US" sz="4000" dirty="0">
                <a:latin typeface="Open Sans"/>
              </a:rPr>
              <a:t> </a:t>
            </a:r>
            <a:br>
              <a:rPr lang="en-US" sz="2800" dirty="0">
                <a:latin typeface="Open Sans"/>
              </a:rPr>
            </a:br>
            <a:br>
              <a:rPr lang="en-US" sz="2800" dirty="0">
                <a:latin typeface="Open Sans"/>
              </a:rPr>
            </a:br>
            <a:br>
              <a:rPr lang="en-US" sz="2800" dirty="0">
                <a:latin typeface="Open Sans"/>
              </a:rPr>
            </a:br>
            <a:r>
              <a:rPr lang="en-US" sz="3600" dirty="0">
                <a:latin typeface="Open Sans"/>
              </a:rPr>
              <a:t>2023-2024</a:t>
            </a:r>
            <a:br>
              <a:rPr lang="en-US" sz="2800" dirty="0">
                <a:latin typeface="Open Sans"/>
              </a:rPr>
            </a:br>
            <a:br>
              <a:rPr lang="en-US" sz="2800" dirty="0">
                <a:latin typeface="Open Sans"/>
              </a:rPr>
            </a:br>
            <a:br>
              <a:rPr lang="en-US" sz="2800" dirty="0">
                <a:latin typeface="Open Sans"/>
              </a:rPr>
            </a:br>
            <a:r>
              <a:rPr lang="en-US" sz="2400" dirty="0"/>
              <a:t>Texas Education Agency </a:t>
            </a:r>
            <a:br>
              <a:rPr lang="en-US" sz="2400" dirty="0"/>
            </a:br>
            <a:r>
              <a:rPr lang="en-US" sz="2400" dirty="0"/>
              <a:t>Student Assessment Division</a:t>
            </a:r>
            <a:br>
              <a:rPr lang="en-US" sz="2800" dirty="0"/>
            </a:br>
            <a:endParaRPr lang="en-US" sz="2800" dirty="0">
              <a:latin typeface="Open Sans"/>
            </a:endParaRPr>
          </a:p>
        </p:txBody>
      </p:sp>
      <p:pic>
        <p:nvPicPr>
          <p:cNvPr id="5" name="Picture 8" descr="TELPAS logo:  Texas English Language Proficiency Assessment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743200"/>
            <a:ext cx="2362200" cy="101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BF2FDDDA-8F15-47A9-9892-76AFA0BBF18E}" type="slidenum">
              <a:rPr lang="en-US" smtClean="0"/>
              <a:pPr>
                <a:defRPr/>
              </a:pPr>
              <a:t>1</a:t>
            </a:fld>
            <a:endParaRPr lang="en-US"/>
          </a:p>
        </p:txBody>
      </p:sp>
    </p:spTree>
    <p:extLst>
      <p:ext uri="{BB962C8B-B14F-4D97-AF65-F5344CB8AC3E}">
        <p14:creationId xmlns:p14="http://schemas.microsoft.com/office/powerpoint/2010/main" val="188830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245633"/>
            <a:ext cx="9144000" cy="762000"/>
          </a:xfrm>
        </p:spPr>
        <p:txBody>
          <a:bodyPr>
            <a:normAutofit/>
          </a:bodyPr>
          <a:lstStyle/>
          <a:p>
            <a:pPr algn="ctr" eaLnBrk="1" hangingPunct="1"/>
            <a:r>
              <a:rPr lang="en-US" altLang="en-US" sz="3200" b="1" dirty="0">
                <a:solidFill>
                  <a:schemeClr val="accent5"/>
                </a:solidFill>
                <a:latin typeface="Open Sans"/>
              </a:rPr>
              <a:t>   Papers </a:t>
            </a:r>
            <a:r>
              <a:rPr lang="en-US" altLang="en-US" sz="3200" b="1" u="sng" dirty="0">
                <a:solidFill>
                  <a:schemeClr val="accent5"/>
                </a:solidFill>
                <a:latin typeface="Open Sans"/>
              </a:rPr>
              <a:t>Not</a:t>
            </a:r>
            <a:r>
              <a:rPr lang="en-US" altLang="en-US" sz="3200" b="1" dirty="0">
                <a:solidFill>
                  <a:schemeClr val="accent5"/>
                </a:solidFill>
                <a:latin typeface="Open Sans"/>
              </a:rPr>
              <a:t> to Include (continued)</a:t>
            </a:r>
          </a:p>
        </p:txBody>
      </p:sp>
      <p:sp>
        <p:nvSpPr>
          <p:cNvPr id="20483" name="Rectangle 3"/>
          <p:cNvSpPr>
            <a:spLocks noGrp="1" noChangeArrowheads="1"/>
          </p:cNvSpPr>
          <p:nvPr>
            <p:ph idx="1"/>
          </p:nvPr>
        </p:nvSpPr>
        <p:spPr>
          <a:xfrm>
            <a:off x="495300" y="1600200"/>
            <a:ext cx="8153400" cy="4267200"/>
          </a:xfrm>
        </p:spPr>
        <p:txBody>
          <a:bodyPr>
            <a:normAutofit/>
          </a:bodyPr>
          <a:lstStyle/>
          <a:p>
            <a:pPr marL="365125" indent="-255588" eaLnBrk="1" hangingPunct="1">
              <a:lnSpc>
                <a:spcPct val="100000"/>
              </a:lnSpc>
            </a:pPr>
            <a:r>
              <a:rPr lang="en-US" altLang="en-US" sz="2800" dirty="0">
                <a:latin typeface="Open Sans"/>
              </a:rPr>
              <a:t>Worksheets and question-answer assignments</a:t>
            </a:r>
          </a:p>
          <a:p>
            <a:pPr marL="365125" indent="-255588" eaLnBrk="1" hangingPunct="1">
              <a:lnSpc>
                <a:spcPct val="100000"/>
              </a:lnSpc>
            </a:pPr>
            <a:r>
              <a:rPr lang="en-US" altLang="en-US" sz="2800" dirty="0">
                <a:latin typeface="Open Sans"/>
              </a:rPr>
              <a:t>Papers that have been polished through editing with help from peers or teachers</a:t>
            </a:r>
          </a:p>
          <a:p>
            <a:pPr marL="365125" indent="-255588" eaLnBrk="1" hangingPunct="1">
              <a:lnSpc>
                <a:spcPct val="100000"/>
              </a:lnSpc>
            </a:pPr>
            <a:r>
              <a:rPr lang="en-US" altLang="en-US" sz="2800" dirty="0">
                <a:latin typeface="Open Sans"/>
              </a:rPr>
              <a:t>Papers written primarily in student’s native language</a:t>
            </a:r>
          </a:p>
          <a:p>
            <a:pPr marL="365125" indent="-255588" eaLnBrk="1" hangingPunct="1">
              <a:lnSpc>
                <a:spcPct val="100000"/>
              </a:lnSpc>
            </a:pPr>
            <a:r>
              <a:rPr lang="en-US" altLang="en-US" sz="2800" dirty="0">
                <a:latin typeface="Open Sans"/>
              </a:rPr>
              <a:t>Papers that are brief, incomplete, or rushed</a:t>
            </a:r>
            <a:endParaRPr lang="en-US" altLang="en-US" sz="3200" dirty="0"/>
          </a:p>
        </p:txBody>
      </p:sp>
      <p:sp>
        <p:nvSpPr>
          <p:cNvPr id="6" name="Slide Number Placeholder 5"/>
          <p:cNvSpPr>
            <a:spLocks noGrp="1"/>
          </p:cNvSpPr>
          <p:nvPr>
            <p:ph type="sldNum" sz="quarter" idx="12"/>
          </p:nvPr>
        </p:nvSpPr>
        <p:spPr/>
        <p:txBody>
          <a:bodyPr/>
          <a:lstStyle/>
          <a:p>
            <a:pPr>
              <a:defRPr/>
            </a:pPr>
            <a:fld id="{B2F8B118-648B-404E-90F5-5FBEF67F25C8}" type="slidenum">
              <a:rPr lang="en-US" smtClean="0"/>
              <a:pPr>
                <a:defRPr/>
              </a:pPr>
              <a:t>10</a:t>
            </a:fld>
            <a:endParaRPr lang="en-US" dirty="0"/>
          </a:p>
        </p:txBody>
      </p:sp>
    </p:spTree>
    <p:extLst>
      <p:ext uri="{BB962C8B-B14F-4D97-AF65-F5344CB8AC3E}">
        <p14:creationId xmlns:p14="http://schemas.microsoft.com/office/powerpoint/2010/main" val="3016858006"/>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38363"/>
            <a:ext cx="9144000" cy="838200"/>
          </a:xfrm>
        </p:spPr>
        <p:txBody>
          <a:bodyPr>
            <a:normAutofit/>
          </a:bodyPr>
          <a:lstStyle/>
          <a:p>
            <a:pPr algn="ctr" eaLnBrk="1" hangingPunct="1"/>
            <a:r>
              <a:rPr lang="en-US" altLang="en-US" sz="3600" b="1" dirty="0">
                <a:solidFill>
                  <a:schemeClr val="accent5"/>
                </a:solidFill>
                <a:latin typeface="Open Sans"/>
              </a:rPr>
              <a:t>Building Writing Collections</a:t>
            </a:r>
          </a:p>
        </p:txBody>
      </p:sp>
      <p:sp>
        <p:nvSpPr>
          <p:cNvPr id="22531" name="Rectangle 3"/>
          <p:cNvSpPr>
            <a:spLocks noGrp="1" noChangeArrowheads="1"/>
          </p:cNvSpPr>
          <p:nvPr>
            <p:ph idx="1"/>
          </p:nvPr>
        </p:nvSpPr>
        <p:spPr>
          <a:xfrm>
            <a:off x="304800" y="1524000"/>
            <a:ext cx="8650288" cy="4343400"/>
          </a:xfrm>
        </p:spPr>
        <p:txBody>
          <a:bodyPr>
            <a:normAutofit lnSpcReduction="10000"/>
          </a:bodyPr>
          <a:lstStyle/>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Strive to gather more than 5 writing samples for each student.  </a:t>
            </a:r>
          </a:p>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Choose at least 5 samples that meet the criteria and do the best job of portraying the student’s current proficiency level.  </a:t>
            </a:r>
          </a:p>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If a student is near the border between two proficiency levels, consider including samples written in the latter part of the TELPAS assessment window. The more recent the writing samples, the more accurately they will reflect the proficiency level of the student.</a:t>
            </a:r>
          </a:p>
        </p:txBody>
      </p:sp>
      <p:sp>
        <p:nvSpPr>
          <p:cNvPr id="6" name="Slide Number Placeholder 5"/>
          <p:cNvSpPr>
            <a:spLocks noGrp="1"/>
          </p:cNvSpPr>
          <p:nvPr>
            <p:ph type="sldNum" sz="quarter" idx="12"/>
          </p:nvPr>
        </p:nvSpPr>
        <p:spPr/>
        <p:txBody>
          <a:bodyPr/>
          <a:lstStyle/>
          <a:p>
            <a:pPr>
              <a:defRPr/>
            </a:pPr>
            <a:fld id="{38D00CC7-5F05-41C7-9FB5-BC3F2B557226}" type="slidenum">
              <a:rPr lang="en-US" smtClean="0"/>
              <a:pPr>
                <a:defRPr/>
              </a:pPr>
              <a:t>11</a:t>
            </a:fld>
            <a:endParaRPr lang="en-US" dirty="0"/>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descr="Building Collections, part 1" title="Building Collections, part 1"/>
          <p:cNvSpPr>
            <a:spLocks noGrp="1" noChangeArrowheads="1"/>
          </p:cNvSpPr>
          <p:nvPr>
            <p:ph type="title"/>
          </p:nvPr>
        </p:nvSpPr>
        <p:spPr>
          <a:xfrm>
            <a:off x="0" y="152400"/>
            <a:ext cx="9144000" cy="838200"/>
          </a:xfrm>
        </p:spPr>
        <p:txBody>
          <a:bodyPr>
            <a:normAutofit/>
          </a:bodyPr>
          <a:lstStyle/>
          <a:p>
            <a:pPr algn="ctr" eaLnBrk="1" hangingPunct="1"/>
            <a:r>
              <a:rPr lang="en-US" altLang="en-US" sz="3600" b="1" dirty="0">
                <a:solidFill>
                  <a:schemeClr val="accent5"/>
                </a:solidFill>
                <a:latin typeface="Open Sans"/>
              </a:rPr>
              <a:t>Building Collections</a:t>
            </a:r>
          </a:p>
        </p:txBody>
      </p:sp>
      <p:sp>
        <p:nvSpPr>
          <p:cNvPr id="24579" name="Rectangle 3"/>
          <p:cNvSpPr>
            <a:spLocks noGrp="1" noChangeArrowheads="1"/>
          </p:cNvSpPr>
          <p:nvPr>
            <p:ph idx="1"/>
          </p:nvPr>
        </p:nvSpPr>
        <p:spPr>
          <a:xfrm>
            <a:off x="228600" y="1524000"/>
            <a:ext cx="8650288" cy="4191000"/>
          </a:xfrm>
        </p:spPr>
        <p:txBody>
          <a:bodyPr>
            <a:normAutofit fontScale="92500" lnSpcReduction="10000"/>
          </a:bodyPr>
          <a:lstStyle/>
          <a:p>
            <a:pPr marL="566737" indent="-457200" eaLnBrk="1" hangingPunct="1">
              <a:spcAft>
                <a:spcPct val="20000"/>
              </a:spcAft>
              <a:buClr>
                <a:schemeClr val="accent2"/>
              </a:buClr>
              <a:buFont typeface="Wingdings" panose="05000000000000000000" pitchFamily="2" charset="2"/>
              <a:buChar char="§"/>
            </a:pPr>
            <a:r>
              <a:rPr lang="en-US" altLang="en-US" sz="2800" dirty="0">
                <a:latin typeface="Open Sans"/>
              </a:rPr>
              <a:t>Collections should contain some papers in which students showcase the English they know and feel comfortable using. “Comfort zone” writing is especially important for students at lower proficiency levels.</a:t>
            </a:r>
          </a:p>
          <a:p>
            <a:pPr marL="566737" indent="-457200" eaLnBrk="1" hangingPunct="1">
              <a:spcAft>
                <a:spcPct val="20000"/>
              </a:spcAft>
              <a:buClr>
                <a:schemeClr val="accent2"/>
              </a:buClr>
              <a:buFont typeface="Wingdings" panose="05000000000000000000" pitchFamily="2" charset="2"/>
              <a:buChar char="§"/>
            </a:pPr>
            <a:r>
              <a:rPr lang="en-US" altLang="en-US" sz="2800" dirty="0">
                <a:latin typeface="Open Sans"/>
              </a:rPr>
              <a:t>Collections should also include papers in which students are stretched and pushed beyond their comfort zone so the collection shows that a student has not yet reached the next level (the student is beginning but not yet intermediate, intermediate but not yet advanced, advanced but not yet advanced high).</a:t>
            </a:r>
          </a:p>
        </p:txBody>
      </p:sp>
      <p:sp>
        <p:nvSpPr>
          <p:cNvPr id="6" name="Slide Number Placeholder 5"/>
          <p:cNvSpPr>
            <a:spLocks noGrp="1"/>
          </p:cNvSpPr>
          <p:nvPr>
            <p:ph type="sldNum" sz="quarter" idx="12"/>
          </p:nvPr>
        </p:nvSpPr>
        <p:spPr/>
        <p:txBody>
          <a:bodyPr/>
          <a:lstStyle/>
          <a:p>
            <a:pPr>
              <a:defRPr/>
            </a:pPr>
            <a:fld id="{073A7A9A-20D9-4B16-A47C-47269C5C1BFF}" type="slidenum">
              <a:rPr lang="en-US" smtClean="0"/>
              <a:pPr>
                <a:defRPr/>
              </a:pPr>
              <a:t>12</a:t>
            </a:fld>
            <a:endParaRPr lang="en-US" dirty="0"/>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descr="Building Collections, part 2" title="Building Collections, part 2"/>
          <p:cNvSpPr>
            <a:spLocks noGrp="1" noChangeArrowheads="1"/>
          </p:cNvSpPr>
          <p:nvPr>
            <p:ph type="title"/>
          </p:nvPr>
        </p:nvSpPr>
        <p:spPr>
          <a:xfrm>
            <a:off x="846137" y="0"/>
            <a:ext cx="8374063" cy="1157288"/>
          </a:xfrm>
        </p:spPr>
        <p:txBody>
          <a:bodyPr>
            <a:normAutofit/>
          </a:bodyPr>
          <a:lstStyle/>
          <a:p>
            <a:pPr algn="ctr" eaLnBrk="1" hangingPunct="1"/>
            <a:r>
              <a:rPr lang="en-US" altLang="en-US" sz="3600" b="1" dirty="0">
                <a:solidFill>
                  <a:schemeClr val="accent5"/>
                </a:solidFill>
                <a:latin typeface="Open Sans"/>
              </a:rPr>
              <a:t>Building Collections</a:t>
            </a:r>
            <a:r>
              <a:rPr lang="en-US" altLang="en-US" sz="3600" dirty="0">
                <a:solidFill>
                  <a:schemeClr val="accent5"/>
                </a:solidFill>
                <a:latin typeface="Open Sans"/>
              </a:rPr>
              <a:t> (</a:t>
            </a:r>
            <a:r>
              <a:rPr lang="en-US" altLang="en-US" sz="3600" b="1" dirty="0">
                <a:solidFill>
                  <a:schemeClr val="accent5"/>
                </a:solidFill>
                <a:latin typeface="Open Sans"/>
              </a:rPr>
              <a:t>continued)</a:t>
            </a:r>
          </a:p>
        </p:txBody>
      </p:sp>
      <p:sp>
        <p:nvSpPr>
          <p:cNvPr id="26627" name="Rectangle 3"/>
          <p:cNvSpPr>
            <a:spLocks noGrp="1" noChangeArrowheads="1"/>
          </p:cNvSpPr>
          <p:nvPr>
            <p:ph sz="half" idx="1"/>
          </p:nvPr>
        </p:nvSpPr>
        <p:spPr>
          <a:xfrm>
            <a:off x="228600" y="1600200"/>
            <a:ext cx="8763000" cy="3657600"/>
          </a:xfrm>
        </p:spPr>
        <p:txBody>
          <a:bodyPr>
            <a:normAutofit fontScale="92500"/>
          </a:bodyPr>
          <a:lstStyle/>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The papers you assemble need to help determine and justify ratings. They must give evidence to support the rater in saying, “I know the student is at least at X proficiency level because of these characteristics in his or her writing. I know the student is not yet at the next proficiency level because of these other characteristics in his or her writing.” </a:t>
            </a:r>
          </a:p>
          <a:p>
            <a:pPr marL="365125" indent="-255588" eaLnBrk="1" hangingPunct="1">
              <a:spcAft>
                <a:spcPct val="20000"/>
              </a:spcAft>
            </a:pPr>
            <a:endParaRPr lang="en-US" altLang="en-US" dirty="0"/>
          </a:p>
        </p:txBody>
      </p:sp>
      <p:sp>
        <p:nvSpPr>
          <p:cNvPr id="26628" name="Content Placeholder 3" descr="Reminder: The characteristics considered must come from the PLDs. "/>
          <p:cNvSpPr>
            <a:spLocks noGrp="1"/>
          </p:cNvSpPr>
          <p:nvPr>
            <p:ph sz="half" idx="2"/>
          </p:nvPr>
        </p:nvSpPr>
        <p:spPr>
          <a:xfrm>
            <a:off x="838200" y="5105400"/>
            <a:ext cx="7448550" cy="381000"/>
          </a:xfrm>
          <a:ln w="28575">
            <a:solidFill>
              <a:schemeClr val="accent5"/>
            </a:solidFill>
            <a:miter lim="800000"/>
            <a:headEnd/>
            <a:tailEnd/>
          </a:ln>
        </p:spPr>
        <p:txBody>
          <a:bodyPr>
            <a:normAutofit fontScale="92500"/>
          </a:bodyPr>
          <a:lstStyle/>
          <a:p>
            <a:pPr marL="365125" indent="-255588" algn="ctr" eaLnBrk="1" hangingPunct="1">
              <a:buFont typeface="Wingdings" panose="05000000000000000000" pitchFamily="2" charset="2"/>
              <a:buNone/>
            </a:pPr>
            <a:r>
              <a:rPr lang="en-US" altLang="en-US" sz="1800" dirty="0">
                <a:latin typeface="Open Sans"/>
              </a:rPr>
              <a:t>Reminder: The characteristics considered must come from the PLDs.</a:t>
            </a:r>
          </a:p>
        </p:txBody>
      </p:sp>
      <p:sp>
        <p:nvSpPr>
          <p:cNvPr id="7" name="Slide Number Placeholder 6"/>
          <p:cNvSpPr>
            <a:spLocks noGrp="1"/>
          </p:cNvSpPr>
          <p:nvPr>
            <p:ph type="sldNum" sz="quarter" idx="12"/>
          </p:nvPr>
        </p:nvSpPr>
        <p:spPr/>
        <p:txBody>
          <a:bodyPr/>
          <a:lstStyle/>
          <a:p>
            <a:pPr>
              <a:defRPr/>
            </a:pPr>
            <a:fld id="{77690033-F49F-4156-9551-CFACB4672094}" type="slidenum">
              <a:rPr lang="en-US" smtClean="0"/>
              <a:pPr>
                <a:defRPr/>
              </a:pPr>
              <a:t>13</a:t>
            </a:fld>
            <a:endParaRPr lang="en-US" dirty="0"/>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152400"/>
            <a:ext cx="9144000" cy="838200"/>
          </a:xfrm>
        </p:spPr>
        <p:txBody>
          <a:bodyPr>
            <a:normAutofit/>
          </a:bodyPr>
          <a:lstStyle/>
          <a:p>
            <a:pPr algn="ctr" eaLnBrk="1" hangingPunct="1"/>
            <a:r>
              <a:rPr lang="en-US" altLang="en-US" sz="3600" b="1" dirty="0">
                <a:solidFill>
                  <a:schemeClr val="accent5"/>
                </a:solidFill>
                <a:latin typeface="Open Sans"/>
              </a:rPr>
              <a:t>Beginning Level</a:t>
            </a:r>
          </a:p>
        </p:txBody>
      </p:sp>
      <p:sp>
        <p:nvSpPr>
          <p:cNvPr id="28675" name="Rectangle 3"/>
          <p:cNvSpPr>
            <a:spLocks noGrp="1" noChangeArrowheads="1"/>
          </p:cNvSpPr>
          <p:nvPr>
            <p:ph type="body" idx="4294967295"/>
          </p:nvPr>
        </p:nvSpPr>
        <p:spPr>
          <a:xfrm>
            <a:off x="228600" y="1371600"/>
            <a:ext cx="8650287" cy="4800600"/>
          </a:xfrm>
        </p:spPr>
        <p:txBody>
          <a:bodyPr>
            <a:normAutofit fontScale="92500" lnSpcReduction="10000"/>
          </a:bodyPr>
          <a:lstStyle/>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The ELPS require EB students of all proficiency levels to learn to write in English. </a:t>
            </a:r>
          </a:p>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It is not acceptable for writing collections of students at the beginning level to include samples written primarily in the native language. Such samples do not provide evidence of English writing proficiency.</a:t>
            </a:r>
          </a:p>
          <a:p>
            <a:pPr marL="909637" lvl="1" indent="-457200">
              <a:spcAft>
                <a:spcPct val="20000"/>
              </a:spcAft>
              <a:buClr>
                <a:schemeClr val="accent5"/>
              </a:buClr>
            </a:pPr>
            <a:r>
              <a:rPr lang="en-US" altLang="en-US" sz="2300" dirty="0">
                <a:latin typeface="Open Sans"/>
              </a:rPr>
              <a:t>In rare circumstances, for a recently arrived newcomer with little to no English ability, samples written primarily in the native language of the student may be used. However, all efforts should be made to collect writing samples in English through the designated collection window.</a:t>
            </a:r>
          </a:p>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Writing tasks of these students should be adapted to their needs. Their writing in English will likely be formulaic or memorized, include recently practiced vocabulary, lack detail, etc. </a:t>
            </a:r>
          </a:p>
        </p:txBody>
      </p:sp>
      <p:sp>
        <p:nvSpPr>
          <p:cNvPr id="6" name="Slide Number Placeholder 5"/>
          <p:cNvSpPr>
            <a:spLocks noGrp="1"/>
          </p:cNvSpPr>
          <p:nvPr>
            <p:ph type="sldNum" sz="quarter" idx="12"/>
          </p:nvPr>
        </p:nvSpPr>
        <p:spPr/>
        <p:txBody>
          <a:bodyPr/>
          <a:lstStyle/>
          <a:p>
            <a:pPr>
              <a:defRPr/>
            </a:pPr>
            <a:fld id="{250C77A7-7956-4A9D-B85B-4F04EDD339C5}" type="slidenum">
              <a:rPr lang="en-US" smtClean="0"/>
              <a:pPr>
                <a:defRPr/>
              </a:pPr>
              <a:t>14</a:t>
            </a:fld>
            <a:endParaRPr lang="en-US" dirty="0"/>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descr="Summarizing Tips, part 1" title="Summarizing Tips, part 1"/>
          <p:cNvSpPr>
            <a:spLocks noGrp="1" noChangeArrowheads="1"/>
          </p:cNvSpPr>
          <p:nvPr>
            <p:ph type="title"/>
          </p:nvPr>
        </p:nvSpPr>
        <p:spPr>
          <a:xfrm>
            <a:off x="0" y="228600"/>
            <a:ext cx="9144000" cy="762000"/>
          </a:xfrm>
        </p:spPr>
        <p:txBody>
          <a:bodyPr/>
          <a:lstStyle/>
          <a:p>
            <a:pPr algn="ctr" eaLnBrk="1" hangingPunct="1"/>
            <a:r>
              <a:rPr lang="en-US" altLang="en-US" sz="3600" b="1" dirty="0">
                <a:solidFill>
                  <a:schemeClr val="accent5"/>
                </a:solidFill>
                <a:latin typeface="Open Sans"/>
              </a:rPr>
              <a:t>Summarizing Tips</a:t>
            </a:r>
            <a:r>
              <a:rPr lang="en-US" altLang="en-US" b="1" dirty="0">
                <a:solidFill>
                  <a:srgbClr val="3333CC"/>
                </a:solidFill>
              </a:rPr>
              <a:t>	</a:t>
            </a:r>
          </a:p>
        </p:txBody>
      </p:sp>
      <p:sp>
        <p:nvSpPr>
          <p:cNvPr id="30723" name="Rectangle 3"/>
          <p:cNvSpPr>
            <a:spLocks noGrp="1" noChangeArrowheads="1"/>
          </p:cNvSpPr>
          <p:nvPr>
            <p:ph idx="1"/>
          </p:nvPr>
        </p:nvSpPr>
        <p:spPr>
          <a:xfrm>
            <a:off x="533400" y="1447800"/>
            <a:ext cx="7981950" cy="4038600"/>
          </a:xfrm>
        </p:spPr>
        <p:txBody>
          <a:bodyPr vert="horz" lIns="91440" tIns="45720" rIns="91440" bIns="45720" rtlCol="0" anchor="t">
            <a:normAutofit/>
          </a:bodyPr>
          <a:lstStyle/>
          <a:p>
            <a:pPr marL="566420" indent="-457200">
              <a:spcAft>
                <a:spcPct val="20000"/>
              </a:spcAft>
              <a:buClr>
                <a:schemeClr val="accent2"/>
              </a:buClr>
              <a:buFont typeface="Wingdings" panose="05000000000000000000" pitchFamily="2" charset="2"/>
              <a:buChar char="§"/>
            </a:pPr>
            <a:r>
              <a:rPr lang="en-US" altLang="en-US" sz="2600" dirty="0">
                <a:latin typeface="Open Sans"/>
              </a:rPr>
              <a:t>Students who are capable of expressing themselves in English in a detailed, extended way should do so. Do not include brief responses from students who know enough English to respond to writing tasks in extended ways. </a:t>
            </a:r>
            <a:endParaRPr lang="en-US"/>
          </a:p>
          <a:p>
            <a:pPr marL="566420" indent="-457200" eaLnBrk="1" hangingPunct="1">
              <a:spcAft>
                <a:spcPct val="20000"/>
              </a:spcAft>
              <a:buClr>
                <a:schemeClr val="accent2"/>
              </a:buClr>
              <a:buFont typeface="Wingdings" panose="05000000000000000000" pitchFamily="2" charset="2"/>
              <a:buChar char="§"/>
            </a:pPr>
            <a:r>
              <a:rPr lang="en-US" altLang="en-US" sz="2600" dirty="0">
                <a:latin typeface="Open Sans"/>
              </a:rPr>
              <a:t>In other words, consider students’ English-language proficiency levels in determining whether papers are too brief to be included.</a:t>
            </a:r>
            <a:endParaRPr lang="en-US" altLang="en-US" sz="2600" dirty="0">
              <a:latin typeface="Open Sans"/>
              <a:ea typeface="Open Sans"/>
              <a:cs typeface="Open Sans"/>
            </a:endParaRPr>
          </a:p>
        </p:txBody>
      </p:sp>
      <p:sp>
        <p:nvSpPr>
          <p:cNvPr id="6" name="Slide Number Placeholder 5"/>
          <p:cNvSpPr>
            <a:spLocks noGrp="1"/>
          </p:cNvSpPr>
          <p:nvPr>
            <p:ph type="sldNum" sz="quarter" idx="12"/>
          </p:nvPr>
        </p:nvSpPr>
        <p:spPr/>
        <p:txBody>
          <a:bodyPr/>
          <a:lstStyle/>
          <a:p>
            <a:pPr>
              <a:defRPr/>
            </a:pPr>
            <a:fld id="{D4CC0876-DD1F-446C-A09A-216FE331290F}" type="slidenum">
              <a:rPr lang="en-US" smtClean="0"/>
              <a:pPr>
                <a:defRPr/>
              </a:pPr>
              <a:t>15</a:t>
            </a:fld>
            <a:endParaRPr lang="en-US" dirty="0"/>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descr="Summarizing Tips, part 2" title="Summarizing Tips, part 2"/>
          <p:cNvSpPr>
            <a:spLocks noGrp="1" noChangeArrowheads="1"/>
          </p:cNvSpPr>
          <p:nvPr>
            <p:ph type="title"/>
          </p:nvPr>
        </p:nvSpPr>
        <p:spPr>
          <a:xfrm>
            <a:off x="609600" y="171020"/>
            <a:ext cx="9144000" cy="762000"/>
          </a:xfrm>
        </p:spPr>
        <p:txBody>
          <a:bodyPr/>
          <a:lstStyle/>
          <a:p>
            <a:pPr algn="ctr" eaLnBrk="1" hangingPunct="1"/>
            <a:r>
              <a:rPr lang="en-US" altLang="en-US" sz="3600" b="1" dirty="0">
                <a:solidFill>
                  <a:schemeClr val="accent5"/>
                </a:solidFill>
                <a:latin typeface="Open Sans"/>
              </a:rPr>
              <a:t>Summarizing Tips (continued)</a:t>
            </a:r>
            <a:r>
              <a:rPr lang="en-US" altLang="en-US" dirty="0">
                <a:solidFill>
                  <a:schemeClr val="folHlink"/>
                </a:solidFill>
              </a:rPr>
              <a:t>	</a:t>
            </a:r>
          </a:p>
        </p:txBody>
      </p:sp>
      <p:sp>
        <p:nvSpPr>
          <p:cNvPr id="32771" name="Rectangle 3"/>
          <p:cNvSpPr>
            <a:spLocks noGrp="1" noChangeArrowheads="1"/>
          </p:cNvSpPr>
          <p:nvPr>
            <p:ph idx="1"/>
          </p:nvPr>
        </p:nvSpPr>
        <p:spPr>
          <a:xfrm>
            <a:off x="457200" y="1371600"/>
            <a:ext cx="8305800" cy="4191000"/>
          </a:xfrm>
        </p:spPr>
        <p:txBody>
          <a:bodyPr>
            <a:normAutofit/>
          </a:bodyPr>
          <a:lstStyle/>
          <a:p>
            <a:pPr marL="566737" indent="-457200" eaLnBrk="1" hangingPunct="1">
              <a:spcBef>
                <a:spcPct val="0"/>
              </a:spcBef>
              <a:spcAft>
                <a:spcPct val="40000"/>
              </a:spcAft>
              <a:buClr>
                <a:schemeClr val="accent2"/>
              </a:buClr>
              <a:buFont typeface="Wingdings" panose="05000000000000000000" pitchFamily="2" charset="2"/>
              <a:buChar char="§"/>
            </a:pPr>
            <a:r>
              <a:rPr lang="en-US" altLang="en-US" sz="2600" dirty="0">
                <a:latin typeface="Open Sans"/>
              </a:rPr>
              <a:t>Build writing collections that have a balance of writing from language arts and other core content areas. </a:t>
            </a:r>
          </a:p>
          <a:p>
            <a:pPr marL="566737" indent="-457200" eaLnBrk="1" hangingPunct="1">
              <a:spcBef>
                <a:spcPct val="0"/>
              </a:spcBef>
              <a:spcAft>
                <a:spcPct val="40000"/>
              </a:spcAft>
              <a:buClr>
                <a:schemeClr val="accent2"/>
              </a:buClr>
              <a:buFont typeface="Wingdings" panose="05000000000000000000" pitchFamily="2" charset="2"/>
              <a:buChar char="§"/>
            </a:pPr>
            <a:r>
              <a:rPr lang="en-US" altLang="en-US" sz="2600" dirty="0">
                <a:latin typeface="Open Sans"/>
              </a:rPr>
              <a:t>Collections should show what the student knows and can do as well as what the student struggles with in second language acquisition.</a:t>
            </a:r>
          </a:p>
          <a:p>
            <a:pPr marL="566737" indent="-457200" eaLnBrk="1" hangingPunct="1">
              <a:spcBef>
                <a:spcPct val="0"/>
              </a:spcBef>
              <a:spcAft>
                <a:spcPct val="40000"/>
              </a:spcAft>
              <a:buClr>
                <a:schemeClr val="accent2"/>
              </a:buClr>
              <a:buFont typeface="Wingdings" panose="05000000000000000000" pitchFamily="2" charset="2"/>
              <a:buChar char="§"/>
            </a:pPr>
            <a:r>
              <a:rPr lang="en-US" altLang="en-US" sz="2600" dirty="0">
                <a:latin typeface="Open Sans"/>
              </a:rPr>
              <a:t>Remember, build the collections to portray the student’s overall ability to communicate in writing in English.</a:t>
            </a:r>
          </a:p>
        </p:txBody>
      </p:sp>
      <p:sp>
        <p:nvSpPr>
          <p:cNvPr id="6" name="Slide Number Placeholder 5"/>
          <p:cNvSpPr>
            <a:spLocks noGrp="1"/>
          </p:cNvSpPr>
          <p:nvPr>
            <p:ph type="sldNum" sz="quarter" idx="12"/>
          </p:nvPr>
        </p:nvSpPr>
        <p:spPr/>
        <p:txBody>
          <a:bodyPr/>
          <a:lstStyle/>
          <a:p>
            <a:pPr>
              <a:defRPr/>
            </a:pPr>
            <a:fld id="{886EFF60-CB12-4004-B272-06F9B99A2CE5}" type="slidenum">
              <a:rPr lang="en-US" smtClean="0"/>
              <a:pPr>
                <a:defRPr/>
              </a:pPr>
              <a:t>16</a:t>
            </a:fld>
            <a:endParaRPr lang="en-US" dirty="0"/>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Grp="1" noChangeArrowheads="1"/>
          </p:cNvSpPr>
          <p:nvPr>
            <p:ph type="title"/>
          </p:nvPr>
        </p:nvSpPr>
        <p:spPr>
          <a:xfrm>
            <a:off x="1066800" y="136525"/>
            <a:ext cx="8153400" cy="1006475"/>
          </a:xfrm>
        </p:spPr>
        <p:txBody>
          <a:bodyPr rtlCol="0">
            <a:noAutofit/>
          </a:bodyPr>
          <a:lstStyle/>
          <a:p>
            <a:pPr algn="ctr" eaLnBrk="1" fontAlgn="auto" hangingPunct="1">
              <a:spcAft>
                <a:spcPts val="0"/>
              </a:spcAft>
              <a:defRPr/>
            </a:pPr>
            <a:r>
              <a:rPr lang="en-US" sz="3600" b="1" dirty="0">
                <a:solidFill>
                  <a:schemeClr val="accent5"/>
                </a:solidFill>
                <a:latin typeface="Open Sans"/>
              </a:rPr>
              <a:t>Verification of Collection Contents</a:t>
            </a:r>
          </a:p>
        </p:txBody>
      </p:sp>
      <p:sp>
        <p:nvSpPr>
          <p:cNvPr id="34819" name="Rectangle 3"/>
          <p:cNvSpPr>
            <a:spLocks noGrp="1" noChangeArrowheads="1"/>
          </p:cNvSpPr>
          <p:nvPr>
            <p:ph idx="1"/>
          </p:nvPr>
        </p:nvSpPr>
        <p:spPr>
          <a:xfrm>
            <a:off x="382438" y="1931068"/>
            <a:ext cx="8465388" cy="3810000"/>
          </a:xfrm>
        </p:spPr>
        <p:txBody>
          <a:bodyPr vert="horz" lIns="91440" tIns="45720" rIns="91440" bIns="45720" rtlCol="0" anchor="t">
            <a:normAutofit fontScale="92500"/>
          </a:bodyPr>
          <a:lstStyle/>
          <a:p>
            <a:pPr marL="682625" indent="-457200">
              <a:lnSpc>
                <a:spcPct val="110000"/>
              </a:lnSpc>
              <a:buClr>
                <a:schemeClr val="accent2"/>
              </a:buClr>
              <a:buFont typeface="Wingdings" panose="05000000000000000000" pitchFamily="2" charset="2"/>
              <a:buChar char="§"/>
            </a:pPr>
            <a:r>
              <a:rPr lang="en-US" altLang="en-US" sz="2600" dirty="0">
                <a:latin typeface="Open Sans"/>
              </a:rPr>
              <a:t>For grades 2-12 special holistic administration for writing, campuses follow procedures outlined in the TELPAS Test Administration Information (TAI) to ensure that the writing collections are assembled correctly and include the necessary number and types of writing. </a:t>
            </a:r>
          </a:p>
          <a:p>
            <a:pPr marL="682625" indent="-457200">
              <a:lnSpc>
                <a:spcPct val="110000"/>
              </a:lnSpc>
              <a:buClr>
                <a:schemeClr val="accent2"/>
              </a:buClr>
              <a:buFont typeface="Wingdings" panose="05000000000000000000" pitchFamily="2" charset="2"/>
              <a:buChar char="§"/>
            </a:pPr>
            <a:r>
              <a:rPr lang="en-US" altLang="en-US" sz="2600" dirty="0">
                <a:latin typeface="Open Sans"/>
              </a:rPr>
              <a:t>Refer to the Test Administrator Manuals section in the District and Campus Coordinator Resources (DCCR) for the latest version of the TAI.</a:t>
            </a:r>
          </a:p>
        </p:txBody>
      </p:sp>
      <p:sp>
        <p:nvSpPr>
          <p:cNvPr id="6" name="Slide Number Placeholder 5"/>
          <p:cNvSpPr>
            <a:spLocks noGrp="1"/>
          </p:cNvSpPr>
          <p:nvPr>
            <p:ph type="sldNum" sz="quarter" idx="12"/>
          </p:nvPr>
        </p:nvSpPr>
        <p:spPr/>
        <p:txBody>
          <a:bodyPr/>
          <a:lstStyle/>
          <a:p>
            <a:pPr>
              <a:defRPr/>
            </a:pPr>
            <a:fld id="{E96296F5-A14A-4388-AB69-B18B1F95DB54}" type="slidenum">
              <a:rPr lang="en-US" smtClean="0"/>
              <a:pPr>
                <a:defRPr/>
              </a:pPr>
              <a:t>17</a:t>
            </a:fld>
            <a:endParaRPr lang="en-US" dirty="0"/>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28600"/>
            <a:ext cx="9144000" cy="762000"/>
          </a:xfrm>
        </p:spPr>
        <p:txBody>
          <a:bodyPr>
            <a:normAutofit/>
          </a:bodyPr>
          <a:lstStyle/>
          <a:p>
            <a:pPr algn="ctr" eaLnBrk="1" hangingPunct="1"/>
            <a:r>
              <a:rPr lang="en-US" altLang="en-US" sz="3600" b="1" dirty="0">
                <a:solidFill>
                  <a:schemeClr val="accent5"/>
                </a:solidFill>
                <a:latin typeface="Open Sans"/>
              </a:rPr>
              <a:t>Resources with More Details</a:t>
            </a:r>
          </a:p>
        </p:txBody>
      </p:sp>
      <p:sp>
        <p:nvSpPr>
          <p:cNvPr id="36867" name="Rectangle 3"/>
          <p:cNvSpPr>
            <a:spLocks noGrp="1" noChangeArrowheads="1"/>
          </p:cNvSpPr>
          <p:nvPr>
            <p:ph idx="1"/>
          </p:nvPr>
        </p:nvSpPr>
        <p:spPr>
          <a:xfrm>
            <a:off x="0" y="1600200"/>
            <a:ext cx="9144000" cy="5257800"/>
          </a:xfrm>
          <a:ln>
            <a:noFill/>
            <a:miter lim="800000"/>
            <a:headEnd/>
            <a:tailEnd/>
          </a:ln>
        </p:spPr>
        <p:txBody>
          <a:bodyPr vert="horz" lIns="91440" tIns="45720" rIns="91440" bIns="45720" rtlCol="0" anchor="t">
            <a:normAutofit/>
          </a:bodyPr>
          <a:lstStyle/>
          <a:p>
            <a:pPr marL="365125" indent="-255270" eaLnBrk="1" hangingPunct="1">
              <a:spcBef>
                <a:spcPts val="300"/>
              </a:spcBef>
              <a:spcAft>
                <a:spcPct val="20000"/>
              </a:spcAft>
              <a:buClr>
                <a:schemeClr val="accent2"/>
              </a:buClr>
              <a:buFont typeface="Wingdings" panose="05000000000000000000" pitchFamily="2" charset="2"/>
              <a:buChar char="§"/>
            </a:pPr>
            <a:r>
              <a:rPr lang="en-US" altLang="en-US" sz="2600" i="1" dirty="0">
                <a:latin typeface="Open Sans"/>
                <a:hlinkClick r:id="rId3"/>
              </a:rPr>
              <a:t>District and Campus Coordinator Resources</a:t>
            </a:r>
            <a:endParaRPr lang="en-US" altLang="en-US" sz="2600" dirty="0">
              <a:latin typeface="Open Sans"/>
              <a:ea typeface="Open Sans"/>
              <a:cs typeface="Open Sans"/>
            </a:endParaRPr>
          </a:p>
          <a:p>
            <a:pPr marL="791845" lvl="1" indent="-342900" eaLnBrk="1" hangingPunct="1">
              <a:spcBef>
                <a:spcPts val="300"/>
              </a:spcBef>
              <a:buClr>
                <a:schemeClr val="accent5"/>
              </a:buClr>
            </a:pPr>
            <a:r>
              <a:rPr lang="en-US" altLang="en-US" sz="2000" dirty="0">
                <a:latin typeface="Open Sans"/>
              </a:rPr>
              <a:t>Updated annually and available from TEA’s Student Assessment website</a:t>
            </a:r>
          </a:p>
          <a:p>
            <a:pPr marL="448945" indent="-342900">
              <a:spcBef>
                <a:spcPts val="300"/>
              </a:spcBef>
              <a:buClr>
                <a:schemeClr val="accent2"/>
              </a:buClr>
              <a:buFont typeface="Wingdings" panose="05000000000000000000" pitchFamily="2" charset="2"/>
              <a:buChar char="§"/>
            </a:pPr>
            <a:r>
              <a:rPr lang="en-US" altLang="en-US" sz="2300" dirty="0">
                <a:latin typeface="Open Sans"/>
                <a:ea typeface="Open Sans"/>
                <a:cs typeface="Open Sans"/>
              </a:rPr>
              <a:t>TELPAS Test Administration Information (TAI), in conjunction with the TELPAS Rater Manual</a:t>
            </a:r>
          </a:p>
          <a:p>
            <a:pPr marL="791845" lvl="1" indent="-342900">
              <a:spcBef>
                <a:spcPts val="300"/>
              </a:spcBef>
              <a:buClr>
                <a:schemeClr val="accent5"/>
              </a:buClr>
            </a:pPr>
            <a:r>
              <a:rPr lang="en-US" altLang="en-US" sz="2000" dirty="0">
                <a:latin typeface="Open Sans"/>
              </a:rPr>
              <a:t>Updated annually and available in the fall from TEA’s Student Assessment website</a:t>
            </a:r>
            <a:endParaRPr lang="en-US" altLang="en-US" sz="2000" dirty="0">
              <a:latin typeface="Open Sans"/>
              <a:ea typeface="Open Sans"/>
              <a:cs typeface="Open Sans"/>
            </a:endParaRPr>
          </a:p>
          <a:p>
            <a:pPr marL="791845" lvl="1" indent="-342900">
              <a:spcBef>
                <a:spcPts val="300"/>
              </a:spcBef>
              <a:spcAft>
                <a:spcPct val="20000"/>
              </a:spcAft>
              <a:buClr>
                <a:schemeClr val="accent5"/>
              </a:buClr>
            </a:pPr>
            <a:r>
              <a:rPr lang="en-US" altLang="en-US" sz="2000" dirty="0">
                <a:latin typeface="Open Sans"/>
              </a:rPr>
              <a:t>Available only online</a:t>
            </a:r>
            <a:endParaRPr lang="en-US" altLang="en-US" sz="2000" dirty="0">
              <a:latin typeface="Open Sans"/>
              <a:ea typeface="Open Sans"/>
              <a:cs typeface="Open Sans"/>
            </a:endParaRPr>
          </a:p>
          <a:p>
            <a:pPr marL="365125" indent="-255270">
              <a:spcBef>
                <a:spcPts val="300"/>
              </a:spcBef>
              <a:spcAft>
                <a:spcPct val="20000"/>
              </a:spcAft>
              <a:buClr>
                <a:schemeClr val="accent2"/>
              </a:buClr>
              <a:buFont typeface="Wingdings" panose="05000000000000000000" pitchFamily="2" charset="2"/>
              <a:buChar char="§"/>
            </a:pPr>
            <a:r>
              <a:rPr lang="en-US" altLang="en-US" sz="2600" dirty="0">
                <a:latin typeface="Open Sans"/>
              </a:rPr>
              <a:t>Online courses titled </a:t>
            </a:r>
            <a:r>
              <a:rPr lang="en-US" altLang="en-US" sz="2600" i="1" dirty="0">
                <a:latin typeface="Open Sans"/>
              </a:rPr>
              <a:t>TELPAS Assembling </a:t>
            </a:r>
            <a:r>
              <a:rPr lang="en-US" altLang="en-US" sz="2600" dirty="0">
                <a:latin typeface="Open Sans"/>
              </a:rPr>
              <a:t>and </a:t>
            </a:r>
            <a:r>
              <a:rPr lang="en-US" altLang="en-US" sz="2600" i="1" dirty="0">
                <a:latin typeface="Open Sans"/>
              </a:rPr>
              <a:t>TELPAS Verifying</a:t>
            </a:r>
            <a:endParaRPr lang="en-US" altLang="en-US" sz="2600" i="1" dirty="0">
              <a:solidFill>
                <a:schemeClr val="hlink"/>
              </a:solidFill>
              <a:latin typeface="Open Sans"/>
              <a:ea typeface="Open Sans"/>
              <a:cs typeface="Open Sans"/>
            </a:endParaRPr>
          </a:p>
          <a:p>
            <a:pPr marL="791845" lvl="1" indent="-342900">
              <a:spcBef>
                <a:spcPts val="300"/>
              </a:spcBef>
              <a:spcAft>
                <a:spcPct val="20000"/>
              </a:spcAft>
              <a:buClr>
                <a:schemeClr val="accent5"/>
              </a:buClr>
            </a:pPr>
            <a:r>
              <a:rPr lang="en-US" altLang="en-US" sz="2000" dirty="0">
                <a:latin typeface="Open Sans"/>
              </a:rPr>
              <a:t>Available online on January 8</a:t>
            </a:r>
            <a:r>
              <a:rPr lang="en-US" altLang="en-US" sz="2000" baseline="30000" dirty="0">
                <a:latin typeface="Open Sans"/>
              </a:rPr>
              <a:t>th</a:t>
            </a:r>
            <a:r>
              <a:rPr lang="en-US" altLang="en-US" sz="2000" dirty="0">
                <a:latin typeface="Open Sans"/>
              </a:rPr>
              <a:t> in the </a:t>
            </a:r>
            <a:r>
              <a:rPr lang="en-US" altLang="en-US" sz="2000" dirty="0">
                <a:latin typeface="Open Sans"/>
                <a:hlinkClick r:id="rId4"/>
              </a:rPr>
              <a:t>Texas Assessment Learning Management System</a:t>
            </a:r>
            <a:endParaRPr lang="en-US" altLang="en-US" sz="2000" dirty="0">
              <a:latin typeface="Open Sans"/>
              <a:ea typeface="Open Sans"/>
              <a:cs typeface="Open Sans"/>
            </a:endParaRPr>
          </a:p>
        </p:txBody>
      </p:sp>
      <p:sp>
        <p:nvSpPr>
          <p:cNvPr id="6" name="Slide Number Placeholder 5"/>
          <p:cNvSpPr>
            <a:spLocks noGrp="1"/>
          </p:cNvSpPr>
          <p:nvPr>
            <p:ph type="sldNum" sz="quarter" idx="12"/>
          </p:nvPr>
        </p:nvSpPr>
        <p:spPr/>
        <p:txBody>
          <a:bodyPr/>
          <a:lstStyle/>
          <a:p>
            <a:pPr>
              <a:defRPr/>
            </a:pPr>
            <a:fld id="{99B70300-D62C-45E2-A26B-870BE3D129F0}" type="slidenum">
              <a:rPr lang="en-US" smtClean="0"/>
              <a:pPr>
                <a:defRPr/>
              </a:pPr>
              <a:t>18</a:t>
            </a:fld>
            <a:endParaRPr lang="en-US" dirty="0"/>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chemeClr val="accent5"/>
                </a:solidFill>
                <a:latin typeface="Open Sans"/>
              </a:rPr>
              <a:t>Disclaimer</a:t>
            </a:r>
          </a:p>
        </p:txBody>
      </p:sp>
      <p:sp>
        <p:nvSpPr>
          <p:cNvPr id="3" name="Slide Number Placeholder 2"/>
          <p:cNvSpPr>
            <a:spLocks noGrp="1"/>
          </p:cNvSpPr>
          <p:nvPr>
            <p:ph type="sldNum" sz="quarter" idx="12"/>
          </p:nvPr>
        </p:nvSpPr>
        <p:spPr/>
        <p:txBody>
          <a:bodyPr/>
          <a:lstStyle/>
          <a:p>
            <a:pPr>
              <a:defRPr/>
            </a:pPr>
            <a:fld id="{BF2FDDDA-8F15-47A9-9892-76AFA0BBF18E}" type="slidenum">
              <a:rPr lang="en-US" smtClean="0"/>
              <a:pPr>
                <a:defRPr/>
              </a:pPr>
              <a:t>19</a:t>
            </a:fld>
            <a:endParaRPr lang="en-US"/>
          </a:p>
        </p:txBody>
      </p:sp>
      <p:sp>
        <p:nvSpPr>
          <p:cNvPr id="4" name="Content Placeholder 3"/>
          <p:cNvSpPr>
            <a:spLocks noGrp="1"/>
          </p:cNvSpPr>
          <p:nvPr>
            <p:ph idx="13"/>
          </p:nvPr>
        </p:nvSpPr>
        <p:spPr/>
        <p:txBody>
          <a:bodyPr/>
          <a:lstStyle/>
          <a:p>
            <a:pPr>
              <a:buClr>
                <a:schemeClr val="accent2"/>
              </a:buClr>
              <a:buFont typeface="Wingdings" panose="05000000000000000000" pitchFamily="2" charset="2"/>
              <a:buChar char="§"/>
            </a:pPr>
            <a:r>
              <a:rPr lang="en-US" altLang="en-US" sz="2600" b="0" dirty="0">
                <a:latin typeface="Open Sans"/>
              </a:rPr>
              <a:t>These slides have been prepared by the Student Assessment Division of the Texas Education Agency.</a:t>
            </a:r>
          </a:p>
          <a:p>
            <a:pPr>
              <a:buClr>
                <a:schemeClr val="accent2"/>
              </a:buClr>
              <a:buFont typeface="Wingdings" panose="05000000000000000000" pitchFamily="2" charset="2"/>
              <a:buChar char="§"/>
            </a:pPr>
            <a:endParaRPr lang="en-US" altLang="en-US" sz="2600" b="0" dirty="0">
              <a:latin typeface="Open Sans"/>
            </a:endParaRPr>
          </a:p>
          <a:p>
            <a:pPr>
              <a:buClr>
                <a:schemeClr val="accent2"/>
              </a:buClr>
              <a:buFont typeface="Wingdings" panose="05000000000000000000" pitchFamily="2" charset="2"/>
              <a:buChar char="§"/>
            </a:pPr>
            <a:r>
              <a:rPr lang="en-US" altLang="en-US" sz="2600" b="0" dirty="0">
                <a:latin typeface="Open Sans"/>
              </a:rPr>
              <a:t>If any slide is amended or revised for local use, please remove the TEA logo and TEA footer at the bottom of the slide. You may have to use the slide master to remove TEA logo and TEA footer. </a:t>
            </a:r>
          </a:p>
          <a:p>
            <a:endParaRPr lang="en-US" dirty="0"/>
          </a:p>
        </p:txBody>
      </p:sp>
    </p:spTree>
    <p:extLst>
      <p:ext uri="{BB962C8B-B14F-4D97-AF65-F5344CB8AC3E}">
        <p14:creationId xmlns:p14="http://schemas.microsoft.com/office/powerpoint/2010/main" val="148694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14B9CA-8EA3-E919-E81A-2A34D2E22D26}"/>
              </a:ext>
            </a:extLst>
          </p:cNvPr>
          <p:cNvSpPr>
            <a:spLocks noGrp="1"/>
          </p:cNvSpPr>
          <p:nvPr>
            <p:ph type="title"/>
          </p:nvPr>
        </p:nvSpPr>
        <p:spPr/>
        <p:txBody>
          <a:bodyPr>
            <a:normAutofit/>
          </a:bodyPr>
          <a:lstStyle/>
          <a:p>
            <a:r>
              <a:rPr lang="en-US" dirty="0"/>
              <a:t>Online Grades 2-12 Writing Assessment</a:t>
            </a:r>
          </a:p>
        </p:txBody>
      </p:sp>
      <p:sp>
        <p:nvSpPr>
          <p:cNvPr id="3" name="Slide Number Placeholder 2">
            <a:extLst>
              <a:ext uri="{FF2B5EF4-FFF2-40B4-BE49-F238E27FC236}">
                <a16:creationId xmlns:a16="http://schemas.microsoft.com/office/drawing/2014/main" id="{942D632C-F4B4-73DD-C064-619959902D4D}"/>
              </a:ext>
            </a:extLst>
          </p:cNvPr>
          <p:cNvSpPr>
            <a:spLocks noGrp="1"/>
          </p:cNvSpPr>
          <p:nvPr>
            <p:ph type="sldNum" sz="quarter" idx="12"/>
          </p:nvPr>
        </p:nvSpPr>
        <p:spPr/>
        <p:txBody>
          <a:bodyPr/>
          <a:lstStyle/>
          <a:p>
            <a:fld id="{0088AB57-2DBE-44A3-AE96-942C49E954BF}" type="slidenum">
              <a:rPr lang="en-US" smtClean="0"/>
              <a:pPr/>
              <a:t>2</a:t>
            </a:fld>
            <a:endParaRPr lang="en-US"/>
          </a:p>
        </p:txBody>
      </p:sp>
      <p:sp>
        <p:nvSpPr>
          <p:cNvPr id="5" name="Content Placeholder 4">
            <a:extLst>
              <a:ext uri="{FF2B5EF4-FFF2-40B4-BE49-F238E27FC236}">
                <a16:creationId xmlns:a16="http://schemas.microsoft.com/office/drawing/2014/main" id="{88B7A542-733D-00D7-C95F-1AF7EEDD6972}"/>
              </a:ext>
            </a:extLst>
          </p:cNvPr>
          <p:cNvSpPr>
            <a:spLocks noGrp="1"/>
          </p:cNvSpPr>
          <p:nvPr>
            <p:ph sz="quarter" idx="13"/>
          </p:nvPr>
        </p:nvSpPr>
        <p:spPr/>
        <p:txBody>
          <a:bodyPr vert="horz" lIns="91440" tIns="45720" rIns="91440" bIns="45720" rtlCol="0" anchor="t">
            <a:normAutofit/>
          </a:bodyPr>
          <a:lstStyle/>
          <a:p>
            <a:pPr marL="342900" indent="-342900" algn="l" rtl="0" fontAlgn="base">
              <a:buClr>
                <a:schemeClr val="accent2"/>
              </a:buClr>
              <a:buFont typeface="Wingdings" panose="05000000000000000000" pitchFamily="2" charset="2"/>
              <a:buChar char="§"/>
            </a:pPr>
            <a:r>
              <a:rPr lang="en-US" b="0" i="0" u="none" strike="noStrike" dirty="0">
                <a:effectLst/>
                <a:ea typeface="Open Sans"/>
                <a:cs typeface="Open Sans"/>
              </a:rPr>
              <a:t>The online reading and writing test for grades 2–12 has </a:t>
            </a:r>
            <a:r>
              <a:rPr lang="en-US" b="0" i="0" dirty="0">
                <a:effectLst/>
                <a:ea typeface="Open Sans"/>
                <a:cs typeface="Open Sans"/>
              </a:rPr>
              <a:t>writing test items interspersed within the test.​</a:t>
            </a:r>
          </a:p>
          <a:p>
            <a:pPr marL="342900" indent="-342900" fontAlgn="base">
              <a:buClr>
                <a:schemeClr val="accent2"/>
              </a:buClr>
              <a:buFont typeface="Wingdings" panose="05000000000000000000" pitchFamily="2" charset="2"/>
              <a:buChar char="§"/>
            </a:pPr>
            <a:r>
              <a:rPr lang="en-US" b="0" i="0" u="none" strike="noStrike" dirty="0">
                <a:effectLst/>
                <a:latin typeface="Open Sans" panose="020B0606030504020204" pitchFamily="34" charset="0"/>
                <a:ea typeface="Open Sans" panose="020B0606030504020204" pitchFamily="34" charset="0"/>
                <a:cs typeface="Open Sans" panose="020B0606030504020204" pitchFamily="34" charset="0"/>
              </a:rPr>
              <a:t>Reading and writing test grade clusters include 2, 3, 4–5, 6–7, 8–9, and 10–12. </a:t>
            </a:r>
            <a:r>
              <a:rPr lang="en-US" b="0" i="0" dirty="0">
                <a:effectLst/>
                <a:latin typeface="Open Sans" panose="020B0606030504020204" pitchFamily="34" charset="0"/>
                <a:ea typeface="Open Sans" panose="020B0606030504020204" pitchFamily="34" charset="0"/>
                <a:cs typeface="Open Sans" panose="020B0606030504020204" pitchFamily="34" charset="0"/>
              </a:rPr>
              <a:t>​</a:t>
            </a:r>
          </a:p>
          <a:p>
            <a:pPr marL="342900" indent="-342900" algn="l" rtl="0" fontAlgn="base">
              <a:buClr>
                <a:schemeClr val="accent2"/>
              </a:buClr>
              <a:buFont typeface="Wingdings" panose="05000000000000000000" pitchFamily="2" charset="2"/>
              <a:buChar char="§"/>
            </a:pPr>
            <a:r>
              <a:rPr lang="en-US" b="0" i="0" u="none" strike="noStrike" dirty="0">
                <a:effectLst/>
                <a:latin typeface="Open Sans" panose="020B0606030504020204" pitchFamily="34" charset="0"/>
                <a:ea typeface="Open Sans" panose="020B0606030504020204" pitchFamily="34" charset="0"/>
                <a:cs typeface="Open Sans" panose="020B0606030504020204" pitchFamily="34" charset="0"/>
              </a:rPr>
              <a:t>Students who are eligible for a special administration of an online TELPAS reading and writing test will be holistically rated in writing. For the reading domain, the special administration is a paper test (regular print, large print, and braille). </a:t>
            </a:r>
          </a:p>
          <a:p>
            <a:pPr marL="342900" indent="-342900" algn="l" rtl="0" fontAlgn="base">
              <a:buClr>
                <a:schemeClr val="accent2"/>
              </a:buClr>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For more information about a </a:t>
            </a:r>
            <a:r>
              <a:rPr lang="en-US" dirty="0">
                <a:latin typeface="Open Sans" panose="020B0606030504020204" pitchFamily="34" charset="0"/>
                <a:ea typeface="Open Sans" panose="020B0606030504020204" pitchFamily="34" charset="0"/>
                <a:cs typeface="Open Sans" panose="020B0606030504020204" pitchFamily="34" charset="0"/>
                <a:hlinkClick r:id="rId3"/>
              </a:rPr>
              <a:t>special administration</a:t>
            </a:r>
            <a:r>
              <a:rPr lang="en-US" dirty="0">
                <a:latin typeface="Open Sans" panose="020B0606030504020204" pitchFamily="34" charset="0"/>
                <a:ea typeface="Open Sans" panose="020B0606030504020204" pitchFamily="34" charset="0"/>
                <a:cs typeface="Open Sans" panose="020B0606030504020204" pitchFamily="34" charset="0"/>
              </a:rPr>
              <a:t> of an online test refer to the DCCR. </a:t>
            </a:r>
            <a:endParaRPr lang="en-US" b="0" i="0" dirty="0">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60926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316935" y="243950"/>
            <a:ext cx="7198415" cy="975249"/>
          </a:xfrm>
        </p:spPr>
        <p:txBody>
          <a:bodyPr rtlCol="0">
            <a:noAutofit/>
          </a:bodyPr>
          <a:lstStyle/>
          <a:p>
            <a:pPr algn="ctr">
              <a:defRPr/>
            </a:pPr>
            <a:r>
              <a:rPr lang="en-US" sz="3600" dirty="0">
                <a:solidFill>
                  <a:schemeClr val="accent5"/>
                </a:solidFill>
                <a:latin typeface="Open Sans"/>
              </a:rPr>
              <a:t>Grades 2–12 Writing </a:t>
            </a:r>
            <a:br>
              <a:rPr lang="en-US" sz="3600" dirty="0">
                <a:solidFill>
                  <a:schemeClr val="accent5"/>
                </a:solidFill>
                <a:latin typeface="Open Sans"/>
              </a:rPr>
            </a:br>
            <a:r>
              <a:rPr lang="en-US" sz="3600" dirty="0">
                <a:solidFill>
                  <a:schemeClr val="accent5"/>
                </a:solidFill>
                <a:latin typeface="Open Sans"/>
              </a:rPr>
              <a:t>Special Holistic Administration </a:t>
            </a:r>
            <a:endParaRPr lang="en-US" sz="3600" b="1" dirty="0">
              <a:solidFill>
                <a:schemeClr val="accent5"/>
              </a:solidFill>
              <a:latin typeface="Open Sans"/>
            </a:endParaRPr>
          </a:p>
        </p:txBody>
      </p:sp>
      <p:sp>
        <p:nvSpPr>
          <p:cNvPr id="6" name="Slide Number Placeholder 5"/>
          <p:cNvSpPr>
            <a:spLocks noGrp="1"/>
          </p:cNvSpPr>
          <p:nvPr>
            <p:ph type="sldNum" sz="quarter" idx="12"/>
          </p:nvPr>
        </p:nvSpPr>
        <p:spPr/>
        <p:txBody>
          <a:bodyPr/>
          <a:lstStyle/>
          <a:p>
            <a:pPr>
              <a:defRPr/>
            </a:pPr>
            <a:r>
              <a:rPr lang="en-US" dirty="0"/>
              <a:t>  </a:t>
            </a:r>
            <a:fld id="{CC2442A7-36D7-42BE-B0DC-51C538D149F8}" type="slidenum">
              <a:rPr lang="en-US" smtClean="0"/>
              <a:pPr>
                <a:defRPr/>
              </a:pPr>
              <a:t>3</a:t>
            </a:fld>
            <a:endParaRPr lang="en-US" dirty="0"/>
          </a:p>
        </p:txBody>
      </p:sp>
      <p:sp>
        <p:nvSpPr>
          <p:cNvPr id="5123" name="Rectangle 3"/>
          <p:cNvSpPr>
            <a:spLocks noGrp="1" noChangeArrowheads="1"/>
          </p:cNvSpPr>
          <p:nvPr>
            <p:ph idx="13"/>
          </p:nvPr>
        </p:nvSpPr>
        <p:spPr/>
        <p:txBody>
          <a:bodyPr vert="horz" lIns="91440" tIns="45720" rIns="91440" bIns="45720" rtlCol="0" anchor="t">
            <a:noAutofit/>
          </a:bodyPr>
          <a:lstStyle/>
          <a:p>
            <a:pPr algn="l" eaLnBrk="1" fontAlgn="auto" hangingPunct="1">
              <a:lnSpc>
                <a:spcPct val="120000"/>
              </a:lnSpc>
              <a:spcAft>
                <a:spcPct val="40000"/>
              </a:spcAft>
              <a:buClr>
                <a:schemeClr val="accent2"/>
              </a:buClr>
              <a:buFont typeface="Wingdings" panose="05000000000000000000" pitchFamily="2" charset="2"/>
              <a:buChar char="§"/>
              <a:defRPr/>
            </a:pPr>
            <a:r>
              <a:rPr lang="en-US" sz="2600" b="0" dirty="0">
                <a:latin typeface="Open Sans"/>
              </a:rPr>
              <a:t>Teachers</a:t>
            </a:r>
            <a:r>
              <a:rPr lang="en-US" sz="2600" b="0" dirty="0">
                <a:solidFill>
                  <a:schemeClr val="tx1"/>
                </a:solidFill>
                <a:latin typeface="Open Sans"/>
              </a:rPr>
              <a:t> assemble a collection of each student’s writing from a variety of content areas. </a:t>
            </a:r>
          </a:p>
          <a:p>
            <a:pPr algn="l" eaLnBrk="1" fontAlgn="auto" hangingPunct="1">
              <a:lnSpc>
                <a:spcPct val="120000"/>
              </a:lnSpc>
              <a:spcAft>
                <a:spcPct val="40000"/>
              </a:spcAft>
              <a:buClr>
                <a:schemeClr val="accent2"/>
              </a:buClr>
              <a:buFont typeface="Wingdings" panose="05000000000000000000" pitchFamily="2" charset="2"/>
              <a:buChar char="§"/>
              <a:defRPr/>
            </a:pPr>
            <a:r>
              <a:rPr lang="en-US" sz="2600" b="0" dirty="0">
                <a:latin typeface="Open Sans"/>
              </a:rPr>
              <a:t>Raters base the English writing proficiency ratings on the content of the collections.</a:t>
            </a:r>
            <a:endParaRPr lang="en-US" sz="2600" b="0" dirty="0">
              <a:latin typeface="Open Sans"/>
              <a:ea typeface="Open Sans"/>
              <a:cs typeface="Open Sans"/>
            </a:endParaRPr>
          </a:p>
          <a:p>
            <a:pPr algn="l" eaLnBrk="1" fontAlgn="auto" hangingPunct="1">
              <a:lnSpc>
                <a:spcPct val="130000"/>
              </a:lnSpc>
              <a:spcAft>
                <a:spcPct val="20000"/>
              </a:spcAft>
              <a:buClr>
                <a:schemeClr val="accent2"/>
              </a:buClr>
              <a:buFont typeface="Wingdings" panose="05000000000000000000" pitchFamily="2" charset="2"/>
              <a:buChar char="§"/>
              <a:defRPr/>
            </a:pPr>
            <a:r>
              <a:rPr lang="en-US" sz="2600" b="0" dirty="0">
                <a:solidFill>
                  <a:schemeClr val="tx1"/>
                </a:solidFill>
                <a:latin typeface="Open Sans"/>
              </a:rPr>
              <a:t>Additional classroom observations are not used.</a:t>
            </a:r>
          </a:p>
          <a:p>
            <a:pPr marL="337820" indent="-337820" eaLnBrk="1" fontAlgn="auto" hangingPunct="1">
              <a:lnSpc>
                <a:spcPct val="130000"/>
              </a:lnSpc>
              <a:spcAft>
                <a:spcPct val="20000"/>
              </a:spcAft>
              <a:buClr>
                <a:schemeClr val="tx2"/>
              </a:buClr>
              <a:buFont typeface="Wingdings" panose="05000000000000000000" pitchFamily="2" charset="2"/>
              <a:buNone/>
              <a:defRPr/>
            </a:pPr>
            <a:endParaRPr lang="en-US" sz="3000" dirty="0">
              <a:ea typeface="Open Sans Semibold" panose="020B0606030504020204"/>
              <a:cs typeface="Open Sans Semibold" panose="020B0606030504020204"/>
            </a:endParaRPr>
          </a:p>
          <a:p>
            <a:pPr marL="337820" indent="-337820" eaLnBrk="1" fontAlgn="auto" hangingPunct="1">
              <a:lnSpc>
                <a:spcPct val="110000"/>
              </a:lnSpc>
              <a:spcAft>
                <a:spcPts val="0"/>
              </a:spcAft>
              <a:defRPr/>
            </a:pPr>
            <a:endParaRPr lang="en-US" sz="3000" dirty="0">
              <a:ea typeface="Open Sans Semibold" panose="020B0606030504020204"/>
              <a:cs typeface="Open Sans Semibold" panose="020B0606030504020204"/>
            </a:endParaRP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201213"/>
            <a:ext cx="9144000" cy="914400"/>
          </a:xfrm>
        </p:spPr>
        <p:txBody>
          <a:bodyPr rtlCol="0">
            <a:normAutofit fontScale="90000"/>
          </a:bodyPr>
          <a:lstStyle/>
          <a:p>
            <a:pPr algn="ctr" eaLnBrk="1" fontAlgn="auto" hangingPunct="1">
              <a:spcAft>
                <a:spcPts val="0"/>
              </a:spcAft>
              <a:defRPr/>
            </a:pPr>
            <a:r>
              <a:rPr lang="en-US" sz="2800" b="1" dirty="0">
                <a:solidFill>
                  <a:schemeClr val="tx1"/>
                </a:solidFill>
                <a:latin typeface="Open Sans"/>
              </a:rPr>
              <a:t>         </a:t>
            </a:r>
            <a:r>
              <a:rPr lang="en-US" sz="3600" b="1" dirty="0">
                <a:solidFill>
                  <a:schemeClr val="accent5"/>
                </a:solidFill>
                <a:latin typeface="Open Sans"/>
              </a:rPr>
              <a:t>Goal in Assembling Writing Collections</a:t>
            </a:r>
          </a:p>
        </p:txBody>
      </p:sp>
      <p:sp>
        <p:nvSpPr>
          <p:cNvPr id="7" name="Slide Number Placeholder 6"/>
          <p:cNvSpPr>
            <a:spLocks noGrp="1"/>
          </p:cNvSpPr>
          <p:nvPr>
            <p:ph type="sldNum" sz="quarter" idx="12"/>
          </p:nvPr>
        </p:nvSpPr>
        <p:spPr/>
        <p:txBody>
          <a:bodyPr/>
          <a:lstStyle/>
          <a:p>
            <a:pPr>
              <a:defRPr/>
            </a:pPr>
            <a:fld id="{7205867C-5C06-4DA6-94F9-1D192044B3D8}" type="slidenum">
              <a:rPr lang="en-US" smtClean="0"/>
              <a:pPr>
                <a:defRPr/>
              </a:pPr>
              <a:t>4</a:t>
            </a:fld>
            <a:endParaRPr lang="en-US" dirty="0"/>
          </a:p>
        </p:txBody>
      </p:sp>
      <p:sp>
        <p:nvSpPr>
          <p:cNvPr id="566275" name="Rectangle 3"/>
          <p:cNvSpPr>
            <a:spLocks noGrp="1" noChangeArrowheads="1"/>
          </p:cNvSpPr>
          <p:nvPr>
            <p:ph idx="1"/>
          </p:nvPr>
        </p:nvSpPr>
        <p:spPr>
          <a:xfrm>
            <a:off x="914400" y="1905000"/>
            <a:ext cx="7620000" cy="4343400"/>
          </a:xfrm>
        </p:spPr>
        <p:txBody>
          <a:bodyPr>
            <a:normAutofit/>
          </a:bodyPr>
          <a:lstStyle/>
          <a:p>
            <a:pPr marL="242888" indent="-17463" eaLnBrk="1" hangingPunct="1">
              <a:lnSpc>
                <a:spcPct val="150000"/>
              </a:lnSpc>
              <a:spcAft>
                <a:spcPct val="20000"/>
              </a:spcAft>
              <a:buFont typeface="Wingdings" panose="05000000000000000000" pitchFamily="2" charset="2"/>
              <a:buNone/>
            </a:pPr>
            <a:r>
              <a:rPr lang="en-US" altLang="en-US" sz="2600" dirty="0">
                <a:latin typeface="Open Sans"/>
              </a:rPr>
              <a:t>To ensure writing collections portray the students’ overall English language writing proficiency</a:t>
            </a:r>
            <a:endParaRPr lang="en-US" altLang="en-US" sz="2600" dirty="0">
              <a:solidFill>
                <a:schemeClr val="hlink"/>
              </a:solidFill>
              <a:latin typeface="Open San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6627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381000"/>
            <a:ext cx="9144000" cy="914400"/>
          </a:xfrm>
        </p:spPr>
        <p:txBody>
          <a:bodyPr>
            <a:normAutofit/>
          </a:bodyPr>
          <a:lstStyle/>
          <a:p>
            <a:pPr algn="ctr" eaLnBrk="1" hangingPunct="1"/>
            <a:r>
              <a:rPr lang="en-US" altLang="en-US" sz="3600" b="1" dirty="0">
                <a:solidFill>
                  <a:schemeClr val="accent5"/>
                </a:solidFill>
                <a:latin typeface="Open Sans"/>
              </a:rPr>
              <a:t>Writing Activities</a:t>
            </a:r>
          </a:p>
        </p:txBody>
      </p:sp>
      <p:sp>
        <p:nvSpPr>
          <p:cNvPr id="684035" name="Rectangle 3"/>
          <p:cNvSpPr>
            <a:spLocks noGrp="1" noChangeArrowheads="1"/>
          </p:cNvSpPr>
          <p:nvPr>
            <p:ph idx="1"/>
          </p:nvPr>
        </p:nvSpPr>
        <p:spPr>
          <a:xfrm>
            <a:off x="990600" y="1905000"/>
            <a:ext cx="7467600" cy="4038600"/>
          </a:xfrm>
        </p:spPr>
        <p:txBody>
          <a:bodyPr>
            <a:normAutofit/>
          </a:bodyPr>
          <a:lstStyle/>
          <a:p>
            <a:pPr marL="242888" indent="-17463" eaLnBrk="1" hangingPunct="1">
              <a:lnSpc>
                <a:spcPct val="130000"/>
              </a:lnSpc>
              <a:spcAft>
                <a:spcPct val="20000"/>
              </a:spcAft>
              <a:buFont typeface="Wingdings" panose="05000000000000000000" pitchFamily="2" charset="2"/>
              <a:buNone/>
            </a:pPr>
            <a:r>
              <a:rPr lang="en-US" altLang="en-US" sz="2600" dirty="0">
                <a:latin typeface="Open Sans"/>
              </a:rPr>
              <a:t>TELPAS writing samples should be taken from authentic classroom activities grounded in </a:t>
            </a:r>
          </a:p>
          <a:p>
            <a:pPr marL="682625" indent="-457200" eaLnBrk="1" hangingPunct="1">
              <a:lnSpc>
                <a:spcPct val="130000"/>
              </a:lnSpc>
              <a:spcAft>
                <a:spcPct val="20000"/>
              </a:spcAft>
              <a:buClr>
                <a:schemeClr val="accent2"/>
              </a:buClr>
              <a:buFont typeface="Wingdings" panose="05000000000000000000" pitchFamily="2" charset="2"/>
              <a:buChar char="§"/>
            </a:pPr>
            <a:r>
              <a:rPr lang="en-US" altLang="en-US" sz="2600" dirty="0">
                <a:latin typeface="Open Sans"/>
              </a:rPr>
              <a:t>  content area TEKS</a:t>
            </a:r>
          </a:p>
          <a:p>
            <a:pPr marL="682625" indent="-457200" eaLnBrk="1" hangingPunct="1">
              <a:lnSpc>
                <a:spcPct val="130000"/>
              </a:lnSpc>
              <a:spcAft>
                <a:spcPct val="20000"/>
              </a:spcAft>
              <a:buClr>
                <a:schemeClr val="accent2"/>
              </a:buClr>
              <a:buFont typeface="Wingdings" panose="05000000000000000000" pitchFamily="2" charset="2"/>
              <a:buChar char="§"/>
            </a:pPr>
            <a:r>
              <a:rPr lang="en-US" altLang="en-US" sz="2600" dirty="0">
                <a:latin typeface="Open Sans"/>
              </a:rPr>
              <a:t>  ELPS </a:t>
            </a:r>
            <a:endParaRPr lang="en-US" altLang="en-US" sz="2600" dirty="0">
              <a:solidFill>
                <a:schemeClr val="hlink"/>
              </a:solidFill>
              <a:latin typeface="Open Sans"/>
            </a:endParaRPr>
          </a:p>
        </p:txBody>
      </p:sp>
      <p:sp>
        <p:nvSpPr>
          <p:cNvPr id="6" name="Slide Number Placeholder 5"/>
          <p:cNvSpPr>
            <a:spLocks noGrp="1"/>
          </p:cNvSpPr>
          <p:nvPr>
            <p:ph type="sldNum" sz="quarter" idx="12"/>
          </p:nvPr>
        </p:nvSpPr>
        <p:spPr/>
        <p:txBody>
          <a:bodyPr/>
          <a:lstStyle/>
          <a:p>
            <a:pPr>
              <a:defRPr/>
            </a:pPr>
            <a:r>
              <a:rPr lang="en-US" dirty="0"/>
              <a:t>  </a:t>
            </a:r>
            <a:fld id="{D52E32E7-8DF8-4BED-98E8-B74B3D470700}" type="slidenum">
              <a:rPr lang="en-US" smtClean="0"/>
              <a:pPr>
                <a:defRPr/>
              </a:pPr>
              <a:t>5</a:t>
            </a:fld>
            <a:endParaRPr 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684035">
                                            <p:txEl>
                                              <p:pRg st="0" end="0"/>
                                            </p:txEl>
                                          </p:spTgt>
                                        </p:tgtEl>
                                        <p:attrNameLst>
                                          <p:attrName>style.textDecorationUnderline</p:attrName>
                                        </p:attrNameLst>
                                      </p:cBhvr>
                                      <p:to>
                                        <p:strVal val="tru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684035">
                                            <p:txEl>
                                              <p:pRg st="1" end="1"/>
                                            </p:txEl>
                                          </p:spTgt>
                                        </p:tgtEl>
                                        <p:attrNameLst>
                                          <p:attrName>style.textDecorationUnderline</p:attrName>
                                        </p:attrNameLst>
                                      </p:cBhvr>
                                      <p:to>
                                        <p:strVal val="tru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mph" presetSubtype="0" fill="hold" grpId="0" nodeType="clickEffect">
                                  <p:stCondLst>
                                    <p:cond delay="0"/>
                                  </p:stCondLst>
                                  <p:iterate type="lt">
                                    <p:tmPct val="4000"/>
                                  </p:iterate>
                                  <p:childTnLst>
                                    <p:set>
                                      <p:cBhvr override="childStyle">
                                        <p:cTn id="14" dur="500" fill="hold"/>
                                        <p:tgtEl>
                                          <p:spTgt spid="684035">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3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990600"/>
          </a:xfrm>
        </p:spPr>
        <p:txBody>
          <a:bodyPr>
            <a:normAutofit/>
          </a:bodyPr>
          <a:lstStyle/>
          <a:p>
            <a:pPr algn="ctr" eaLnBrk="1" hangingPunct="1"/>
            <a:r>
              <a:rPr lang="en-US" altLang="en-US" sz="3600" b="1" dirty="0">
                <a:solidFill>
                  <a:schemeClr val="accent5"/>
                </a:solidFill>
                <a:latin typeface="Open Sans"/>
              </a:rPr>
              <a:t>February 5, 2024</a:t>
            </a:r>
          </a:p>
        </p:txBody>
      </p:sp>
      <p:sp>
        <p:nvSpPr>
          <p:cNvPr id="14339" name="Rectangle 3"/>
          <p:cNvSpPr>
            <a:spLocks noGrp="1" noChangeArrowheads="1"/>
          </p:cNvSpPr>
          <p:nvPr>
            <p:ph idx="1"/>
          </p:nvPr>
        </p:nvSpPr>
        <p:spPr>
          <a:xfrm>
            <a:off x="457200" y="1447800"/>
            <a:ext cx="8077200" cy="4343400"/>
          </a:xfrm>
        </p:spPr>
        <p:txBody>
          <a:bodyPr vert="horz" lIns="91440" tIns="45720" rIns="91440" bIns="45720" rtlCol="0" anchor="t">
            <a:normAutofit/>
          </a:bodyPr>
          <a:lstStyle/>
          <a:p>
            <a:pPr marL="572770" indent="-457200" eaLnBrk="1" hangingPunct="1">
              <a:lnSpc>
                <a:spcPct val="140000"/>
              </a:lnSpc>
              <a:spcAft>
                <a:spcPct val="20000"/>
              </a:spcAft>
              <a:buClr>
                <a:schemeClr val="accent2"/>
              </a:buClr>
              <a:buFont typeface="Wingdings" panose="05000000000000000000" pitchFamily="2" charset="2"/>
              <a:buChar char="§"/>
            </a:pPr>
            <a:r>
              <a:rPr lang="en-US" altLang="en-US" sz="2600" dirty="0">
                <a:latin typeface="Open Sans"/>
              </a:rPr>
              <a:t>Writing assigned on or after February 5, 2024, may be considered.</a:t>
            </a:r>
            <a:endParaRPr lang="en-US" dirty="0"/>
          </a:p>
          <a:p>
            <a:pPr marL="572770" indent="-457200">
              <a:lnSpc>
                <a:spcPct val="140000"/>
              </a:lnSpc>
              <a:spcAft>
                <a:spcPct val="20000"/>
              </a:spcAft>
              <a:buClr>
                <a:schemeClr val="accent2"/>
              </a:buClr>
              <a:buFont typeface="Wingdings" panose="05000000000000000000" pitchFamily="2" charset="2"/>
              <a:buChar char="§"/>
            </a:pPr>
            <a:r>
              <a:rPr lang="en-US" altLang="en-US" sz="2600" dirty="0">
                <a:latin typeface="Open Sans"/>
              </a:rPr>
              <a:t>Writing samples may continue to be gathered until the date designated by the district as the deadline for completing the collections in order to submit the ratings.   </a:t>
            </a:r>
            <a:endParaRPr lang="en-US" altLang="en-US" sz="2600" dirty="0">
              <a:latin typeface="Open Sans"/>
              <a:ea typeface="Open Sans"/>
              <a:cs typeface="Open Sans"/>
            </a:endParaRPr>
          </a:p>
        </p:txBody>
      </p:sp>
      <p:sp>
        <p:nvSpPr>
          <p:cNvPr id="6" name="Slide Number Placeholder 5"/>
          <p:cNvSpPr>
            <a:spLocks noGrp="1"/>
          </p:cNvSpPr>
          <p:nvPr>
            <p:ph type="sldNum" sz="quarter" idx="12"/>
          </p:nvPr>
        </p:nvSpPr>
        <p:spPr/>
        <p:txBody>
          <a:bodyPr/>
          <a:lstStyle/>
          <a:p>
            <a:pPr>
              <a:defRPr/>
            </a:pPr>
            <a:fld id="{C4F9E7AD-17D3-4268-A8CD-8A24BAE8ACF7}" type="slidenum">
              <a:rPr lang="en-US" smtClean="0"/>
              <a:pPr>
                <a:defRPr/>
              </a:pPr>
              <a:t>6</a:t>
            </a:fld>
            <a:endParaRPr lang="en-US" dirty="0"/>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00263"/>
            <a:ext cx="7543800" cy="990600"/>
          </a:xfrm>
        </p:spPr>
        <p:txBody>
          <a:bodyPr>
            <a:normAutofit/>
          </a:bodyPr>
          <a:lstStyle/>
          <a:p>
            <a:pPr algn="ctr" eaLnBrk="1" hangingPunct="1"/>
            <a:r>
              <a:rPr lang="en-US" altLang="en-US" sz="3600" b="1" dirty="0">
                <a:solidFill>
                  <a:schemeClr val="accent5"/>
                </a:solidFill>
                <a:latin typeface="Open Sans"/>
              </a:rPr>
              <a:t>Samples Required</a:t>
            </a:r>
          </a:p>
        </p:txBody>
      </p:sp>
      <p:sp>
        <p:nvSpPr>
          <p:cNvPr id="16387" name="Rectangle 3"/>
          <p:cNvSpPr>
            <a:spLocks noGrp="1" noChangeArrowheads="1"/>
          </p:cNvSpPr>
          <p:nvPr>
            <p:ph idx="1"/>
          </p:nvPr>
        </p:nvSpPr>
        <p:spPr>
          <a:xfrm>
            <a:off x="228600" y="1524000"/>
            <a:ext cx="8534400" cy="4572000"/>
          </a:xfrm>
        </p:spPr>
        <p:txBody>
          <a:bodyPr>
            <a:normAutofit/>
          </a:bodyPr>
          <a:lstStyle/>
          <a:p>
            <a:pPr marL="344488" indent="-344488" eaLnBrk="1" hangingPunct="1">
              <a:lnSpc>
                <a:spcPct val="130000"/>
              </a:lnSpc>
              <a:spcAft>
                <a:spcPct val="20000"/>
              </a:spcAft>
              <a:buClr>
                <a:schemeClr val="tx2"/>
              </a:buClr>
            </a:pPr>
            <a:r>
              <a:rPr lang="en-US" altLang="en-US" sz="2600" dirty="0">
                <a:latin typeface="Open Sans"/>
              </a:rPr>
              <a:t>At least</a:t>
            </a:r>
            <a:r>
              <a:rPr lang="en-US" altLang="en-US" sz="2600" dirty="0">
                <a:solidFill>
                  <a:schemeClr val="bg1"/>
                </a:solidFill>
                <a:latin typeface="Open Sans"/>
              </a:rPr>
              <a:t> </a:t>
            </a:r>
            <a:r>
              <a:rPr lang="en-US" altLang="en-US" sz="2600" b="1" u="sng" dirty="0">
                <a:solidFill>
                  <a:schemeClr val="accent5"/>
                </a:solidFill>
                <a:latin typeface="Open Sans"/>
              </a:rPr>
              <a:t>5 total samples</a:t>
            </a:r>
            <a:r>
              <a:rPr lang="en-US" altLang="en-US" sz="2600" dirty="0">
                <a:solidFill>
                  <a:schemeClr val="accent5"/>
                </a:solidFill>
                <a:latin typeface="Open Sans"/>
              </a:rPr>
              <a:t> </a:t>
            </a:r>
            <a:r>
              <a:rPr lang="en-US" altLang="en-US" sz="2600" dirty="0">
                <a:latin typeface="Open Sans"/>
              </a:rPr>
              <a:t>are required in each collection.</a:t>
            </a:r>
          </a:p>
          <a:p>
            <a:pPr marL="344488" indent="-344488" eaLnBrk="1" hangingPunct="1">
              <a:lnSpc>
                <a:spcPct val="120000"/>
              </a:lnSpc>
              <a:buClr>
                <a:schemeClr val="tx2"/>
              </a:buClr>
            </a:pPr>
            <a:r>
              <a:rPr lang="en-US" altLang="en-US" sz="2600" dirty="0">
                <a:latin typeface="Open Sans"/>
              </a:rPr>
              <a:t>In each collection there must be</a:t>
            </a:r>
          </a:p>
          <a:p>
            <a:pPr marL="746125" indent="-344488" eaLnBrk="1" hangingPunct="1">
              <a:lnSpc>
                <a:spcPct val="120000"/>
              </a:lnSpc>
              <a:buClr>
                <a:schemeClr val="tx2"/>
              </a:buClr>
              <a:buFont typeface="Wingdings" panose="05000000000000000000" pitchFamily="2" charset="2"/>
              <a:buNone/>
            </a:pPr>
            <a:r>
              <a:rPr lang="en-US" altLang="en-US" sz="2600" dirty="0">
                <a:latin typeface="Open Sans"/>
              </a:rPr>
              <a:t>   </a:t>
            </a:r>
            <a:r>
              <a:rPr lang="en-US" altLang="en-US" sz="2600" b="1" dirty="0">
                <a:latin typeface="Open Sans"/>
              </a:rPr>
              <a:t>-</a:t>
            </a:r>
            <a:r>
              <a:rPr lang="en-US" altLang="en-US" sz="2600" dirty="0">
                <a:latin typeface="Open Sans"/>
              </a:rPr>
              <a:t> at least</a:t>
            </a:r>
            <a:r>
              <a:rPr lang="en-US" altLang="en-US" sz="2600" dirty="0">
                <a:solidFill>
                  <a:schemeClr val="bg1"/>
                </a:solidFill>
                <a:latin typeface="Open Sans"/>
              </a:rPr>
              <a:t> </a:t>
            </a:r>
            <a:r>
              <a:rPr lang="en-US" altLang="en-US" sz="2600" b="1" u="sng" dirty="0">
                <a:solidFill>
                  <a:schemeClr val="accent5"/>
                </a:solidFill>
                <a:latin typeface="Open Sans"/>
              </a:rPr>
              <a:t>1</a:t>
            </a:r>
            <a:r>
              <a:rPr lang="en-US" altLang="en-US" sz="2600" b="1" dirty="0">
                <a:solidFill>
                  <a:srgbClr val="3333FF"/>
                </a:solidFill>
                <a:latin typeface="Open Sans"/>
              </a:rPr>
              <a:t> </a:t>
            </a:r>
            <a:r>
              <a:rPr lang="en-US" altLang="en-US" sz="2600" dirty="0">
                <a:latin typeface="Open Sans"/>
              </a:rPr>
              <a:t>writing sample that </a:t>
            </a:r>
            <a:r>
              <a:rPr lang="en-US" altLang="en-US" sz="2600" b="1" u="sng" dirty="0">
                <a:solidFill>
                  <a:schemeClr val="accent5"/>
                </a:solidFill>
                <a:latin typeface="Open Sans"/>
              </a:rPr>
              <a:t>elicits</a:t>
            </a:r>
            <a:r>
              <a:rPr lang="en-US" altLang="en-US" sz="2600" b="1" u="sng" dirty="0">
                <a:solidFill>
                  <a:srgbClr val="3333FF"/>
                </a:solidFill>
                <a:latin typeface="Open Sans"/>
              </a:rPr>
              <a:t> </a:t>
            </a:r>
            <a:r>
              <a:rPr lang="en-US" altLang="en-US" sz="2600" b="1" u="sng" dirty="0">
                <a:solidFill>
                  <a:schemeClr val="accent5"/>
                </a:solidFill>
                <a:latin typeface="Open Sans"/>
              </a:rPr>
              <a:t>the use of past tense</a:t>
            </a:r>
            <a:endParaRPr lang="en-US" altLang="en-US" sz="2600" dirty="0">
              <a:solidFill>
                <a:schemeClr val="accent5"/>
              </a:solidFill>
              <a:latin typeface="Open Sans"/>
            </a:endParaRPr>
          </a:p>
          <a:p>
            <a:pPr marL="746125" indent="-344488" eaLnBrk="1" hangingPunct="1">
              <a:lnSpc>
                <a:spcPct val="120000"/>
              </a:lnSpc>
              <a:spcAft>
                <a:spcPct val="20000"/>
              </a:spcAft>
              <a:buClr>
                <a:schemeClr val="tx2"/>
              </a:buClr>
              <a:buFont typeface="Wingdings" panose="05000000000000000000" pitchFamily="2" charset="2"/>
              <a:buNone/>
            </a:pPr>
            <a:r>
              <a:rPr lang="en-US" altLang="en-US" sz="2600" dirty="0">
                <a:solidFill>
                  <a:schemeClr val="bg1"/>
                </a:solidFill>
                <a:latin typeface="Open Sans"/>
              </a:rPr>
              <a:t>   </a:t>
            </a:r>
            <a:r>
              <a:rPr lang="en-US" altLang="en-US" sz="2600" b="1" dirty="0">
                <a:latin typeface="Open Sans"/>
              </a:rPr>
              <a:t>-</a:t>
            </a:r>
            <a:r>
              <a:rPr lang="en-US" altLang="en-US" sz="2600" b="1" dirty="0">
                <a:solidFill>
                  <a:schemeClr val="bg1"/>
                </a:solidFill>
                <a:latin typeface="Open Sans"/>
              </a:rPr>
              <a:t> </a:t>
            </a:r>
            <a:r>
              <a:rPr lang="en-US" altLang="en-US" sz="2600" dirty="0">
                <a:latin typeface="Open Sans"/>
              </a:rPr>
              <a:t>at least</a:t>
            </a:r>
            <a:r>
              <a:rPr lang="en-US" altLang="en-US" sz="2600" dirty="0">
                <a:solidFill>
                  <a:schemeClr val="bg1"/>
                </a:solidFill>
                <a:latin typeface="Open Sans"/>
              </a:rPr>
              <a:t> </a:t>
            </a:r>
            <a:r>
              <a:rPr lang="en-US" altLang="en-US" sz="2600" b="1" u="sng" dirty="0">
                <a:solidFill>
                  <a:schemeClr val="accent5"/>
                </a:solidFill>
                <a:latin typeface="Open Sans"/>
              </a:rPr>
              <a:t>2</a:t>
            </a:r>
            <a:r>
              <a:rPr lang="en-US" altLang="en-US" sz="2600" b="1" dirty="0">
                <a:solidFill>
                  <a:schemeClr val="accent2"/>
                </a:solidFill>
                <a:latin typeface="Open Sans"/>
              </a:rPr>
              <a:t> </a:t>
            </a:r>
            <a:r>
              <a:rPr lang="en-US" altLang="en-US" sz="2600" dirty="0">
                <a:latin typeface="Open Sans"/>
              </a:rPr>
              <a:t>writing samples from</a:t>
            </a:r>
            <a:r>
              <a:rPr lang="en-US" altLang="en-US" sz="2600" dirty="0">
                <a:solidFill>
                  <a:schemeClr val="bg1"/>
                </a:solidFill>
                <a:latin typeface="Open Sans"/>
              </a:rPr>
              <a:t> </a:t>
            </a:r>
            <a:r>
              <a:rPr lang="en-US" altLang="en-US" sz="2600" b="1" u="sng" dirty="0">
                <a:solidFill>
                  <a:schemeClr val="accent5"/>
                </a:solidFill>
                <a:latin typeface="Open Sans"/>
              </a:rPr>
              <a:t>math,</a:t>
            </a:r>
            <a:r>
              <a:rPr lang="en-US" altLang="en-US" sz="2600" b="1" u="sng" dirty="0">
                <a:solidFill>
                  <a:srgbClr val="3333FF"/>
                </a:solidFill>
                <a:latin typeface="Open Sans"/>
              </a:rPr>
              <a:t> </a:t>
            </a:r>
            <a:br>
              <a:rPr lang="en-US" altLang="en-US" sz="2600" b="1" u="sng" dirty="0">
                <a:solidFill>
                  <a:srgbClr val="3333FF"/>
                </a:solidFill>
                <a:latin typeface="Open Sans"/>
              </a:rPr>
            </a:br>
            <a:r>
              <a:rPr lang="en-US" altLang="en-US" sz="2600" b="1" dirty="0">
                <a:solidFill>
                  <a:srgbClr val="3333FF"/>
                </a:solidFill>
                <a:latin typeface="Open Sans"/>
              </a:rPr>
              <a:t>  </a:t>
            </a:r>
            <a:r>
              <a:rPr lang="en-US" altLang="en-US" sz="2600" b="1" u="sng" dirty="0">
                <a:solidFill>
                  <a:schemeClr val="accent5"/>
                </a:solidFill>
                <a:latin typeface="Open Sans"/>
              </a:rPr>
              <a:t>science, or social studies</a:t>
            </a:r>
          </a:p>
        </p:txBody>
      </p:sp>
      <p:sp>
        <p:nvSpPr>
          <p:cNvPr id="6" name="Slide Number Placeholder 5"/>
          <p:cNvSpPr>
            <a:spLocks noGrp="1"/>
          </p:cNvSpPr>
          <p:nvPr>
            <p:ph type="sldNum" sz="quarter" idx="12"/>
          </p:nvPr>
        </p:nvSpPr>
        <p:spPr/>
        <p:txBody>
          <a:bodyPr/>
          <a:lstStyle/>
          <a:p>
            <a:pPr>
              <a:defRPr/>
            </a:pPr>
            <a:fld id="{1501AE44-8B30-4DC8-B769-0658863C3A8F}" type="slidenum">
              <a:rPr lang="en-US" smtClean="0"/>
              <a:pPr>
                <a:defRPr/>
              </a:pPr>
              <a:t>7</a:t>
            </a:fld>
            <a:endParaRPr lang="en-US" dirty="0"/>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152400"/>
            <a:ext cx="9144000" cy="914400"/>
          </a:xfrm>
        </p:spPr>
        <p:txBody>
          <a:bodyPr>
            <a:normAutofit/>
          </a:bodyPr>
          <a:lstStyle/>
          <a:p>
            <a:pPr algn="ctr" eaLnBrk="1" hangingPunct="1"/>
            <a:r>
              <a:rPr lang="en-US" altLang="en-US" sz="3600" b="1" dirty="0">
                <a:solidFill>
                  <a:schemeClr val="accent5"/>
                </a:solidFill>
                <a:latin typeface="Open Sans"/>
              </a:rPr>
              <a:t>Some Eligible Types of Writing </a:t>
            </a:r>
          </a:p>
        </p:txBody>
      </p:sp>
      <p:sp>
        <p:nvSpPr>
          <p:cNvPr id="18435" name="Rectangle 3"/>
          <p:cNvSpPr>
            <a:spLocks noGrp="1" noChangeArrowheads="1"/>
          </p:cNvSpPr>
          <p:nvPr>
            <p:ph idx="1"/>
          </p:nvPr>
        </p:nvSpPr>
        <p:spPr>
          <a:xfrm>
            <a:off x="533400" y="1524000"/>
            <a:ext cx="8077200" cy="4191000"/>
          </a:xfrm>
        </p:spPr>
        <p:txBody>
          <a:bodyPr/>
          <a:lstStyle/>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Descriptive writing on a familiar topic</a:t>
            </a:r>
          </a:p>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Writing about a familiar process</a:t>
            </a:r>
          </a:p>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Writing that elicits the use of past tense</a:t>
            </a:r>
          </a:p>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Personal narratives and reflective pieces</a:t>
            </a:r>
          </a:p>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Expository and other extended writing from language arts classes</a:t>
            </a:r>
          </a:p>
          <a:p>
            <a:pPr marL="566737" indent="-457200" eaLnBrk="1" hangingPunct="1">
              <a:spcAft>
                <a:spcPct val="20000"/>
              </a:spcAft>
              <a:buClr>
                <a:schemeClr val="accent2"/>
              </a:buClr>
              <a:buFont typeface="Wingdings" panose="05000000000000000000" pitchFamily="2" charset="2"/>
              <a:buChar char="§"/>
            </a:pPr>
            <a:r>
              <a:rPr lang="en-US" altLang="en-US" sz="2600" dirty="0">
                <a:latin typeface="Open Sans"/>
              </a:rPr>
              <a:t>Expository or procedural writing from science, math, and social studies classes</a:t>
            </a:r>
          </a:p>
          <a:p>
            <a:pPr marL="365125" indent="-255588" eaLnBrk="1" hangingPunct="1">
              <a:lnSpc>
                <a:spcPct val="80000"/>
              </a:lnSpc>
            </a:pPr>
            <a:endParaRPr lang="en-US" altLang="en-US" sz="2800" dirty="0">
              <a:solidFill>
                <a:schemeClr val="tx2"/>
              </a:solidFill>
            </a:endParaRPr>
          </a:p>
        </p:txBody>
      </p:sp>
      <p:sp>
        <p:nvSpPr>
          <p:cNvPr id="6" name="Slide Number Placeholder 5"/>
          <p:cNvSpPr>
            <a:spLocks noGrp="1"/>
          </p:cNvSpPr>
          <p:nvPr>
            <p:ph type="sldNum" sz="quarter" idx="12"/>
          </p:nvPr>
        </p:nvSpPr>
        <p:spPr/>
        <p:txBody>
          <a:bodyPr/>
          <a:lstStyle/>
          <a:p>
            <a:pPr>
              <a:defRPr/>
            </a:pPr>
            <a:fld id="{EF3D1044-0669-4200-B14E-C05B6752D1B1}" type="slidenum">
              <a:rPr lang="en-US" smtClean="0"/>
              <a:pPr>
                <a:defRPr/>
              </a:pPr>
              <a:t>8</a:t>
            </a:fld>
            <a:endParaRPr lang="en-US" dirty="0"/>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245633"/>
            <a:ext cx="9144000" cy="762000"/>
          </a:xfrm>
        </p:spPr>
        <p:txBody>
          <a:bodyPr>
            <a:normAutofit/>
          </a:bodyPr>
          <a:lstStyle/>
          <a:p>
            <a:pPr algn="ctr" eaLnBrk="1" hangingPunct="1"/>
            <a:r>
              <a:rPr lang="en-US" altLang="en-US" sz="3600" b="1" dirty="0">
                <a:solidFill>
                  <a:schemeClr val="accent5"/>
                </a:solidFill>
                <a:latin typeface="Open Sans"/>
              </a:rPr>
              <a:t>Papers </a:t>
            </a:r>
            <a:r>
              <a:rPr lang="en-US" altLang="en-US" sz="3600" b="1" u="sng" dirty="0">
                <a:solidFill>
                  <a:schemeClr val="accent5"/>
                </a:solidFill>
                <a:latin typeface="Open Sans"/>
              </a:rPr>
              <a:t>Not</a:t>
            </a:r>
            <a:r>
              <a:rPr lang="en-US" altLang="en-US" sz="3600" b="1" dirty="0">
                <a:solidFill>
                  <a:schemeClr val="accent5"/>
                </a:solidFill>
                <a:latin typeface="Open Sans"/>
              </a:rPr>
              <a:t> to Include</a:t>
            </a:r>
          </a:p>
        </p:txBody>
      </p:sp>
      <p:sp>
        <p:nvSpPr>
          <p:cNvPr id="20483" name="Rectangle 3"/>
          <p:cNvSpPr>
            <a:spLocks noGrp="1" noChangeArrowheads="1"/>
          </p:cNvSpPr>
          <p:nvPr>
            <p:ph idx="1"/>
          </p:nvPr>
        </p:nvSpPr>
        <p:spPr>
          <a:xfrm>
            <a:off x="533400" y="1549793"/>
            <a:ext cx="8382000" cy="4495800"/>
          </a:xfrm>
        </p:spPr>
        <p:txBody>
          <a:bodyPr>
            <a:normAutofit lnSpcReduction="10000"/>
          </a:bodyPr>
          <a:lstStyle/>
          <a:p>
            <a:pPr marL="365125" indent="-255588" eaLnBrk="1" hangingPunct="1">
              <a:lnSpc>
                <a:spcPct val="100000"/>
              </a:lnSpc>
            </a:pPr>
            <a:r>
              <a:rPr lang="en-US" altLang="en-US" sz="2600" dirty="0">
                <a:latin typeface="Open Sans"/>
              </a:rPr>
              <a:t>Papers containing copied language</a:t>
            </a:r>
          </a:p>
          <a:p>
            <a:pPr marL="365125" indent="-255588" eaLnBrk="1" hangingPunct="1">
              <a:lnSpc>
                <a:spcPct val="100000"/>
              </a:lnSpc>
            </a:pPr>
            <a:r>
              <a:rPr lang="en-US" altLang="en-US" sz="2600" dirty="0">
                <a:latin typeface="Open Sans"/>
              </a:rPr>
              <a:t>Papers in which student relies heavily on resources (dictionary, thesaurus, etc.)</a:t>
            </a:r>
          </a:p>
          <a:p>
            <a:pPr marL="708025" lvl="1" indent="-255588">
              <a:lnSpc>
                <a:spcPct val="100000"/>
              </a:lnSpc>
            </a:pPr>
            <a:r>
              <a:rPr lang="en-US" dirty="0">
                <a:latin typeface="Segoe UI" panose="020B0502040204020203" pitchFamily="34" charset="0"/>
              </a:rPr>
              <a:t>Writing assignments in which students used a dictionary or thesaurus occasionally as an instructional support to scaffold their writing are acceptable.</a:t>
            </a:r>
            <a:endParaRPr lang="en-US" altLang="en-US" sz="2400" dirty="0">
              <a:latin typeface="Open Sans"/>
            </a:endParaRPr>
          </a:p>
          <a:p>
            <a:pPr marL="365125" indent="-255588" eaLnBrk="1" hangingPunct="1">
              <a:lnSpc>
                <a:spcPct val="100000"/>
              </a:lnSpc>
            </a:pPr>
            <a:r>
              <a:rPr lang="en-US" altLang="en-US" sz="2600" dirty="0">
                <a:latin typeface="Open Sans"/>
              </a:rPr>
              <a:t>Papers showing teacher comments and corrections</a:t>
            </a:r>
          </a:p>
          <a:p>
            <a:pPr marL="365125" indent="-255588">
              <a:lnSpc>
                <a:spcPct val="100000"/>
              </a:lnSpc>
            </a:pPr>
            <a:r>
              <a:rPr lang="en-US" sz="2600" dirty="0">
                <a:latin typeface="Open Sans"/>
              </a:rPr>
              <a:t>Papers in which the student relies heavily on word walls, word banks, and student spelling lists</a:t>
            </a:r>
          </a:p>
          <a:p>
            <a:pPr marL="708025" lvl="1" indent="-255588">
              <a:lnSpc>
                <a:spcPct val="100000"/>
              </a:lnSpc>
            </a:pPr>
            <a:r>
              <a:rPr lang="en-US" dirty="0">
                <a:latin typeface="Segoe UI" panose="020B0502040204020203" pitchFamily="34" charset="0"/>
              </a:rPr>
              <a:t>Writing assignments in which students used word walls, word banks, and spelling lists occasionally as instructional supports to scaffold their writing are acceptable.</a:t>
            </a:r>
            <a:endParaRPr lang="en-US" altLang="en-US" sz="2400" dirty="0">
              <a:latin typeface="Open Sans"/>
            </a:endParaRPr>
          </a:p>
        </p:txBody>
      </p:sp>
      <p:sp>
        <p:nvSpPr>
          <p:cNvPr id="6" name="Slide Number Placeholder 5"/>
          <p:cNvSpPr>
            <a:spLocks noGrp="1"/>
          </p:cNvSpPr>
          <p:nvPr>
            <p:ph type="sldNum" sz="quarter" idx="12"/>
          </p:nvPr>
        </p:nvSpPr>
        <p:spPr/>
        <p:txBody>
          <a:bodyPr/>
          <a:lstStyle/>
          <a:p>
            <a:pPr>
              <a:defRPr/>
            </a:pPr>
            <a:fld id="{B2F8B118-648B-404E-90F5-5FBEF67F25C8}" type="slidenum">
              <a:rPr lang="en-US" smtClean="0"/>
              <a:pPr>
                <a:defRPr/>
              </a:pPr>
              <a:t>9</a:t>
            </a:fld>
            <a:endParaRPr lang="en-US" dirty="0"/>
          </a:p>
        </p:txBody>
      </p:sp>
    </p:spTree>
  </p:cSld>
  <p:clrMapOvr>
    <a:masterClrMapping/>
  </p:clrMapOvr>
  <p:transition>
    <p:random/>
  </p:transition>
</p:sld>
</file>

<file path=ppt/theme/theme1.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749CD4D0-7E20-445B-A06D-B5CFFAD8F228}"/>
    </a:ext>
  </a:extLst>
</a:theme>
</file>

<file path=ppt/theme/theme2.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B202B111-9E79-4318-B6C1-23998D77C1A1}"/>
    </a:ext>
  </a:extLst>
</a:theme>
</file>

<file path=ppt/theme/theme3.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A8AF0F7F-B479-4822-B86D-C6B117495B15}"/>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8D1FB4AC-674B-4C64-824B-69DF17039998}"/>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3E572C51-A381-4CD1-B9D8-90DFCFDD2BF4}"/>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11287</TotalTime>
  <Words>1818</Words>
  <Application>Microsoft Office PowerPoint</Application>
  <PresentationFormat>On-screen Show (4:3)</PresentationFormat>
  <Paragraphs>138</Paragraphs>
  <Slides>19</Slides>
  <Notes>19</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19</vt:i4>
      </vt:variant>
    </vt:vector>
  </HeadingPairs>
  <TitlesOfParts>
    <vt:vector size="34" baseType="lpstr">
      <vt:lpstr>Arial</vt:lpstr>
      <vt:lpstr>Calibri</vt:lpstr>
      <vt:lpstr>Calibri (Body)</vt:lpstr>
      <vt:lpstr>Open Sans</vt:lpstr>
      <vt:lpstr>Open Sans (Body)</vt:lpstr>
      <vt:lpstr>Open Sans (Headings)</vt:lpstr>
      <vt:lpstr>Open Sans Light</vt:lpstr>
      <vt:lpstr>Open Sans Semibold</vt:lpstr>
      <vt:lpstr>Segoe UI</vt:lpstr>
      <vt:lpstr>Wingdings</vt:lpstr>
      <vt:lpstr>TEA Main Slide</vt:lpstr>
      <vt:lpstr>Main Title Slides</vt:lpstr>
      <vt:lpstr>Section Title Slides</vt:lpstr>
      <vt:lpstr>1_TEA Main Slide</vt:lpstr>
      <vt:lpstr>TEA Opener - Blank</vt:lpstr>
      <vt:lpstr> Writing Collection Overview Grades 2–12      2023-2024   Texas Education Agency  Student Assessment Division </vt:lpstr>
      <vt:lpstr>Online Grades 2-12 Writing Assessment</vt:lpstr>
      <vt:lpstr>Grades 2–12 Writing  Special Holistic Administration </vt:lpstr>
      <vt:lpstr>         Goal in Assembling Writing Collections</vt:lpstr>
      <vt:lpstr>Writing Activities</vt:lpstr>
      <vt:lpstr>February 5, 2024</vt:lpstr>
      <vt:lpstr>Samples Required</vt:lpstr>
      <vt:lpstr>Some Eligible Types of Writing </vt:lpstr>
      <vt:lpstr>Papers Not to Include</vt:lpstr>
      <vt:lpstr>   Papers Not to Include (continued)</vt:lpstr>
      <vt:lpstr>Building Writing Collections</vt:lpstr>
      <vt:lpstr>Building Collections</vt:lpstr>
      <vt:lpstr>Building Collections (continued)</vt:lpstr>
      <vt:lpstr>Beginning Level</vt:lpstr>
      <vt:lpstr>Summarizing Tips </vt:lpstr>
      <vt:lpstr>Summarizing Tips (continued) </vt:lpstr>
      <vt:lpstr>Verification of Collection Contents</vt:lpstr>
      <vt:lpstr>Resources with More Details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2-12 Writing Collection Overview</dc:title>
  <dc:subject>&amp;lt;p&amp;gt;* * The TELPAS Manual for Raters and Test Administrators as well as the TELPAS section of the District and Campus Coordinator Manual outline procedures for assembling and verifying writing collections. The level of detail raters and writing collection verifiers need is in the rater manual.   The online course is an opt&amp;lt;/p&amp;gt;</dc:subject>
  <dc:creator>Colunga Michelle</dc:creator>
  <dc:description>&amp;lt;p&amp;gt;* * The TELPAS Manual for Raters and Test Administrators as well as the TELPAS section of the District and Campus Coordinator Manual outline procedures for assembling and verifying writing collections. The level of detail raters and writing collection verifiers need is in the rater manual.   The online course is an opt&amp;lt;/p&amp;gt;</dc:description>
  <cp:lastModifiedBy>Cavazos, Esmeralda</cp:lastModifiedBy>
  <cp:revision>177</cp:revision>
  <cp:lastPrinted>2016-09-29T15:19:37Z</cp:lastPrinted>
  <dcterms:created xsi:type="dcterms:W3CDTF">2004-02-20T17:29:40Z</dcterms:created>
  <dcterms:modified xsi:type="dcterms:W3CDTF">2023-07-11T18:39:17Z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ktContentLanguage">
    <vt:i4>1033</vt:i4>
  </property>
  <property fmtid="{D5CDD505-2E9C-101B-9397-08002B2CF9AE}" pid="3" name="EktQuickLink">
    <vt:lpwstr>DownloadAsset.aspx?id=2147503370</vt:lpwstr>
  </property>
  <property fmtid="{D5CDD505-2E9C-101B-9397-08002B2CF9AE}" pid="4" name="EktContentType">
    <vt:i4>101</vt:i4>
  </property>
  <property fmtid="{D5CDD505-2E9C-101B-9397-08002B2CF9AE}" pid="5" name="EktFolderName">
    <vt:lpwstr/>
  </property>
  <property fmtid="{D5CDD505-2E9C-101B-9397-08002B2CF9AE}" pid="6" name="EktCmsPath">
    <vt:lpwstr/>
  </property>
  <property fmtid="{D5CDD505-2E9C-101B-9397-08002B2CF9AE}" pid="7" name="EktExpiryType">
    <vt:i4>1</vt:i4>
  </property>
  <property fmtid="{D5CDD505-2E9C-101B-9397-08002B2CF9AE}" pid="8" name="EktDateCreated">
    <vt:filetime>2011-09-23T15:31:50Z</vt:filetime>
  </property>
  <property fmtid="{D5CDD505-2E9C-101B-9397-08002B2CF9AE}" pid="9" name="EktDateModified">
    <vt:filetime>2011-09-23T15:54:25Z</vt:filetime>
  </property>
  <property fmtid="{D5CDD505-2E9C-101B-9397-08002B2CF9AE}" pid="10" name="EktTaxCategory">
    <vt:lpwstr/>
  </property>
  <property fmtid="{D5CDD505-2E9C-101B-9397-08002B2CF9AE}" pid="11" name="EktCmsSize">
    <vt:i4>260608</vt:i4>
  </property>
  <property fmtid="{D5CDD505-2E9C-101B-9397-08002B2CF9AE}" pid="12" name="EktSearchable">
    <vt:i4>1</vt:i4>
  </property>
  <property fmtid="{D5CDD505-2E9C-101B-9397-08002B2CF9AE}" pid="13" name="EktEDescription">
    <vt:lpwstr>&amp;lt;p&amp;gt;* * * The TELPAS Manual for Raters and Test Administrators, as well as the TELPAS section of the District and Campus Coordinator Manual, outline procedures for assembling and verifying writing collections. The level of detail raters and writing c</vt:lpwstr>
  </property>
  <property fmtid="{D5CDD505-2E9C-101B-9397-08002B2CF9AE}" pid="14" name="ekttaxonomyenabled">
    <vt:i4>1</vt:i4>
  </property>
</Properties>
</file>