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3" r:id="rId1"/>
    <p:sldMasterId id="2147483660" r:id="rId2"/>
    <p:sldMasterId id="2147483693" r:id="rId3"/>
    <p:sldMasterId id="2147483709" r:id="rId4"/>
    <p:sldMasterId id="2147483756" r:id="rId5"/>
    <p:sldMasterId id="2147483678" r:id="rId6"/>
  </p:sldMasterIdLst>
  <p:notesMasterIdLst>
    <p:notesMasterId r:id="rId49"/>
  </p:notesMasterIdLst>
  <p:sldIdLst>
    <p:sldId id="289" r:id="rId7"/>
    <p:sldId id="343" r:id="rId8"/>
    <p:sldId id="344" r:id="rId9"/>
    <p:sldId id="345" r:id="rId10"/>
    <p:sldId id="271" r:id="rId11"/>
    <p:sldId id="293" r:id="rId12"/>
    <p:sldId id="346" r:id="rId13"/>
    <p:sldId id="295" r:id="rId14"/>
    <p:sldId id="303" r:id="rId15"/>
    <p:sldId id="296" r:id="rId16"/>
    <p:sldId id="308" r:id="rId17"/>
    <p:sldId id="306" r:id="rId18"/>
    <p:sldId id="305" r:id="rId19"/>
    <p:sldId id="314" r:id="rId20"/>
    <p:sldId id="313" r:id="rId21"/>
    <p:sldId id="312" r:id="rId22"/>
    <p:sldId id="311" r:id="rId23"/>
    <p:sldId id="310" r:id="rId24"/>
    <p:sldId id="315" r:id="rId25"/>
    <p:sldId id="327" r:id="rId26"/>
    <p:sldId id="326" r:id="rId27"/>
    <p:sldId id="325" r:id="rId28"/>
    <p:sldId id="324" r:id="rId29"/>
    <p:sldId id="323" r:id="rId30"/>
    <p:sldId id="322" r:id="rId31"/>
    <p:sldId id="347" r:id="rId32"/>
    <p:sldId id="319" r:id="rId33"/>
    <p:sldId id="318" r:id="rId34"/>
    <p:sldId id="317" r:id="rId35"/>
    <p:sldId id="316" r:id="rId36"/>
    <p:sldId id="337" r:id="rId37"/>
    <p:sldId id="336" r:id="rId38"/>
    <p:sldId id="335" r:id="rId39"/>
    <p:sldId id="334" r:id="rId40"/>
    <p:sldId id="333" r:id="rId41"/>
    <p:sldId id="339" r:id="rId42"/>
    <p:sldId id="341" r:id="rId43"/>
    <p:sldId id="342" r:id="rId44"/>
    <p:sldId id="348" r:id="rId45"/>
    <p:sldId id="340" r:id="rId46"/>
    <p:sldId id="332" r:id="rId47"/>
    <p:sldId id="2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D000E-D01D-9C76-1083-57C51DB6CF1D}" name="McMillion, Laquita" initials="LM" userId="S::Laquita.McMillion@tea.texas.gov::8e92221f-39cc-41af-bcaf-cb6a08468f6c" providerId="AD"/>
  <p188:author id="{9F834677-19B7-336D-3689-DABE52BBEBB2}" name="Cavazos, Esmeralda" initials=""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Lois.Neumeyer@tea.texas.gov::42eeb8a1-fe1e-47ab-9c42-3597be87e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4472C4"/>
    <a:srgbClr val="F16038"/>
    <a:srgbClr val="000000"/>
    <a:srgbClr val="69447B"/>
    <a:srgbClr val="EA0C0C"/>
    <a:srgbClr val="A8301C"/>
    <a:srgbClr val="44546A"/>
    <a:srgbClr val="3C6EBE"/>
    <a:srgbClr val="2F5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9DD28-5E1E-4B28-9385-E8906A0381B4}" v="90" dt="2024-09-19T14:04:16.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5" autoAdjust="0"/>
    <p:restoredTop sz="89820" autoAdjust="0"/>
  </p:normalViewPr>
  <p:slideViewPr>
    <p:cSldViewPr snapToGrid="0">
      <p:cViewPr varScale="1">
        <p:scale>
          <a:sx n="90" d="100"/>
          <a:sy n="90" d="100"/>
        </p:scale>
        <p:origin x="180" y="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78"/>
    </p:cViewPr>
  </p:sorterViewPr>
  <p:notesViewPr>
    <p:cSldViewPr snapToGrid="0">
      <p:cViewPr varScale="1">
        <p:scale>
          <a:sx n="56" d="100"/>
          <a:sy n="56" d="100"/>
        </p:scale>
        <p:origin x="2520"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ion, Laquita" userId="8e92221f-39cc-41af-bcaf-cb6a08468f6c" providerId="ADAL" clId="{C219DD28-5E1E-4B28-9385-E8906A0381B4}"/>
    <pc:docChg chg="undo redo custSel addSld delSld modSld">
      <pc:chgData name="McMillion, Laquita" userId="8e92221f-39cc-41af-bcaf-cb6a08468f6c" providerId="ADAL" clId="{C219DD28-5E1E-4B28-9385-E8906A0381B4}" dt="2024-09-19T14:10:04.794" v="1623" actId="962"/>
      <pc:docMkLst>
        <pc:docMk/>
      </pc:docMkLst>
      <pc:sldChg chg="modSp mod modClrScheme chgLayout">
        <pc:chgData name="McMillion, Laquita" userId="8e92221f-39cc-41af-bcaf-cb6a08468f6c" providerId="ADAL" clId="{C219DD28-5E1E-4B28-9385-E8906A0381B4}" dt="2024-09-12T21:44:19.366" v="1470" actId="12"/>
        <pc:sldMkLst>
          <pc:docMk/>
          <pc:sldMk cId="3816923464" sldId="257"/>
        </pc:sldMkLst>
        <pc:spChg chg="mod ord">
          <ac:chgData name="McMillion, Laquita" userId="8e92221f-39cc-41af-bcaf-cb6a08468f6c" providerId="ADAL" clId="{C219DD28-5E1E-4B28-9385-E8906A0381B4}" dt="2024-09-12T18:32:52.887" v="1064" actId="2711"/>
          <ac:spMkLst>
            <pc:docMk/>
            <pc:sldMk cId="3816923464" sldId="257"/>
            <ac:spMk id="2" creationId="{00000000-0000-0000-0000-000000000000}"/>
          </ac:spMkLst>
        </pc:spChg>
        <pc:spChg chg="mod ord">
          <ac:chgData name="McMillion, Laquita" userId="8e92221f-39cc-41af-bcaf-cb6a08468f6c" providerId="ADAL" clId="{C219DD28-5E1E-4B28-9385-E8906A0381B4}" dt="2024-09-12T21:44:19.366" v="1470" actId="12"/>
          <ac:spMkLst>
            <pc:docMk/>
            <pc:sldMk cId="3816923464" sldId="257"/>
            <ac:spMk id="3" creationId="{00000000-0000-0000-0000-000000000000}"/>
          </ac:spMkLst>
        </pc:spChg>
        <pc:spChg chg="mod ord">
          <ac:chgData name="McMillion, Laquita" userId="8e92221f-39cc-41af-bcaf-cb6a08468f6c" providerId="ADAL" clId="{C219DD28-5E1E-4B28-9385-E8906A0381B4}" dt="2024-09-12T18:32:43.885" v="1060" actId="700"/>
          <ac:spMkLst>
            <pc:docMk/>
            <pc:sldMk cId="3816923464" sldId="257"/>
            <ac:spMk id="4" creationId="{00000000-0000-0000-0000-000000000000}"/>
          </ac:spMkLst>
        </pc:spChg>
      </pc:sldChg>
      <pc:sldChg chg="addSp delSp modSp mod modClrScheme chgLayout">
        <pc:chgData name="McMillion, Laquita" userId="8e92221f-39cc-41af-bcaf-cb6a08468f6c" providerId="ADAL" clId="{C219DD28-5E1E-4B28-9385-E8906A0381B4}" dt="2024-09-10T18:16:21.974" v="344" actId="14100"/>
        <pc:sldMkLst>
          <pc:docMk/>
          <pc:sldMk cId="1157199081" sldId="271"/>
        </pc:sldMkLst>
        <pc:spChg chg="mod ord">
          <ac:chgData name="McMillion, Laquita" userId="8e92221f-39cc-41af-bcaf-cb6a08468f6c" providerId="ADAL" clId="{C219DD28-5E1E-4B28-9385-E8906A0381B4}" dt="2024-09-10T18:15:36.986" v="335" actId="1076"/>
          <ac:spMkLst>
            <pc:docMk/>
            <pc:sldMk cId="1157199081" sldId="271"/>
            <ac:spMk id="2" creationId="{00000000-0000-0000-0000-000000000000}"/>
          </ac:spMkLst>
        </pc:spChg>
        <pc:spChg chg="add del mod ord">
          <ac:chgData name="McMillion, Laquita" userId="8e92221f-39cc-41af-bcaf-cb6a08468f6c" providerId="ADAL" clId="{C219DD28-5E1E-4B28-9385-E8906A0381B4}" dt="2024-09-10T18:14:40.091" v="319" actId="478"/>
          <ac:spMkLst>
            <pc:docMk/>
            <pc:sldMk cId="1157199081" sldId="271"/>
            <ac:spMk id="3" creationId="{A8BF52C5-04A6-7AF1-9F04-DA626DA2AF48}"/>
          </ac:spMkLst>
        </pc:spChg>
        <pc:spChg chg="mod ord">
          <ac:chgData name="McMillion, Laquita" userId="8e92221f-39cc-41af-bcaf-cb6a08468f6c" providerId="ADAL" clId="{C219DD28-5E1E-4B28-9385-E8906A0381B4}" dt="2024-09-10T18:14:34.796" v="318" actId="700"/>
          <ac:spMkLst>
            <pc:docMk/>
            <pc:sldMk cId="1157199081" sldId="271"/>
            <ac:spMk id="4" creationId="{00000000-0000-0000-0000-000000000000}"/>
          </ac:spMkLst>
        </pc:spChg>
        <pc:picChg chg="mod modCrop">
          <ac:chgData name="McMillion, Laquita" userId="8e92221f-39cc-41af-bcaf-cb6a08468f6c" providerId="ADAL" clId="{C219DD28-5E1E-4B28-9385-E8906A0381B4}" dt="2024-09-10T18:16:21.974" v="344" actId="14100"/>
          <ac:picMkLst>
            <pc:docMk/>
            <pc:sldMk cId="1157199081" sldId="271"/>
            <ac:picMk id="7" creationId="{1EED8F27-D8C0-6B90-71DC-20A763B81F92}"/>
          </ac:picMkLst>
        </pc:picChg>
      </pc:sldChg>
      <pc:sldChg chg="addSp delSp modSp mod modClrScheme chgLayout">
        <pc:chgData name="McMillion, Laquita" userId="8e92221f-39cc-41af-bcaf-cb6a08468f6c" providerId="ADAL" clId="{C219DD28-5E1E-4B28-9385-E8906A0381B4}" dt="2024-09-19T14:10:04.794" v="1623" actId="962"/>
        <pc:sldMkLst>
          <pc:docMk/>
          <pc:sldMk cId="3421363055" sldId="289"/>
        </pc:sldMkLst>
        <pc:spChg chg="mod ord">
          <ac:chgData name="McMillion, Laquita" userId="8e92221f-39cc-41af-bcaf-cb6a08468f6c" providerId="ADAL" clId="{C219DD28-5E1E-4B28-9385-E8906A0381B4}" dt="2024-09-10T17:55:25.481" v="36" actId="27636"/>
          <ac:spMkLst>
            <pc:docMk/>
            <pc:sldMk cId="3421363055" sldId="289"/>
            <ac:spMk id="2" creationId="{00000000-0000-0000-0000-000000000000}"/>
          </ac:spMkLst>
        </pc:spChg>
        <pc:spChg chg="mod ord">
          <ac:chgData name="McMillion, Laquita" userId="8e92221f-39cc-41af-bcaf-cb6a08468f6c" providerId="ADAL" clId="{C219DD28-5E1E-4B28-9385-E8906A0381B4}" dt="2024-09-10T17:54:14.254" v="10" actId="2711"/>
          <ac:spMkLst>
            <pc:docMk/>
            <pc:sldMk cId="3421363055" sldId="289"/>
            <ac:spMk id="3" creationId="{00000000-0000-0000-0000-000000000000}"/>
          </ac:spMkLst>
        </pc:spChg>
        <pc:spChg chg="mod ord">
          <ac:chgData name="McMillion, Laquita" userId="8e92221f-39cc-41af-bcaf-cb6a08468f6c" providerId="ADAL" clId="{C219DD28-5E1E-4B28-9385-E8906A0381B4}" dt="2024-09-10T17:53:24.602" v="0" actId="700"/>
          <ac:spMkLst>
            <pc:docMk/>
            <pc:sldMk cId="3421363055" sldId="289"/>
            <ac:spMk id="4" creationId="{00000000-0000-0000-0000-000000000000}"/>
          </ac:spMkLst>
        </pc:spChg>
        <pc:picChg chg="del mod">
          <ac:chgData name="McMillion, Laquita" userId="8e92221f-39cc-41af-bcaf-cb6a08468f6c" providerId="ADAL" clId="{C219DD28-5E1E-4B28-9385-E8906A0381B4}" dt="2024-09-10T17:54:41.094" v="21" actId="478"/>
          <ac:picMkLst>
            <pc:docMk/>
            <pc:sldMk cId="3421363055" sldId="289"/>
            <ac:picMk id="5" creationId="{00000000-0000-0000-0000-000000000000}"/>
          </ac:picMkLst>
        </pc:picChg>
        <pc:picChg chg="add mod ord">
          <ac:chgData name="McMillion, Laquita" userId="8e92221f-39cc-41af-bcaf-cb6a08468f6c" providerId="ADAL" clId="{C219DD28-5E1E-4B28-9385-E8906A0381B4}" dt="2024-09-19T14:10:04.794" v="1623" actId="962"/>
          <ac:picMkLst>
            <pc:docMk/>
            <pc:sldMk cId="3421363055" sldId="289"/>
            <ac:picMk id="6" creationId="{97F9E42F-C8F6-D748-B4F4-C2FC22571C50}"/>
          </ac:picMkLst>
        </pc:picChg>
      </pc:sldChg>
      <pc:sldChg chg="addSp delSp modSp del mod modClrScheme modShow chgLayout">
        <pc:chgData name="McMillion, Laquita" userId="8e92221f-39cc-41af-bcaf-cb6a08468f6c" providerId="ADAL" clId="{C219DD28-5E1E-4B28-9385-E8906A0381B4}" dt="2024-09-12T21:11:47.980" v="1276" actId="2696"/>
        <pc:sldMkLst>
          <pc:docMk/>
          <pc:sldMk cId="3658600838" sldId="290"/>
        </pc:sldMkLst>
        <pc:spChg chg="mod ord">
          <ac:chgData name="McMillion, Laquita" userId="8e92221f-39cc-41af-bcaf-cb6a08468f6c" providerId="ADAL" clId="{C219DD28-5E1E-4B28-9385-E8906A0381B4}" dt="2024-09-10T17:58:18.995" v="67" actId="700"/>
          <ac:spMkLst>
            <pc:docMk/>
            <pc:sldMk cId="3658600838" sldId="290"/>
            <ac:spMk id="2" creationId="{00000000-0000-0000-0000-000000000000}"/>
          </ac:spMkLst>
        </pc:spChg>
        <pc:spChg chg="mod ord">
          <ac:chgData name="McMillion, Laquita" userId="8e92221f-39cc-41af-bcaf-cb6a08468f6c" providerId="ADAL" clId="{C219DD28-5E1E-4B28-9385-E8906A0381B4}" dt="2024-09-10T17:58:18.995" v="67" actId="700"/>
          <ac:spMkLst>
            <pc:docMk/>
            <pc:sldMk cId="3658600838" sldId="290"/>
            <ac:spMk id="3" creationId="{00000000-0000-0000-0000-000000000000}"/>
          </ac:spMkLst>
        </pc:spChg>
        <pc:spChg chg="mod ord">
          <ac:chgData name="McMillion, Laquita" userId="8e92221f-39cc-41af-bcaf-cb6a08468f6c" providerId="ADAL" clId="{C219DD28-5E1E-4B28-9385-E8906A0381B4}" dt="2024-09-10T17:58:18.995" v="67" actId="700"/>
          <ac:spMkLst>
            <pc:docMk/>
            <pc:sldMk cId="3658600838" sldId="290"/>
            <ac:spMk id="4" creationId="{00000000-0000-0000-0000-000000000000}"/>
          </ac:spMkLst>
        </pc:spChg>
        <pc:graphicFrameChg chg="add del mod modGraphic">
          <ac:chgData name="McMillion, Laquita" userId="8e92221f-39cc-41af-bcaf-cb6a08468f6c" providerId="ADAL" clId="{C219DD28-5E1E-4B28-9385-E8906A0381B4}" dt="2024-09-10T17:58:18.664" v="66" actId="1032"/>
          <ac:graphicFrameMkLst>
            <pc:docMk/>
            <pc:sldMk cId="3658600838" sldId="290"/>
            <ac:graphicFrameMk id="8" creationId="{883DE54B-397B-663F-4A69-95C9743D4794}"/>
          </ac:graphicFrameMkLst>
        </pc:graphicFrameChg>
        <pc:picChg chg="add del">
          <ac:chgData name="McMillion, Laquita" userId="8e92221f-39cc-41af-bcaf-cb6a08468f6c" providerId="ADAL" clId="{C219DD28-5E1E-4B28-9385-E8906A0381B4}" dt="2024-09-10T17:58:16.151" v="63" actId="478"/>
          <ac:picMkLst>
            <pc:docMk/>
            <pc:sldMk cId="3658600838" sldId="290"/>
            <ac:picMk id="5" creationId="{00000000-0000-0000-0000-000000000000}"/>
          </ac:picMkLst>
        </pc:picChg>
        <pc:picChg chg="add del">
          <ac:chgData name="McMillion, Laquita" userId="8e92221f-39cc-41af-bcaf-cb6a08468f6c" providerId="ADAL" clId="{C219DD28-5E1E-4B28-9385-E8906A0381B4}" dt="2024-09-10T17:58:15.848" v="62" actId="478"/>
          <ac:picMkLst>
            <pc:docMk/>
            <pc:sldMk cId="3658600838" sldId="290"/>
            <ac:picMk id="6" creationId="{00000000-0000-0000-0000-000000000000}"/>
          </ac:picMkLst>
        </pc:picChg>
      </pc:sldChg>
      <pc:sldChg chg="modSp del mod modClrScheme modShow chgLayout">
        <pc:chgData name="McMillion, Laquita" userId="8e92221f-39cc-41af-bcaf-cb6a08468f6c" providerId="ADAL" clId="{C219DD28-5E1E-4B28-9385-E8906A0381B4}" dt="2024-09-12T21:11:41.705" v="1275" actId="2696"/>
        <pc:sldMkLst>
          <pc:docMk/>
          <pc:sldMk cId="3652245876" sldId="291"/>
        </pc:sldMkLst>
        <pc:spChg chg="mod ord">
          <ac:chgData name="McMillion, Laquita" userId="8e92221f-39cc-41af-bcaf-cb6a08468f6c" providerId="ADAL" clId="{C219DD28-5E1E-4B28-9385-E8906A0381B4}" dt="2024-09-10T18:02:08.521" v="127" actId="700"/>
          <ac:spMkLst>
            <pc:docMk/>
            <pc:sldMk cId="3652245876" sldId="291"/>
            <ac:spMk id="2" creationId="{00000000-0000-0000-0000-000000000000}"/>
          </ac:spMkLst>
        </pc:spChg>
        <pc:spChg chg="mod ord">
          <ac:chgData name="McMillion, Laquita" userId="8e92221f-39cc-41af-bcaf-cb6a08468f6c" providerId="ADAL" clId="{C219DD28-5E1E-4B28-9385-E8906A0381B4}" dt="2024-09-10T18:02:08.521" v="127" actId="700"/>
          <ac:spMkLst>
            <pc:docMk/>
            <pc:sldMk cId="3652245876" sldId="291"/>
            <ac:spMk id="3" creationId="{00000000-0000-0000-0000-000000000000}"/>
          </ac:spMkLst>
        </pc:spChg>
        <pc:spChg chg="mod ord">
          <ac:chgData name="McMillion, Laquita" userId="8e92221f-39cc-41af-bcaf-cb6a08468f6c" providerId="ADAL" clId="{C219DD28-5E1E-4B28-9385-E8906A0381B4}" dt="2024-09-10T18:02:08.521" v="127" actId="700"/>
          <ac:spMkLst>
            <pc:docMk/>
            <pc:sldMk cId="3652245876" sldId="291"/>
            <ac:spMk id="4" creationId="{00000000-0000-0000-0000-000000000000}"/>
          </ac:spMkLst>
        </pc:spChg>
      </pc:sldChg>
      <pc:sldChg chg="modSp del mod modClrScheme modShow chgLayout">
        <pc:chgData name="McMillion, Laquita" userId="8e92221f-39cc-41af-bcaf-cb6a08468f6c" providerId="ADAL" clId="{C219DD28-5E1E-4B28-9385-E8906A0381B4}" dt="2024-09-12T21:12:10.243" v="1280" actId="47"/>
        <pc:sldMkLst>
          <pc:docMk/>
          <pc:sldMk cId="96803389" sldId="292"/>
        </pc:sldMkLst>
        <pc:spChg chg="mod ord">
          <ac:chgData name="McMillion, Laquita" userId="8e92221f-39cc-41af-bcaf-cb6a08468f6c" providerId="ADAL" clId="{C219DD28-5E1E-4B28-9385-E8906A0381B4}" dt="2024-09-10T18:09:39.798" v="284" actId="2711"/>
          <ac:spMkLst>
            <pc:docMk/>
            <pc:sldMk cId="96803389" sldId="292"/>
            <ac:spMk id="2" creationId="{00000000-0000-0000-0000-000000000000}"/>
          </ac:spMkLst>
        </pc:spChg>
        <pc:spChg chg="mod ord">
          <ac:chgData name="McMillion, Laquita" userId="8e92221f-39cc-41af-bcaf-cb6a08468f6c" providerId="ADAL" clId="{C219DD28-5E1E-4B28-9385-E8906A0381B4}" dt="2024-09-10T18:09:26.230" v="281" actId="700"/>
          <ac:spMkLst>
            <pc:docMk/>
            <pc:sldMk cId="96803389" sldId="292"/>
            <ac:spMk id="3" creationId="{00000000-0000-0000-0000-000000000000}"/>
          </ac:spMkLst>
        </pc:spChg>
        <pc:spChg chg="mod ord">
          <ac:chgData name="McMillion, Laquita" userId="8e92221f-39cc-41af-bcaf-cb6a08468f6c" providerId="ADAL" clId="{C219DD28-5E1E-4B28-9385-E8906A0381B4}" dt="2024-09-10T18:11:22.449" v="302" actId="255"/>
          <ac:spMkLst>
            <pc:docMk/>
            <pc:sldMk cId="96803389" sldId="292"/>
            <ac:spMk id="4" creationId="{00000000-0000-0000-0000-000000000000}"/>
          </ac:spMkLst>
        </pc:spChg>
      </pc:sldChg>
      <pc:sldChg chg="modSp mod modClrScheme chgLayout">
        <pc:chgData name="McMillion, Laquita" userId="8e92221f-39cc-41af-bcaf-cb6a08468f6c" providerId="ADAL" clId="{C219DD28-5E1E-4B28-9385-E8906A0381B4}" dt="2024-09-10T18:17:53.804" v="354" actId="1076"/>
        <pc:sldMkLst>
          <pc:docMk/>
          <pc:sldMk cId="3317202948" sldId="293"/>
        </pc:sldMkLst>
        <pc:spChg chg="mod ord">
          <ac:chgData name="McMillion, Laquita" userId="8e92221f-39cc-41af-bcaf-cb6a08468f6c" providerId="ADAL" clId="{C219DD28-5E1E-4B28-9385-E8906A0381B4}" dt="2024-09-10T18:17:31.813" v="350" actId="2711"/>
          <ac:spMkLst>
            <pc:docMk/>
            <pc:sldMk cId="3317202948" sldId="293"/>
            <ac:spMk id="2" creationId="{00000000-0000-0000-0000-000000000000}"/>
          </ac:spMkLst>
        </pc:spChg>
        <pc:spChg chg="mod ord">
          <ac:chgData name="McMillion, Laquita" userId="8e92221f-39cc-41af-bcaf-cb6a08468f6c" providerId="ADAL" clId="{C219DD28-5E1E-4B28-9385-E8906A0381B4}" dt="2024-09-10T18:17:10.122" v="345" actId="700"/>
          <ac:spMkLst>
            <pc:docMk/>
            <pc:sldMk cId="3317202948" sldId="293"/>
            <ac:spMk id="3" creationId="{00000000-0000-0000-0000-000000000000}"/>
          </ac:spMkLst>
        </pc:spChg>
        <pc:spChg chg="mod ord">
          <ac:chgData name="McMillion, Laquita" userId="8e92221f-39cc-41af-bcaf-cb6a08468f6c" providerId="ADAL" clId="{C219DD28-5E1E-4B28-9385-E8906A0381B4}" dt="2024-09-10T18:17:53.804" v="354" actId="1076"/>
          <ac:spMkLst>
            <pc:docMk/>
            <pc:sldMk cId="3317202948" sldId="293"/>
            <ac:spMk id="4" creationId="{00000000-0000-0000-0000-000000000000}"/>
          </ac:spMkLst>
        </pc:spChg>
      </pc:sldChg>
      <pc:sldChg chg="addSp modSp del mod modClrScheme chgLayout">
        <pc:chgData name="McMillion, Laquita" userId="8e92221f-39cc-41af-bcaf-cb6a08468f6c" providerId="ADAL" clId="{C219DD28-5E1E-4B28-9385-E8906A0381B4}" dt="2024-09-11T14:33:36.480" v="592" actId="47"/>
        <pc:sldMkLst>
          <pc:docMk/>
          <pc:sldMk cId="42250311" sldId="294"/>
        </pc:sldMkLst>
        <pc:spChg chg="mod ord">
          <ac:chgData name="McMillion, Laquita" userId="8e92221f-39cc-41af-bcaf-cb6a08468f6c" providerId="ADAL" clId="{C219DD28-5E1E-4B28-9385-E8906A0381B4}" dt="2024-09-10T18:18:55.424" v="364" actId="1076"/>
          <ac:spMkLst>
            <pc:docMk/>
            <pc:sldMk cId="42250311" sldId="294"/>
            <ac:spMk id="2" creationId="{00000000-0000-0000-0000-000000000000}"/>
          </ac:spMkLst>
        </pc:spChg>
        <pc:spChg chg="mod ord">
          <ac:chgData name="McMillion, Laquita" userId="8e92221f-39cc-41af-bcaf-cb6a08468f6c" providerId="ADAL" clId="{C219DD28-5E1E-4B28-9385-E8906A0381B4}" dt="2024-09-10T18:18:08.110" v="355" actId="700"/>
          <ac:spMkLst>
            <pc:docMk/>
            <pc:sldMk cId="42250311" sldId="294"/>
            <ac:spMk id="3" creationId="{00000000-0000-0000-0000-000000000000}"/>
          </ac:spMkLst>
        </pc:spChg>
        <pc:spChg chg="mod ord">
          <ac:chgData name="McMillion, Laquita" userId="8e92221f-39cc-41af-bcaf-cb6a08468f6c" providerId="ADAL" clId="{C219DD28-5E1E-4B28-9385-E8906A0381B4}" dt="2024-09-10T18:21:42.931" v="415" actId="207"/>
          <ac:spMkLst>
            <pc:docMk/>
            <pc:sldMk cId="42250311" sldId="294"/>
            <ac:spMk id="4" creationId="{00000000-0000-0000-0000-000000000000}"/>
          </ac:spMkLst>
        </pc:spChg>
        <pc:spChg chg="add mod">
          <ac:chgData name="McMillion, Laquita" userId="8e92221f-39cc-41af-bcaf-cb6a08468f6c" providerId="ADAL" clId="{C219DD28-5E1E-4B28-9385-E8906A0381B4}" dt="2024-09-11T14:30:19.294" v="577" actId="207"/>
          <ac:spMkLst>
            <pc:docMk/>
            <pc:sldMk cId="42250311" sldId="294"/>
            <ac:spMk id="5" creationId="{4C00219E-4A1C-90F0-E0FD-4B451D1D7C3B}"/>
          </ac:spMkLst>
        </pc:spChg>
      </pc:sldChg>
      <pc:sldChg chg="addSp modSp mod modClrScheme addCm delCm modCm chgLayout">
        <pc:chgData name="McMillion, Laquita" userId="8e92221f-39cc-41af-bcaf-cb6a08468f6c" providerId="ADAL" clId="{C219DD28-5E1E-4B28-9385-E8906A0381B4}" dt="2024-09-19T14:07:23.442" v="1615" actId="13244"/>
        <pc:sldMkLst>
          <pc:docMk/>
          <pc:sldMk cId="1181820697" sldId="295"/>
        </pc:sldMkLst>
        <pc:spChg chg="mod ord">
          <ac:chgData name="McMillion, Laquita" userId="8e92221f-39cc-41af-bcaf-cb6a08468f6c" providerId="ADAL" clId="{C219DD28-5E1E-4B28-9385-E8906A0381B4}" dt="2024-09-11T14:43:41.728" v="647" actId="1076"/>
          <ac:spMkLst>
            <pc:docMk/>
            <pc:sldMk cId="1181820697" sldId="295"/>
            <ac:spMk id="2" creationId="{00000000-0000-0000-0000-000000000000}"/>
          </ac:spMkLst>
        </pc:spChg>
        <pc:spChg chg="mod ord">
          <ac:chgData name="McMillion, Laquita" userId="8e92221f-39cc-41af-bcaf-cb6a08468f6c" providerId="ADAL" clId="{C219DD28-5E1E-4B28-9385-E8906A0381B4}" dt="2024-09-10T18:22:13.271" v="416" actId="700"/>
          <ac:spMkLst>
            <pc:docMk/>
            <pc:sldMk cId="1181820697" sldId="295"/>
            <ac:spMk id="3" creationId="{00000000-0000-0000-0000-000000000000}"/>
          </ac:spMkLst>
        </pc:spChg>
        <pc:spChg chg="mod ord">
          <ac:chgData name="McMillion, Laquita" userId="8e92221f-39cc-41af-bcaf-cb6a08468f6c" providerId="ADAL" clId="{C219DD28-5E1E-4B28-9385-E8906A0381B4}" dt="2024-09-13T13:32:26.083" v="1508" actId="207"/>
          <ac:spMkLst>
            <pc:docMk/>
            <pc:sldMk cId="1181820697" sldId="295"/>
            <ac:spMk id="4" creationId="{00000000-0000-0000-0000-000000000000}"/>
          </ac:spMkLst>
        </pc:spChg>
        <pc:picChg chg="add mod ord">
          <ac:chgData name="McMillion, Laquita" userId="8e92221f-39cc-41af-bcaf-cb6a08468f6c" providerId="ADAL" clId="{C219DD28-5E1E-4B28-9385-E8906A0381B4}" dt="2024-09-19T14:07:23.442" v="1615" actId="13244"/>
          <ac:picMkLst>
            <pc:docMk/>
            <pc:sldMk cId="1181820697" sldId="295"/>
            <ac:picMk id="6" creationId="{236EEE89-059E-828F-A59E-CCFE0B9DDB61}"/>
          </ac:picMkLst>
        </pc:picChg>
        <pc:extLst>
          <p:ext xmlns:p="http://schemas.openxmlformats.org/presentationml/2006/main" uri="{D6D511B9-2390-475A-947B-AFAB55BFBCF1}">
            <pc226:cmChg xmlns:pc226="http://schemas.microsoft.com/office/powerpoint/2022/06/main/command" chg="add del">
              <pc226:chgData name="McMillion, Laquita" userId="8e92221f-39cc-41af-bcaf-cb6a08468f6c" providerId="ADAL" clId="{C219DD28-5E1E-4B28-9385-E8906A0381B4}" dt="2024-09-12T21:12:18.485" v="1282"/>
              <pc2:cmMkLst xmlns:pc2="http://schemas.microsoft.com/office/powerpoint/2019/9/main/command">
                <pc:docMk/>
                <pc:sldMk cId="1181820697" sldId="295"/>
                <pc2:cmMk id="{E1DBB341-9EFD-4BC5-BFC4-19A80CC9F140}"/>
              </pc2:cmMkLst>
              <pc226:cmRplyChg chg="add">
                <pc226:chgData name="McMillion, Laquita" userId="8e92221f-39cc-41af-bcaf-cb6a08468f6c" providerId="ADAL" clId="{C219DD28-5E1E-4B28-9385-E8906A0381B4}" dt="2024-09-10T18:27:06.004" v="472"/>
                <pc2:cmRplyMkLst xmlns:pc2="http://schemas.microsoft.com/office/powerpoint/2019/9/main/command">
                  <pc:docMk/>
                  <pc:sldMk cId="1181820697" sldId="295"/>
                  <pc2:cmMk id="{E1DBB341-9EFD-4BC5-BFC4-19A80CC9F140}"/>
                  <pc2:cmRplyMk id="{E23C2BF4-94FD-41BC-831E-5C0D01F38438}"/>
                </pc2:cmRplyMkLst>
              </pc226:cmRplyChg>
            </pc226:cmChg>
          </p:ext>
        </pc:extLst>
      </pc:sldChg>
      <pc:sldChg chg="addSp modSp mod modClrScheme chgLayout">
        <pc:chgData name="McMillion, Laquita" userId="8e92221f-39cc-41af-bcaf-cb6a08468f6c" providerId="ADAL" clId="{C219DD28-5E1E-4B28-9385-E8906A0381B4}" dt="2024-09-19T14:07:42.332" v="1616" actId="13244"/>
        <pc:sldMkLst>
          <pc:docMk/>
          <pc:sldMk cId="3824449313" sldId="296"/>
        </pc:sldMkLst>
        <pc:spChg chg="mod ord">
          <ac:chgData name="McMillion, Laquita" userId="8e92221f-39cc-41af-bcaf-cb6a08468f6c" providerId="ADAL" clId="{C219DD28-5E1E-4B28-9385-E8906A0381B4}" dt="2024-09-11T14:40:36.237" v="626" actId="1076"/>
          <ac:spMkLst>
            <pc:docMk/>
            <pc:sldMk cId="3824449313" sldId="296"/>
            <ac:spMk id="2" creationId="{00000000-0000-0000-0000-000000000000}"/>
          </ac:spMkLst>
        </pc:spChg>
        <pc:spChg chg="mod ord">
          <ac:chgData name="McMillion, Laquita" userId="8e92221f-39cc-41af-bcaf-cb6a08468f6c" providerId="ADAL" clId="{C219DD28-5E1E-4B28-9385-E8906A0381B4}" dt="2024-09-11T14:40:08.581" v="618" actId="700"/>
          <ac:spMkLst>
            <pc:docMk/>
            <pc:sldMk cId="3824449313" sldId="296"/>
            <ac:spMk id="3" creationId="{00000000-0000-0000-0000-000000000000}"/>
          </ac:spMkLst>
        </pc:spChg>
        <pc:spChg chg="mod ord">
          <ac:chgData name="McMillion, Laquita" userId="8e92221f-39cc-41af-bcaf-cb6a08468f6c" providerId="ADAL" clId="{C219DD28-5E1E-4B28-9385-E8906A0381B4}" dt="2024-09-13T13:29:55.839" v="1495" actId="207"/>
          <ac:spMkLst>
            <pc:docMk/>
            <pc:sldMk cId="3824449313" sldId="296"/>
            <ac:spMk id="4" creationId="{00000000-0000-0000-0000-000000000000}"/>
          </ac:spMkLst>
        </pc:spChg>
        <pc:picChg chg="add mod ord">
          <ac:chgData name="McMillion, Laquita" userId="8e92221f-39cc-41af-bcaf-cb6a08468f6c" providerId="ADAL" clId="{C219DD28-5E1E-4B28-9385-E8906A0381B4}" dt="2024-09-19T14:07:42.332" v="1616" actId="13244"/>
          <ac:picMkLst>
            <pc:docMk/>
            <pc:sldMk cId="3824449313" sldId="296"/>
            <ac:picMk id="5" creationId="{07DA0D77-1DA8-6FCD-38EE-BAE3C3307B05}"/>
          </ac:picMkLst>
        </pc:picChg>
      </pc:sldChg>
      <pc:sldChg chg="modSp mod modClrScheme chgLayout">
        <pc:chgData name="McMillion, Laquita" userId="8e92221f-39cc-41af-bcaf-cb6a08468f6c" providerId="ADAL" clId="{C219DD28-5E1E-4B28-9385-E8906A0381B4}" dt="2024-09-11T14:37:43.744" v="609" actId="207"/>
        <pc:sldMkLst>
          <pc:docMk/>
          <pc:sldMk cId="877070511" sldId="303"/>
        </pc:sldMkLst>
        <pc:spChg chg="mod ord">
          <ac:chgData name="McMillion, Laquita" userId="8e92221f-39cc-41af-bcaf-cb6a08468f6c" providerId="ADAL" clId="{C219DD28-5E1E-4B28-9385-E8906A0381B4}" dt="2024-09-11T14:35:55.796" v="595" actId="2711"/>
          <ac:spMkLst>
            <pc:docMk/>
            <pc:sldMk cId="877070511" sldId="303"/>
            <ac:spMk id="2" creationId="{00000000-0000-0000-0000-000000000000}"/>
          </ac:spMkLst>
        </pc:spChg>
        <pc:spChg chg="mod ord">
          <ac:chgData name="McMillion, Laquita" userId="8e92221f-39cc-41af-bcaf-cb6a08468f6c" providerId="ADAL" clId="{C219DD28-5E1E-4B28-9385-E8906A0381B4}" dt="2024-09-11T14:27:40.829" v="553" actId="700"/>
          <ac:spMkLst>
            <pc:docMk/>
            <pc:sldMk cId="877070511" sldId="303"/>
            <ac:spMk id="3" creationId="{00000000-0000-0000-0000-000000000000}"/>
          </ac:spMkLst>
        </pc:spChg>
        <pc:spChg chg="mod ord">
          <ac:chgData name="McMillion, Laquita" userId="8e92221f-39cc-41af-bcaf-cb6a08468f6c" providerId="ADAL" clId="{C219DD28-5E1E-4B28-9385-E8906A0381B4}" dt="2024-09-11T14:37:43.744" v="609" actId="207"/>
          <ac:spMkLst>
            <pc:docMk/>
            <pc:sldMk cId="877070511" sldId="303"/>
            <ac:spMk id="4" creationId="{00000000-0000-0000-0000-000000000000}"/>
          </ac:spMkLst>
        </pc:spChg>
      </pc:sldChg>
      <pc:sldChg chg="modSp mod modClrScheme chgLayout">
        <pc:chgData name="McMillion, Laquita" userId="8e92221f-39cc-41af-bcaf-cb6a08468f6c" providerId="ADAL" clId="{C219DD28-5E1E-4B28-9385-E8906A0381B4}" dt="2024-09-11T19:01:40.440" v="924" actId="113"/>
        <pc:sldMkLst>
          <pc:docMk/>
          <pc:sldMk cId="4039769439" sldId="305"/>
        </pc:sldMkLst>
        <pc:spChg chg="mod ord">
          <ac:chgData name="McMillion, Laquita" userId="8e92221f-39cc-41af-bcaf-cb6a08468f6c" providerId="ADAL" clId="{C219DD28-5E1E-4B28-9385-E8906A0381B4}" dt="2024-09-11T18:10:24.056" v="723" actId="2711"/>
          <ac:spMkLst>
            <pc:docMk/>
            <pc:sldMk cId="4039769439" sldId="305"/>
            <ac:spMk id="2" creationId="{00000000-0000-0000-0000-000000000000}"/>
          </ac:spMkLst>
        </pc:spChg>
        <pc:spChg chg="mod ord">
          <ac:chgData name="McMillion, Laquita" userId="8e92221f-39cc-41af-bcaf-cb6a08468f6c" providerId="ADAL" clId="{C219DD28-5E1E-4B28-9385-E8906A0381B4}" dt="2024-09-11T18:07:58.242" v="707" actId="700"/>
          <ac:spMkLst>
            <pc:docMk/>
            <pc:sldMk cId="4039769439" sldId="305"/>
            <ac:spMk id="3" creationId="{00000000-0000-0000-0000-000000000000}"/>
          </ac:spMkLst>
        </pc:spChg>
        <pc:spChg chg="mod ord">
          <ac:chgData name="McMillion, Laquita" userId="8e92221f-39cc-41af-bcaf-cb6a08468f6c" providerId="ADAL" clId="{C219DD28-5E1E-4B28-9385-E8906A0381B4}" dt="2024-09-11T19:01:40.440" v="924" actId="113"/>
          <ac:spMkLst>
            <pc:docMk/>
            <pc:sldMk cId="4039769439" sldId="305"/>
            <ac:spMk id="4" creationId="{00000000-0000-0000-0000-000000000000}"/>
          </ac:spMkLst>
        </pc:spChg>
      </pc:sldChg>
      <pc:sldChg chg="addSp modSp mod modClrScheme chgLayout">
        <pc:chgData name="McMillion, Laquita" userId="8e92221f-39cc-41af-bcaf-cb6a08468f6c" providerId="ADAL" clId="{C219DD28-5E1E-4B28-9385-E8906A0381B4}" dt="2024-09-19T14:08:03.519" v="1617" actId="13244"/>
        <pc:sldMkLst>
          <pc:docMk/>
          <pc:sldMk cId="327896333" sldId="306"/>
        </pc:sldMkLst>
        <pc:spChg chg="mod ord">
          <ac:chgData name="McMillion, Laquita" userId="8e92221f-39cc-41af-bcaf-cb6a08468f6c" providerId="ADAL" clId="{C219DD28-5E1E-4B28-9385-E8906A0381B4}" dt="2024-09-11T18:02:24.687" v="679" actId="207"/>
          <ac:spMkLst>
            <pc:docMk/>
            <pc:sldMk cId="327896333" sldId="306"/>
            <ac:spMk id="2" creationId="{00000000-0000-0000-0000-000000000000}"/>
          </ac:spMkLst>
        </pc:spChg>
        <pc:spChg chg="mod ord">
          <ac:chgData name="McMillion, Laquita" userId="8e92221f-39cc-41af-bcaf-cb6a08468f6c" providerId="ADAL" clId="{C219DD28-5E1E-4B28-9385-E8906A0381B4}" dt="2024-09-11T14:50:35.901" v="676" actId="700"/>
          <ac:spMkLst>
            <pc:docMk/>
            <pc:sldMk cId="327896333" sldId="306"/>
            <ac:spMk id="3" creationId="{00000000-0000-0000-0000-000000000000}"/>
          </ac:spMkLst>
        </pc:spChg>
        <pc:spChg chg="mod ord">
          <ac:chgData name="McMillion, Laquita" userId="8e92221f-39cc-41af-bcaf-cb6a08468f6c" providerId="ADAL" clId="{C219DD28-5E1E-4B28-9385-E8906A0381B4}" dt="2024-09-13T13:36:29.820" v="1550" actId="207"/>
          <ac:spMkLst>
            <pc:docMk/>
            <pc:sldMk cId="327896333" sldId="306"/>
            <ac:spMk id="4" creationId="{00000000-0000-0000-0000-000000000000}"/>
          </ac:spMkLst>
        </pc:spChg>
        <pc:picChg chg="add mod ord">
          <ac:chgData name="McMillion, Laquita" userId="8e92221f-39cc-41af-bcaf-cb6a08468f6c" providerId="ADAL" clId="{C219DD28-5E1E-4B28-9385-E8906A0381B4}" dt="2024-09-19T14:08:03.519" v="1617" actId="13244"/>
          <ac:picMkLst>
            <pc:docMk/>
            <pc:sldMk cId="327896333" sldId="306"/>
            <ac:picMk id="5" creationId="{AAF97CD9-4F90-EB09-1198-FA2162B405FF}"/>
          </ac:picMkLst>
        </pc:picChg>
      </pc:sldChg>
      <pc:sldChg chg="modSp mod modClrScheme chgLayout">
        <pc:chgData name="McMillion, Laquita" userId="8e92221f-39cc-41af-bcaf-cb6a08468f6c" providerId="ADAL" clId="{C219DD28-5E1E-4B28-9385-E8906A0381B4}" dt="2024-09-11T18:03:50.988" v="693" actId="207"/>
        <pc:sldMkLst>
          <pc:docMk/>
          <pc:sldMk cId="2710108955" sldId="308"/>
        </pc:sldMkLst>
        <pc:spChg chg="mod ord">
          <ac:chgData name="McMillion, Laquita" userId="8e92221f-39cc-41af-bcaf-cb6a08468f6c" providerId="ADAL" clId="{C219DD28-5E1E-4B28-9385-E8906A0381B4}" dt="2024-09-11T14:44:30.067" v="657" actId="1076"/>
          <ac:spMkLst>
            <pc:docMk/>
            <pc:sldMk cId="2710108955" sldId="308"/>
            <ac:spMk id="2" creationId="{00000000-0000-0000-0000-000000000000}"/>
          </ac:spMkLst>
        </pc:spChg>
        <pc:spChg chg="mod ord">
          <ac:chgData name="McMillion, Laquita" userId="8e92221f-39cc-41af-bcaf-cb6a08468f6c" providerId="ADAL" clId="{C219DD28-5E1E-4B28-9385-E8906A0381B4}" dt="2024-09-11T14:44:06.870" v="650" actId="700"/>
          <ac:spMkLst>
            <pc:docMk/>
            <pc:sldMk cId="2710108955" sldId="308"/>
            <ac:spMk id="3" creationId="{00000000-0000-0000-0000-000000000000}"/>
          </ac:spMkLst>
        </pc:spChg>
        <pc:spChg chg="mod ord">
          <ac:chgData name="McMillion, Laquita" userId="8e92221f-39cc-41af-bcaf-cb6a08468f6c" providerId="ADAL" clId="{C219DD28-5E1E-4B28-9385-E8906A0381B4}" dt="2024-09-11T18:03:50.988" v="693" actId="207"/>
          <ac:spMkLst>
            <pc:docMk/>
            <pc:sldMk cId="2710108955" sldId="308"/>
            <ac:spMk id="4" creationId="{00000000-0000-0000-0000-000000000000}"/>
          </ac:spMkLst>
        </pc:spChg>
      </pc:sldChg>
      <pc:sldChg chg="modSp mod modClrScheme chgLayout">
        <pc:chgData name="McMillion, Laquita" userId="8e92221f-39cc-41af-bcaf-cb6a08468f6c" providerId="ADAL" clId="{C219DD28-5E1E-4B28-9385-E8906A0381B4}" dt="2024-09-11T19:00:19.063" v="918" actId="207"/>
        <pc:sldMkLst>
          <pc:docMk/>
          <pc:sldMk cId="1962119277" sldId="310"/>
        </pc:sldMkLst>
        <pc:spChg chg="mod ord">
          <ac:chgData name="McMillion, Laquita" userId="8e92221f-39cc-41af-bcaf-cb6a08468f6c" providerId="ADAL" clId="{C219DD28-5E1E-4B28-9385-E8906A0381B4}" dt="2024-09-11T18:58:29.796" v="901" actId="1076"/>
          <ac:spMkLst>
            <pc:docMk/>
            <pc:sldMk cId="1962119277" sldId="310"/>
            <ac:spMk id="2" creationId="{00000000-0000-0000-0000-000000000000}"/>
          </ac:spMkLst>
        </pc:spChg>
        <pc:spChg chg="mod ord">
          <ac:chgData name="McMillion, Laquita" userId="8e92221f-39cc-41af-bcaf-cb6a08468f6c" providerId="ADAL" clId="{C219DD28-5E1E-4B28-9385-E8906A0381B4}" dt="2024-09-11T18:55:03.816" v="869" actId="700"/>
          <ac:spMkLst>
            <pc:docMk/>
            <pc:sldMk cId="1962119277" sldId="310"/>
            <ac:spMk id="3" creationId="{00000000-0000-0000-0000-000000000000}"/>
          </ac:spMkLst>
        </pc:spChg>
        <pc:spChg chg="mod ord">
          <ac:chgData name="McMillion, Laquita" userId="8e92221f-39cc-41af-bcaf-cb6a08468f6c" providerId="ADAL" clId="{C219DD28-5E1E-4B28-9385-E8906A0381B4}" dt="2024-09-11T19:00:19.063" v="918" actId="207"/>
          <ac:spMkLst>
            <pc:docMk/>
            <pc:sldMk cId="1962119277" sldId="310"/>
            <ac:spMk id="4" creationId="{00000000-0000-0000-0000-000000000000}"/>
          </ac:spMkLst>
        </pc:spChg>
      </pc:sldChg>
      <pc:sldChg chg="addSp modSp mod modClrScheme chgLayout">
        <pc:chgData name="McMillion, Laquita" userId="8e92221f-39cc-41af-bcaf-cb6a08468f6c" providerId="ADAL" clId="{C219DD28-5E1E-4B28-9385-E8906A0381B4}" dt="2024-09-19T14:08:53.160" v="1620" actId="13244"/>
        <pc:sldMkLst>
          <pc:docMk/>
          <pc:sldMk cId="649868325" sldId="311"/>
        </pc:sldMkLst>
        <pc:spChg chg="mod ord">
          <ac:chgData name="McMillion, Laquita" userId="8e92221f-39cc-41af-bcaf-cb6a08468f6c" providerId="ADAL" clId="{C219DD28-5E1E-4B28-9385-E8906A0381B4}" dt="2024-09-11T18:56:35.212" v="889" actId="1076"/>
          <ac:spMkLst>
            <pc:docMk/>
            <pc:sldMk cId="649868325" sldId="311"/>
            <ac:spMk id="2" creationId="{00000000-0000-0000-0000-000000000000}"/>
          </ac:spMkLst>
        </pc:spChg>
        <pc:spChg chg="mod ord">
          <ac:chgData name="McMillion, Laquita" userId="8e92221f-39cc-41af-bcaf-cb6a08468f6c" providerId="ADAL" clId="{C219DD28-5E1E-4B28-9385-E8906A0381B4}" dt="2024-09-11T18:53:04.524" v="844" actId="700"/>
          <ac:spMkLst>
            <pc:docMk/>
            <pc:sldMk cId="649868325" sldId="311"/>
            <ac:spMk id="3" creationId="{00000000-0000-0000-0000-000000000000}"/>
          </ac:spMkLst>
        </pc:spChg>
        <pc:spChg chg="mod ord">
          <ac:chgData name="McMillion, Laquita" userId="8e92221f-39cc-41af-bcaf-cb6a08468f6c" providerId="ADAL" clId="{C219DD28-5E1E-4B28-9385-E8906A0381B4}" dt="2024-09-13T13:38:36.220" v="1554" actId="207"/>
          <ac:spMkLst>
            <pc:docMk/>
            <pc:sldMk cId="649868325" sldId="311"/>
            <ac:spMk id="4" creationId="{00000000-0000-0000-0000-000000000000}"/>
          </ac:spMkLst>
        </pc:spChg>
        <pc:picChg chg="add mod ord">
          <ac:chgData name="McMillion, Laquita" userId="8e92221f-39cc-41af-bcaf-cb6a08468f6c" providerId="ADAL" clId="{C219DD28-5E1E-4B28-9385-E8906A0381B4}" dt="2024-09-19T14:08:53.160" v="1620" actId="13244"/>
          <ac:picMkLst>
            <pc:docMk/>
            <pc:sldMk cId="649868325" sldId="311"/>
            <ac:picMk id="5" creationId="{2CD03CA9-C097-EC72-95A8-3F1AC7445FE1}"/>
          </ac:picMkLst>
        </pc:picChg>
      </pc:sldChg>
      <pc:sldChg chg="modSp mod modClrScheme chgLayout">
        <pc:chgData name="McMillion, Laquita" userId="8e92221f-39cc-41af-bcaf-cb6a08468f6c" providerId="ADAL" clId="{C219DD28-5E1E-4B28-9385-E8906A0381B4}" dt="2024-09-11T19:01:56.266" v="925" actId="1076"/>
        <pc:sldMkLst>
          <pc:docMk/>
          <pc:sldMk cId="355295637" sldId="312"/>
        </pc:sldMkLst>
        <pc:spChg chg="mod ord">
          <ac:chgData name="McMillion, Laquita" userId="8e92221f-39cc-41af-bcaf-cb6a08468f6c" providerId="ADAL" clId="{C219DD28-5E1E-4B28-9385-E8906A0381B4}" dt="2024-09-11T18:47:49.062" v="812" actId="1076"/>
          <ac:spMkLst>
            <pc:docMk/>
            <pc:sldMk cId="355295637" sldId="312"/>
            <ac:spMk id="2" creationId="{00000000-0000-0000-0000-000000000000}"/>
          </ac:spMkLst>
        </pc:spChg>
        <pc:spChg chg="mod ord">
          <ac:chgData name="McMillion, Laquita" userId="8e92221f-39cc-41af-bcaf-cb6a08468f6c" providerId="ADAL" clId="{C219DD28-5E1E-4B28-9385-E8906A0381B4}" dt="2024-09-11T18:46:52.336" v="804" actId="700"/>
          <ac:spMkLst>
            <pc:docMk/>
            <pc:sldMk cId="355295637" sldId="312"/>
            <ac:spMk id="3" creationId="{00000000-0000-0000-0000-000000000000}"/>
          </ac:spMkLst>
        </pc:spChg>
        <pc:spChg chg="mod ord">
          <ac:chgData name="McMillion, Laquita" userId="8e92221f-39cc-41af-bcaf-cb6a08468f6c" providerId="ADAL" clId="{C219DD28-5E1E-4B28-9385-E8906A0381B4}" dt="2024-09-11T19:01:56.266" v="925" actId="1076"/>
          <ac:spMkLst>
            <pc:docMk/>
            <pc:sldMk cId="355295637" sldId="312"/>
            <ac:spMk id="4" creationId="{00000000-0000-0000-0000-000000000000}"/>
          </ac:spMkLst>
        </pc:spChg>
      </pc:sldChg>
      <pc:sldChg chg="addSp modSp mod modClrScheme chgLayout">
        <pc:chgData name="McMillion, Laquita" userId="8e92221f-39cc-41af-bcaf-cb6a08468f6c" providerId="ADAL" clId="{C219DD28-5E1E-4B28-9385-E8906A0381B4}" dt="2024-09-13T13:34:58.963" v="1535" actId="207"/>
        <pc:sldMkLst>
          <pc:docMk/>
          <pc:sldMk cId="963236873" sldId="313"/>
        </pc:sldMkLst>
        <pc:spChg chg="mod ord">
          <ac:chgData name="McMillion, Laquita" userId="8e92221f-39cc-41af-bcaf-cb6a08468f6c" providerId="ADAL" clId="{C219DD28-5E1E-4B28-9385-E8906A0381B4}" dt="2024-09-11T18:46:31.773" v="803" actId="1076"/>
          <ac:spMkLst>
            <pc:docMk/>
            <pc:sldMk cId="963236873" sldId="313"/>
            <ac:spMk id="2" creationId="{00000000-0000-0000-0000-000000000000}"/>
          </ac:spMkLst>
        </pc:spChg>
        <pc:spChg chg="mod ord">
          <ac:chgData name="McMillion, Laquita" userId="8e92221f-39cc-41af-bcaf-cb6a08468f6c" providerId="ADAL" clId="{C219DD28-5E1E-4B28-9385-E8906A0381B4}" dt="2024-09-11T18:45:50.023" v="795" actId="700"/>
          <ac:spMkLst>
            <pc:docMk/>
            <pc:sldMk cId="963236873" sldId="313"/>
            <ac:spMk id="3" creationId="{00000000-0000-0000-0000-000000000000}"/>
          </ac:spMkLst>
        </pc:spChg>
        <pc:spChg chg="mod ord">
          <ac:chgData name="McMillion, Laquita" userId="8e92221f-39cc-41af-bcaf-cb6a08468f6c" providerId="ADAL" clId="{C219DD28-5E1E-4B28-9385-E8906A0381B4}" dt="2024-09-13T13:34:58.963" v="1535" actId="207"/>
          <ac:spMkLst>
            <pc:docMk/>
            <pc:sldMk cId="963236873" sldId="313"/>
            <ac:spMk id="4" creationId="{00000000-0000-0000-0000-000000000000}"/>
          </ac:spMkLst>
        </pc:spChg>
        <pc:picChg chg="add mod">
          <ac:chgData name="McMillion, Laquita" userId="8e92221f-39cc-41af-bcaf-cb6a08468f6c" providerId="ADAL" clId="{C219DD28-5E1E-4B28-9385-E8906A0381B4}" dt="2024-09-11T18:46:08.806" v="798" actId="1076"/>
          <ac:picMkLst>
            <pc:docMk/>
            <pc:sldMk cId="963236873" sldId="313"/>
            <ac:picMk id="5" creationId="{1CF6C05C-BC56-30AB-0814-F6142BEA017D}"/>
          </ac:picMkLst>
        </pc:picChg>
      </pc:sldChg>
      <pc:sldChg chg="modSp mod modClrScheme chgLayout">
        <pc:chgData name="McMillion, Laquita" userId="8e92221f-39cc-41af-bcaf-cb6a08468f6c" providerId="ADAL" clId="{C219DD28-5E1E-4B28-9385-E8906A0381B4}" dt="2024-09-11T18:45:33.828" v="794" actId="207"/>
        <pc:sldMkLst>
          <pc:docMk/>
          <pc:sldMk cId="4288339883" sldId="314"/>
        </pc:sldMkLst>
        <pc:spChg chg="mod ord">
          <ac:chgData name="McMillion, Laquita" userId="8e92221f-39cc-41af-bcaf-cb6a08468f6c" providerId="ADAL" clId="{C219DD28-5E1E-4B28-9385-E8906A0381B4}" dt="2024-09-11T18:28:55.435" v="738" actId="1076"/>
          <ac:spMkLst>
            <pc:docMk/>
            <pc:sldMk cId="4288339883" sldId="314"/>
            <ac:spMk id="2" creationId="{00000000-0000-0000-0000-000000000000}"/>
          </ac:spMkLst>
        </pc:spChg>
        <pc:spChg chg="mod ord">
          <ac:chgData name="McMillion, Laquita" userId="8e92221f-39cc-41af-bcaf-cb6a08468f6c" providerId="ADAL" clId="{C219DD28-5E1E-4B28-9385-E8906A0381B4}" dt="2024-09-11T18:14:08.427" v="730" actId="700"/>
          <ac:spMkLst>
            <pc:docMk/>
            <pc:sldMk cId="4288339883" sldId="314"/>
            <ac:spMk id="3" creationId="{00000000-0000-0000-0000-000000000000}"/>
          </ac:spMkLst>
        </pc:spChg>
        <pc:spChg chg="mod ord">
          <ac:chgData name="McMillion, Laquita" userId="8e92221f-39cc-41af-bcaf-cb6a08468f6c" providerId="ADAL" clId="{C219DD28-5E1E-4B28-9385-E8906A0381B4}" dt="2024-09-11T18:45:33.828" v="794" actId="207"/>
          <ac:spMkLst>
            <pc:docMk/>
            <pc:sldMk cId="4288339883" sldId="314"/>
            <ac:spMk id="4" creationId="{00000000-0000-0000-0000-000000000000}"/>
          </ac:spMkLst>
        </pc:spChg>
      </pc:sldChg>
      <pc:sldChg chg="addSp modSp mod modClrScheme chgLayout">
        <pc:chgData name="McMillion, Laquita" userId="8e92221f-39cc-41af-bcaf-cb6a08468f6c" providerId="ADAL" clId="{C219DD28-5E1E-4B28-9385-E8906A0381B4}" dt="2024-09-19T14:09:02.177" v="1621" actId="13244"/>
        <pc:sldMkLst>
          <pc:docMk/>
          <pc:sldMk cId="401212832" sldId="315"/>
        </pc:sldMkLst>
        <pc:spChg chg="mod ord">
          <ac:chgData name="McMillion, Laquita" userId="8e92221f-39cc-41af-bcaf-cb6a08468f6c" providerId="ADAL" clId="{C219DD28-5E1E-4B28-9385-E8906A0381B4}" dt="2024-09-12T18:14:51.247" v="948" actId="14100"/>
          <ac:spMkLst>
            <pc:docMk/>
            <pc:sldMk cId="401212832" sldId="315"/>
            <ac:spMk id="2" creationId="{00000000-0000-0000-0000-000000000000}"/>
          </ac:spMkLst>
        </pc:spChg>
        <pc:spChg chg="mod ord">
          <ac:chgData name="McMillion, Laquita" userId="8e92221f-39cc-41af-bcaf-cb6a08468f6c" providerId="ADAL" clId="{C219DD28-5E1E-4B28-9385-E8906A0381B4}" dt="2024-09-11T19:02:05.949" v="926" actId="700"/>
          <ac:spMkLst>
            <pc:docMk/>
            <pc:sldMk cId="401212832" sldId="315"/>
            <ac:spMk id="3" creationId="{00000000-0000-0000-0000-000000000000}"/>
          </ac:spMkLst>
        </pc:spChg>
        <pc:spChg chg="mod ord">
          <ac:chgData name="McMillion, Laquita" userId="8e92221f-39cc-41af-bcaf-cb6a08468f6c" providerId="ADAL" clId="{C219DD28-5E1E-4B28-9385-E8906A0381B4}" dt="2024-09-13T13:39:08.218" v="1561" actId="207"/>
          <ac:spMkLst>
            <pc:docMk/>
            <pc:sldMk cId="401212832" sldId="315"/>
            <ac:spMk id="4" creationId="{00000000-0000-0000-0000-000000000000}"/>
          </ac:spMkLst>
        </pc:spChg>
        <pc:picChg chg="add mod ord">
          <ac:chgData name="McMillion, Laquita" userId="8e92221f-39cc-41af-bcaf-cb6a08468f6c" providerId="ADAL" clId="{C219DD28-5E1E-4B28-9385-E8906A0381B4}" dt="2024-09-19T14:09:02.177" v="1621" actId="13244"/>
          <ac:picMkLst>
            <pc:docMk/>
            <pc:sldMk cId="401212832" sldId="315"/>
            <ac:picMk id="5" creationId="{06AEE8BB-DEC2-B64B-2D87-22FB99AC86A6}"/>
          </ac:picMkLst>
        </pc:picChg>
      </pc:sldChg>
      <pc:sldChg chg="modSp mod modClrScheme chgLayout">
        <pc:chgData name="McMillion, Laquita" userId="8e92221f-39cc-41af-bcaf-cb6a08468f6c" providerId="ADAL" clId="{C219DD28-5E1E-4B28-9385-E8906A0381B4}" dt="2024-09-12T20:49:21.184" v="1130" actId="1076"/>
        <pc:sldMkLst>
          <pc:docMk/>
          <pc:sldMk cId="3075006166" sldId="316"/>
        </pc:sldMkLst>
        <pc:spChg chg="mod ord">
          <ac:chgData name="McMillion, Laquita" userId="8e92221f-39cc-41af-bcaf-cb6a08468f6c" providerId="ADAL" clId="{C219DD28-5E1E-4B28-9385-E8906A0381B4}" dt="2024-09-12T20:49:21.184" v="1130" actId="1076"/>
          <ac:spMkLst>
            <pc:docMk/>
            <pc:sldMk cId="3075006166" sldId="316"/>
            <ac:spMk id="2" creationId="{00000000-0000-0000-0000-000000000000}"/>
          </ac:spMkLst>
        </pc:spChg>
        <pc:spChg chg="mod ord">
          <ac:chgData name="McMillion, Laquita" userId="8e92221f-39cc-41af-bcaf-cb6a08468f6c" providerId="ADAL" clId="{C219DD28-5E1E-4B28-9385-E8906A0381B4}" dt="2024-09-12T20:43:31.225" v="1096" actId="700"/>
          <ac:spMkLst>
            <pc:docMk/>
            <pc:sldMk cId="3075006166" sldId="316"/>
            <ac:spMk id="3" creationId="{00000000-0000-0000-0000-000000000000}"/>
          </ac:spMkLst>
        </pc:spChg>
        <pc:spChg chg="mod ord">
          <ac:chgData name="McMillion, Laquita" userId="8e92221f-39cc-41af-bcaf-cb6a08468f6c" providerId="ADAL" clId="{C219DD28-5E1E-4B28-9385-E8906A0381B4}" dt="2024-09-12T20:48:57.722" v="1129" actId="255"/>
          <ac:spMkLst>
            <pc:docMk/>
            <pc:sldMk cId="3075006166" sldId="316"/>
            <ac:spMk id="4" creationId="{00000000-0000-0000-0000-000000000000}"/>
          </ac:spMkLst>
        </pc:spChg>
      </pc:sldChg>
      <pc:sldChg chg="modSp mod modClrScheme chgLayout">
        <pc:chgData name="McMillion, Laquita" userId="8e92221f-39cc-41af-bcaf-cb6a08468f6c" providerId="ADAL" clId="{C219DD28-5E1E-4B28-9385-E8906A0381B4}" dt="2024-09-12T20:43:25.105" v="1095" actId="207"/>
        <pc:sldMkLst>
          <pc:docMk/>
          <pc:sldMk cId="589615901" sldId="317"/>
        </pc:sldMkLst>
        <pc:spChg chg="mod ord">
          <ac:chgData name="McMillion, Laquita" userId="8e92221f-39cc-41af-bcaf-cb6a08468f6c" providerId="ADAL" clId="{C219DD28-5E1E-4B28-9385-E8906A0381B4}" dt="2024-09-12T20:43:07.517" v="1090" actId="1076"/>
          <ac:spMkLst>
            <pc:docMk/>
            <pc:sldMk cId="589615901" sldId="317"/>
            <ac:spMk id="2" creationId="{00000000-0000-0000-0000-000000000000}"/>
          </ac:spMkLst>
        </pc:spChg>
        <pc:spChg chg="mod ord">
          <ac:chgData name="McMillion, Laquita" userId="8e92221f-39cc-41af-bcaf-cb6a08468f6c" providerId="ADAL" clId="{C219DD28-5E1E-4B28-9385-E8906A0381B4}" dt="2024-09-12T20:42:54.016" v="1085" actId="700"/>
          <ac:spMkLst>
            <pc:docMk/>
            <pc:sldMk cId="589615901" sldId="317"/>
            <ac:spMk id="3" creationId="{00000000-0000-0000-0000-000000000000}"/>
          </ac:spMkLst>
        </pc:spChg>
        <pc:spChg chg="mod ord">
          <ac:chgData name="McMillion, Laquita" userId="8e92221f-39cc-41af-bcaf-cb6a08468f6c" providerId="ADAL" clId="{C219DD28-5E1E-4B28-9385-E8906A0381B4}" dt="2024-09-12T20:43:25.105" v="1095" actId="207"/>
          <ac:spMkLst>
            <pc:docMk/>
            <pc:sldMk cId="589615901" sldId="317"/>
            <ac:spMk id="4" creationId="{00000000-0000-0000-0000-000000000000}"/>
          </ac:spMkLst>
        </pc:spChg>
      </pc:sldChg>
      <pc:sldChg chg="modSp mod modClrScheme chgLayout">
        <pc:chgData name="McMillion, Laquita" userId="8e92221f-39cc-41af-bcaf-cb6a08468f6c" providerId="ADAL" clId="{C219DD28-5E1E-4B28-9385-E8906A0381B4}" dt="2024-09-12T20:42:07.007" v="1084" actId="20577"/>
        <pc:sldMkLst>
          <pc:docMk/>
          <pc:sldMk cId="3776844671" sldId="318"/>
        </pc:sldMkLst>
        <pc:spChg chg="mod ord">
          <ac:chgData name="McMillion, Laquita" userId="8e92221f-39cc-41af-bcaf-cb6a08468f6c" providerId="ADAL" clId="{C219DD28-5E1E-4B28-9385-E8906A0381B4}" dt="2024-09-12T20:41:30.486" v="1074" actId="1076"/>
          <ac:spMkLst>
            <pc:docMk/>
            <pc:sldMk cId="3776844671" sldId="318"/>
            <ac:spMk id="2" creationId="{00000000-0000-0000-0000-000000000000}"/>
          </ac:spMkLst>
        </pc:spChg>
        <pc:spChg chg="mod ord">
          <ac:chgData name="McMillion, Laquita" userId="8e92221f-39cc-41af-bcaf-cb6a08468f6c" providerId="ADAL" clId="{C219DD28-5E1E-4B28-9385-E8906A0381B4}" dt="2024-09-12T20:41:11.809" v="1068" actId="700"/>
          <ac:spMkLst>
            <pc:docMk/>
            <pc:sldMk cId="3776844671" sldId="318"/>
            <ac:spMk id="3" creationId="{00000000-0000-0000-0000-000000000000}"/>
          </ac:spMkLst>
        </pc:spChg>
        <pc:spChg chg="mod ord">
          <ac:chgData name="McMillion, Laquita" userId="8e92221f-39cc-41af-bcaf-cb6a08468f6c" providerId="ADAL" clId="{C219DD28-5E1E-4B28-9385-E8906A0381B4}" dt="2024-09-12T20:42:07.007" v="1084" actId="20577"/>
          <ac:spMkLst>
            <pc:docMk/>
            <pc:sldMk cId="3776844671" sldId="318"/>
            <ac:spMk id="4" creationId="{00000000-0000-0000-0000-000000000000}"/>
          </ac:spMkLst>
        </pc:spChg>
      </pc:sldChg>
      <pc:sldChg chg="modSp mod modClrScheme chgLayout">
        <pc:chgData name="McMillion, Laquita" userId="8e92221f-39cc-41af-bcaf-cb6a08468f6c" providerId="ADAL" clId="{C219DD28-5E1E-4B28-9385-E8906A0381B4}" dt="2024-09-12T18:32:26.798" v="1059" actId="1076"/>
        <pc:sldMkLst>
          <pc:docMk/>
          <pc:sldMk cId="3562038043" sldId="319"/>
        </pc:sldMkLst>
        <pc:spChg chg="mod ord">
          <ac:chgData name="McMillion, Laquita" userId="8e92221f-39cc-41af-bcaf-cb6a08468f6c" providerId="ADAL" clId="{C219DD28-5E1E-4B28-9385-E8906A0381B4}" dt="2024-09-12T18:30:40.837" v="1032" actId="1076"/>
          <ac:spMkLst>
            <pc:docMk/>
            <pc:sldMk cId="3562038043" sldId="319"/>
            <ac:spMk id="2" creationId="{00000000-0000-0000-0000-000000000000}"/>
          </ac:spMkLst>
        </pc:spChg>
        <pc:spChg chg="mod ord">
          <ac:chgData name="McMillion, Laquita" userId="8e92221f-39cc-41af-bcaf-cb6a08468f6c" providerId="ADAL" clId="{C219DD28-5E1E-4B28-9385-E8906A0381B4}" dt="2024-09-12T18:30:20.981" v="1026" actId="700"/>
          <ac:spMkLst>
            <pc:docMk/>
            <pc:sldMk cId="3562038043" sldId="319"/>
            <ac:spMk id="3" creationId="{00000000-0000-0000-0000-000000000000}"/>
          </ac:spMkLst>
        </pc:spChg>
        <pc:spChg chg="mod ord">
          <ac:chgData name="McMillion, Laquita" userId="8e92221f-39cc-41af-bcaf-cb6a08468f6c" providerId="ADAL" clId="{C219DD28-5E1E-4B28-9385-E8906A0381B4}" dt="2024-09-12T18:32:26.798" v="1059" actId="1076"/>
          <ac:spMkLst>
            <pc:docMk/>
            <pc:sldMk cId="3562038043" sldId="319"/>
            <ac:spMk id="4" creationId="{00000000-0000-0000-0000-000000000000}"/>
          </ac:spMkLst>
        </pc:spChg>
      </pc:sldChg>
      <pc:sldChg chg="modSp del mod chgLayout">
        <pc:chgData name="McMillion, Laquita" userId="8e92221f-39cc-41af-bcaf-cb6a08468f6c" providerId="ADAL" clId="{C219DD28-5E1E-4B28-9385-E8906A0381B4}" dt="2024-09-12T18:27:28.073" v="1019" actId="47"/>
        <pc:sldMkLst>
          <pc:docMk/>
          <pc:sldMk cId="3595256354" sldId="321"/>
        </pc:sldMkLst>
        <pc:spChg chg="mod ord">
          <ac:chgData name="McMillion, Laquita" userId="8e92221f-39cc-41af-bcaf-cb6a08468f6c" providerId="ADAL" clId="{C219DD28-5E1E-4B28-9385-E8906A0381B4}" dt="2024-09-12T18:22:01.110" v="994" actId="700"/>
          <ac:spMkLst>
            <pc:docMk/>
            <pc:sldMk cId="3595256354" sldId="321"/>
            <ac:spMk id="2" creationId="{00000000-0000-0000-0000-000000000000}"/>
          </ac:spMkLst>
        </pc:spChg>
        <pc:spChg chg="mod ord">
          <ac:chgData name="McMillion, Laquita" userId="8e92221f-39cc-41af-bcaf-cb6a08468f6c" providerId="ADAL" clId="{C219DD28-5E1E-4B28-9385-E8906A0381B4}" dt="2024-09-12T18:22:01.110" v="994" actId="700"/>
          <ac:spMkLst>
            <pc:docMk/>
            <pc:sldMk cId="3595256354" sldId="321"/>
            <ac:spMk id="3" creationId="{00000000-0000-0000-0000-000000000000}"/>
          </ac:spMkLst>
        </pc:spChg>
        <pc:spChg chg="mod ord">
          <ac:chgData name="McMillion, Laquita" userId="8e92221f-39cc-41af-bcaf-cb6a08468f6c" providerId="ADAL" clId="{C219DD28-5E1E-4B28-9385-E8906A0381B4}" dt="2024-09-12T18:22:01.110" v="994" actId="700"/>
          <ac:spMkLst>
            <pc:docMk/>
            <pc:sldMk cId="3595256354" sldId="321"/>
            <ac:spMk id="4" creationId="{00000000-0000-0000-0000-000000000000}"/>
          </ac:spMkLst>
        </pc:spChg>
      </pc:sldChg>
      <pc:sldChg chg="modSp mod modClrScheme chgLayout">
        <pc:chgData name="McMillion, Laquita" userId="8e92221f-39cc-41af-bcaf-cb6a08468f6c" providerId="ADAL" clId="{C219DD28-5E1E-4B28-9385-E8906A0381B4}" dt="2024-09-13T21:49:09.626" v="1572" actId="14100"/>
        <pc:sldMkLst>
          <pc:docMk/>
          <pc:sldMk cId="4211209515" sldId="322"/>
        </pc:sldMkLst>
        <pc:spChg chg="mod ord">
          <ac:chgData name="McMillion, Laquita" userId="8e92221f-39cc-41af-bcaf-cb6a08468f6c" providerId="ADAL" clId="{C219DD28-5E1E-4B28-9385-E8906A0381B4}" dt="2024-09-12T18:20:57.972" v="985" actId="2711"/>
          <ac:spMkLst>
            <pc:docMk/>
            <pc:sldMk cId="4211209515" sldId="322"/>
            <ac:spMk id="2" creationId="{00000000-0000-0000-0000-000000000000}"/>
          </ac:spMkLst>
        </pc:spChg>
        <pc:spChg chg="mod ord">
          <ac:chgData name="McMillion, Laquita" userId="8e92221f-39cc-41af-bcaf-cb6a08468f6c" providerId="ADAL" clId="{C219DD28-5E1E-4B28-9385-E8906A0381B4}" dt="2024-09-12T18:19:50.335" v="974" actId="700"/>
          <ac:spMkLst>
            <pc:docMk/>
            <pc:sldMk cId="4211209515" sldId="322"/>
            <ac:spMk id="3" creationId="{00000000-0000-0000-0000-000000000000}"/>
          </ac:spMkLst>
        </pc:spChg>
        <pc:spChg chg="mod ord">
          <ac:chgData name="McMillion, Laquita" userId="8e92221f-39cc-41af-bcaf-cb6a08468f6c" providerId="ADAL" clId="{C219DD28-5E1E-4B28-9385-E8906A0381B4}" dt="2024-09-13T21:49:09.626" v="1572" actId="14100"/>
          <ac:spMkLst>
            <pc:docMk/>
            <pc:sldMk cId="4211209515" sldId="322"/>
            <ac:spMk id="4" creationId="{00000000-0000-0000-0000-000000000000}"/>
          </ac:spMkLst>
        </pc:spChg>
      </pc:sldChg>
      <pc:sldChg chg="modSp mod modClrScheme chgLayout">
        <pc:chgData name="McMillion, Laquita" userId="8e92221f-39cc-41af-bcaf-cb6a08468f6c" providerId="ADAL" clId="{C219DD28-5E1E-4B28-9385-E8906A0381B4}" dt="2024-09-11T14:26:28.643" v="547" actId="207"/>
        <pc:sldMkLst>
          <pc:docMk/>
          <pc:sldMk cId="2814152525" sldId="323"/>
        </pc:sldMkLst>
        <pc:spChg chg="mod ord">
          <ac:chgData name="McMillion, Laquita" userId="8e92221f-39cc-41af-bcaf-cb6a08468f6c" providerId="ADAL" clId="{C219DD28-5E1E-4B28-9385-E8906A0381B4}" dt="2024-09-11T14:25:04.691" v="538" actId="255"/>
          <ac:spMkLst>
            <pc:docMk/>
            <pc:sldMk cId="2814152525" sldId="323"/>
            <ac:spMk id="2" creationId="{00000000-0000-0000-0000-000000000000}"/>
          </ac:spMkLst>
        </pc:spChg>
        <pc:spChg chg="mod ord">
          <ac:chgData name="McMillion, Laquita" userId="8e92221f-39cc-41af-bcaf-cb6a08468f6c" providerId="ADAL" clId="{C219DD28-5E1E-4B28-9385-E8906A0381B4}" dt="2024-09-11T14:24:43.169" v="534" actId="700"/>
          <ac:spMkLst>
            <pc:docMk/>
            <pc:sldMk cId="2814152525" sldId="323"/>
            <ac:spMk id="3" creationId="{00000000-0000-0000-0000-000000000000}"/>
          </ac:spMkLst>
        </pc:spChg>
        <pc:spChg chg="mod ord">
          <ac:chgData name="McMillion, Laquita" userId="8e92221f-39cc-41af-bcaf-cb6a08468f6c" providerId="ADAL" clId="{C219DD28-5E1E-4B28-9385-E8906A0381B4}" dt="2024-09-11T14:26:28.643" v="547" actId="207"/>
          <ac:spMkLst>
            <pc:docMk/>
            <pc:sldMk cId="2814152525" sldId="323"/>
            <ac:spMk id="4" creationId="{00000000-0000-0000-0000-000000000000}"/>
          </ac:spMkLst>
        </pc:spChg>
      </pc:sldChg>
      <pc:sldChg chg="modSp mod modClrScheme chgLayout">
        <pc:chgData name="McMillion, Laquita" userId="8e92221f-39cc-41af-bcaf-cb6a08468f6c" providerId="ADAL" clId="{C219DD28-5E1E-4B28-9385-E8906A0381B4}" dt="2024-09-13T13:49:25.086" v="1563" actId="207"/>
        <pc:sldMkLst>
          <pc:docMk/>
          <pc:sldMk cId="163647545" sldId="324"/>
        </pc:sldMkLst>
        <pc:spChg chg="mod ord">
          <ac:chgData name="McMillion, Laquita" userId="8e92221f-39cc-41af-bcaf-cb6a08468f6c" providerId="ADAL" clId="{C219DD28-5E1E-4B28-9385-E8906A0381B4}" dt="2024-09-11T14:20:08.237" v="528" actId="2711"/>
          <ac:spMkLst>
            <pc:docMk/>
            <pc:sldMk cId="163647545" sldId="324"/>
            <ac:spMk id="2" creationId="{00000000-0000-0000-0000-000000000000}"/>
          </ac:spMkLst>
        </pc:spChg>
        <pc:spChg chg="mod ord">
          <ac:chgData name="McMillion, Laquita" userId="8e92221f-39cc-41af-bcaf-cb6a08468f6c" providerId="ADAL" clId="{C219DD28-5E1E-4B28-9385-E8906A0381B4}" dt="2024-09-11T14:19:26.394" v="524" actId="700"/>
          <ac:spMkLst>
            <pc:docMk/>
            <pc:sldMk cId="163647545" sldId="324"/>
            <ac:spMk id="3" creationId="{00000000-0000-0000-0000-000000000000}"/>
          </ac:spMkLst>
        </pc:spChg>
        <pc:spChg chg="mod ord">
          <ac:chgData name="McMillion, Laquita" userId="8e92221f-39cc-41af-bcaf-cb6a08468f6c" providerId="ADAL" clId="{C219DD28-5E1E-4B28-9385-E8906A0381B4}" dt="2024-09-13T13:49:25.086" v="1563" actId="207"/>
          <ac:spMkLst>
            <pc:docMk/>
            <pc:sldMk cId="163647545" sldId="324"/>
            <ac:spMk id="4" creationId="{00000000-0000-0000-0000-000000000000}"/>
          </ac:spMkLst>
        </pc:spChg>
      </pc:sldChg>
      <pc:sldChg chg="modSp mod modClrScheme chgLayout">
        <pc:chgData name="McMillion, Laquita" userId="8e92221f-39cc-41af-bcaf-cb6a08468f6c" providerId="ADAL" clId="{C219DD28-5E1E-4B28-9385-E8906A0381B4}" dt="2024-09-13T21:48:45.508" v="1569" actId="1076"/>
        <pc:sldMkLst>
          <pc:docMk/>
          <pc:sldMk cId="3957378966" sldId="325"/>
        </pc:sldMkLst>
        <pc:spChg chg="mod ord">
          <ac:chgData name="McMillion, Laquita" userId="8e92221f-39cc-41af-bcaf-cb6a08468f6c" providerId="ADAL" clId="{C219DD28-5E1E-4B28-9385-E8906A0381B4}" dt="2024-09-13T21:48:40.836" v="1568" actId="255"/>
          <ac:spMkLst>
            <pc:docMk/>
            <pc:sldMk cId="3957378966" sldId="325"/>
            <ac:spMk id="2" creationId="{00000000-0000-0000-0000-000000000000}"/>
          </ac:spMkLst>
        </pc:spChg>
        <pc:spChg chg="mod ord">
          <ac:chgData name="McMillion, Laquita" userId="8e92221f-39cc-41af-bcaf-cb6a08468f6c" providerId="ADAL" clId="{C219DD28-5E1E-4B28-9385-E8906A0381B4}" dt="2024-09-10T18:42:43.817" v="492" actId="700"/>
          <ac:spMkLst>
            <pc:docMk/>
            <pc:sldMk cId="3957378966" sldId="325"/>
            <ac:spMk id="3" creationId="{00000000-0000-0000-0000-000000000000}"/>
          </ac:spMkLst>
        </pc:spChg>
        <pc:spChg chg="mod ord">
          <ac:chgData name="McMillion, Laquita" userId="8e92221f-39cc-41af-bcaf-cb6a08468f6c" providerId="ADAL" clId="{C219DD28-5E1E-4B28-9385-E8906A0381B4}" dt="2024-09-13T21:48:45.508" v="1569" actId="1076"/>
          <ac:spMkLst>
            <pc:docMk/>
            <pc:sldMk cId="3957378966" sldId="325"/>
            <ac:spMk id="4" creationId="{00000000-0000-0000-0000-000000000000}"/>
          </ac:spMkLst>
        </pc:spChg>
      </pc:sldChg>
      <pc:sldChg chg="addSp delSp modSp mod modClrScheme chgLayout">
        <pc:chgData name="McMillion, Laquita" userId="8e92221f-39cc-41af-bcaf-cb6a08468f6c" providerId="ADAL" clId="{C219DD28-5E1E-4B28-9385-E8906A0381B4}" dt="2024-09-10T18:30:15.188" v="491" actId="732"/>
        <pc:sldMkLst>
          <pc:docMk/>
          <pc:sldMk cId="1791527033" sldId="326"/>
        </pc:sldMkLst>
        <pc:spChg chg="mod ord">
          <ac:chgData name="McMillion, Laquita" userId="8e92221f-39cc-41af-bcaf-cb6a08468f6c" providerId="ADAL" clId="{C219DD28-5E1E-4B28-9385-E8906A0381B4}" dt="2024-09-10T18:29:49.922" v="486" actId="255"/>
          <ac:spMkLst>
            <pc:docMk/>
            <pc:sldMk cId="1791527033" sldId="326"/>
            <ac:spMk id="2" creationId="{00000000-0000-0000-0000-000000000000}"/>
          </ac:spMkLst>
        </pc:spChg>
        <pc:spChg chg="mod ord">
          <ac:chgData name="McMillion, Laquita" userId="8e92221f-39cc-41af-bcaf-cb6a08468f6c" providerId="ADAL" clId="{C219DD28-5E1E-4B28-9385-E8906A0381B4}" dt="2024-09-10T18:27:27.401" v="473" actId="700"/>
          <ac:spMkLst>
            <pc:docMk/>
            <pc:sldMk cId="1791527033" sldId="326"/>
            <ac:spMk id="3" creationId="{00000000-0000-0000-0000-000000000000}"/>
          </ac:spMkLst>
        </pc:spChg>
        <pc:spChg chg="add del mod ord">
          <ac:chgData name="McMillion, Laquita" userId="8e92221f-39cc-41af-bcaf-cb6a08468f6c" providerId="ADAL" clId="{C219DD28-5E1E-4B28-9385-E8906A0381B4}" dt="2024-09-10T18:27:30.594" v="474" actId="478"/>
          <ac:spMkLst>
            <pc:docMk/>
            <pc:sldMk cId="1791527033" sldId="326"/>
            <ac:spMk id="4" creationId="{0ADB2977-561A-7044-14F5-74491E63C548}"/>
          </ac:spMkLst>
        </pc:spChg>
        <pc:picChg chg="mod modCrop">
          <ac:chgData name="McMillion, Laquita" userId="8e92221f-39cc-41af-bcaf-cb6a08468f6c" providerId="ADAL" clId="{C219DD28-5E1E-4B28-9385-E8906A0381B4}" dt="2024-09-10T18:30:15.188" v="491" actId="732"/>
          <ac:picMkLst>
            <pc:docMk/>
            <pc:sldMk cId="1791527033" sldId="326"/>
            <ac:picMk id="7" creationId="{D19D530C-E177-E78B-BDE9-D41521BFC121}"/>
          </ac:picMkLst>
        </pc:picChg>
      </pc:sldChg>
      <pc:sldChg chg="modSp mod modClrScheme chgLayout">
        <pc:chgData name="McMillion, Laquita" userId="8e92221f-39cc-41af-bcaf-cb6a08468f6c" providerId="ADAL" clId="{C219DD28-5E1E-4B28-9385-E8906A0381B4}" dt="2024-09-12T18:19:19.864" v="973" actId="207"/>
        <pc:sldMkLst>
          <pc:docMk/>
          <pc:sldMk cId="2277541339" sldId="327"/>
        </pc:sldMkLst>
        <pc:spChg chg="mod ord">
          <ac:chgData name="McMillion, Laquita" userId="8e92221f-39cc-41af-bcaf-cb6a08468f6c" providerId="ADAL" clId="{C219DD28-5E1E-4B28-9385-E8906A0381B4}" dt="2024-09-12T18:18:48.491" v="968" actId="2711"/>
          <ac:spMkLst>
            <pc:docMk/>
            <pc:sldMk cId="2277541339" sldId="327"/>
            <ac:spMk id="2" creationId="{00000000-0000-0000-0000-000000000000}"/>
          </ac:spMkLst>
        </pc:spChg>
        <pc:spChg chg="mod ord">
          <ac:chgData name="McMillion, Laquita" userId="8e92221f-39cc-41af-bcaf-cb6a08468f6c" providerId="ADAL" clId="{C219DD28-5E1E-4B28-9385-E8906A0381B4}" dt="2024-09-12T18:18:10.666" v="955" actId="700"/>
          <ac:spMkLst>
            <pc:docMk/>
            <pc:sldMk cId="2277541339" sldId="327"/>
            <ac:spMk id="3" creationId="{00000000-0000-0000-0000-000000000000}"/>
          </ac:spMkLst>
        </pc:spChg>
        <pc:spChg chg="mod ord">
          <ac:chgData name="McMillion, Laquita" userId="8e92221f-39cc-41af-bcaf-cb6a08468f6c" providerId="ADAL" clId="{C219DD28-5E1E-4B28-9385-E8906A0381B4}" dt="2024-09-12T18:19:19.864" v="973" actId="207"/>
          <ac:spMkLst>
            <pc:docMk/>
            <pc:sldMk cId="2277541339" sldId="327"/>
            <ac:spMk id="4" creationId="{00000000-0000-0000-0000-000000000000}"/>
          </ac:spMkLst>
        </pc:spChg>
      </pc:sldChg>
      <pc:sldChg chg="modSp mod modClrScheme chgLayout">
        <pc:chgData name="McMillion, Laquita" userId="8e92221f-39cc-41af-bcaf-cb6a08468f6c" providerId="ADAL" clId="{C219DD28-5E1E-4B28-9385-E8906A0381B4}" dt="2024-09-12T21:40:39.756" v="1468" actId="207"/>
        <pc:sldMkLst>
          <pc:docMk/>
          <pc:sldMk cId="331652300" sldId="332"/>
        </pc:sldMkLst>
        <pc:spChg chg="mod ord">
          <ac:chgData name="McMillion, Laquita" userId="8e92221f-39cc-41af-bcaf-cb6a08468f6c" providerId="ADAL" clId="{C219DD28-5E1E-4B28-9385-E8906A0381B4}" dt="2024-09-12T21:39:25.689" v="1435" actId="1076"/>
          <ac:spMkLst>
            <pc:docMk/>
            <pc:sldMk cId="331652300" sldId="332"/>
            <ac:spMk id="2" creationId="{00000000-0000-0000-0000-000000000000}"/>
          </ac:spMkLst>
        </pc:spChg>
        <pc:spChg chg="mod ord">
          <ac:chgData name="McMillion, Laquita" userId="8e92221f-39cc-41af-bcaf-cb6a08468f6c" providerId="ADAL" clId="{C219DD28-5E1E-4B28-9385-E8906A0381B4}" dt="2024-09-12T21:39:02.420" v="1427" actId="700"/>
          <ac:spMkLst>
            <pc:docMk/>
            <pc:sldMk cId="331652300" sldId="332"/>
            <ac:spMk id="3" creationId="{00000000-0000-0000-0000-000000000000}"/>
          </ac:spMkLst>
        </pc:spChg>
        <pc:spChg chg="mod ord">
          <ac:chgData name="McMillion, Laquita" userId="8e92221f-39cc-41af-bcaf-cb6a08468f6c" providerId="ADAL" clId="{C219DD28-5E1E-4B28-9385-E8906A0381B4}" dt="2024-09-12T21:40:39.756" v="1468" actId="207"/>
          <ac:spMkLst>
            <pc:docMk/>
            <pc:sldMk cId="331652300" sldId="332"/>
            <ac:spMk id="4" creationId="{00000000-0000-0000-0000-000000000000}"/>
          </ac:spMkLst>
        </pc:spChg>
      </pc:sldChg>
      <pc:sldChg chg="modSp mod modClrScheme chgLayout">
        <pc:chgData name="McMillion, Laquita" userId="8e92221f-39cc-41af-bcaf-cb6a08468f6c" providerId="ADAL" clId="{C219DD28-5E1E-4B28-9385-E8906A0381B4}" dt="2024-09-12T21:08:08.100" v="1218" actId="27636"/>
        <pc:sldMkLst>
          <pc:docMk/>
          <pc:sldMk cId="2504300249" sldId="333"/>
        </pc:sldMkLst>
        <pc:spChg chg="mod ord">
          <ac:chgData name="McMillion, Laquita" userId="8e92221f-39cc-41af-bcaf-cb6a08468f6c" providerId="ADAL" clId="{C219DD28-5E1E-4B28-9385-E8906A0381B4}" dt="2024-09-12T21:07:38.674" v="1209" actId="2711"/>
          <ac:spMkLst>
            <pc:docMk/>
            <pc:sldMk cId="2504300249" sldId="333"/>
            <ac:spMk id="2" creationId="{00000000-0000-0000-0000-000000000000}"/>
          </ac:spMkLst>
        </pc:spChg>
        <pc:spChg chg="mod ord">
          <ac:chgData name="McMillion, Laquita" userId="8e92221f-39cc-41af-bcaf-cb6a08468f6c" providerId="ADAL" clId="{C219DD28-5E1E-4B28-9385-E8906A0381B4}" dt="2024-09-12T21:07:23.824" v="1203" actId="700"/>
          <ac:spMkLst>
            <pc:docMk/>
            <pc:sldMk cId="2504300249" sldId="333"/>
            <ac:spMk id="3" creationId="{00000000-0000-0000-0000-000000000000}"/>
          </ac:spMkLst>
        </pc:spChg>
        <pc:spChg chg="mod ord">
          <ac:chgData name="McMillion, Laquita" userId="8e92221f-39cc-41af-bcaf-cb6a08468f6c" providerId="ADAL" clId="{C219DD28-5E1E-4B28-9385-E8906A0381B4}" dt="2024-09-12T21:08:08.100" v="1218" actId="27636"/>
          <ac:spMkLst>
            <pc:docMk/>
            <pc:sldMk cId="2504300249" sldId="333"/>
            <ac:spMk id="4" creationId="{00000000-0000-0000-0000-000000000000}"/>
          </ac:spMkLst>
        </pc:spChg>
      </pc:sldChg>
      <pc:sldChg chg="modSp mod modClrScheme chgLayout">
        <pc:chgData name="McMillion, Laquita" userId="8e92221f-39cc-41af-bcaf-cb6a08468f6c" providerId="ADAL" clId="{C219DD28-5E1E-4B28-9385-E8906A0381B4}" dt="2024-09-12T21:07:17.482" v="1202" actId="27636"/>
        <pc:sldMkLst>
          <pc:docMk/>
          <pc:sldMk cId="2224525969" sldId="334"/>
        </pc:sldMkLst>
        <pc:spChg chg="mod ord">
          <ac:chgData name="McMillion, Laquita" userId="8e92221f-39cc-41af-bcaf-cb6a08468f6c" providerId="ADAL" clId="{C219DD28-5E1E-4B28-9385-E8906A0381B4}" dt="2024-09-12T21:06:40.469" v="1191" actId="1076"/>
          <ac:spMkLst>
            <pc:docMk/>
            <pc:sldMk cId="2224525969" sldId="334"/>
            <ac:spMk id="2" creationId="{00000000-0000-0000-0000-000000000000}"/>
          </ac:spMkLst>
        </pc:spChg>
        <pc:spChg chg="mod ord">
          <ac:chgData name="McMillion, Laquita" userId="8e92221f-39cc-41af-bcaf-cb6a08468f6c" providerId="ADAL" clId="{C219DD28-5E1E-4B28-9385-E8906A0381B4}" dt="2024-09-12T21:06:26.207" v="1185" actId="700"/>
          <ac:spMkLst>
            <pc:docMk/>
            <pc:sldMk cId="2224525969" sldId="334"/>
            <ac:spMk id="3" creationId="{00000000-0000-0000-0000-000000000000}"/>
          </ac:spMkLst>
        </pc:spChg>
        <pc:spChg chg="mod ord">
          <ac:chgData name="McMillion, Laquita" userId="8e92221f-39cc-41af-bcaf-cb6a08468f6c" providerId="ADAL" clId="{C219DD28-5E1E-4B28-9385-E8906A0381B4}" dt="2024-09-12T21:07:17.482" v="1202" actId="27636"/>
          <ac:spMkLst>
            <pc:docMk/>
            <pc:sldMk cId="2224525969" sldId="334"/>
            <ac:spMk id="4" creationId="{00000000-0000-0000-0000-000000000000}"/>
          </ac:spMkLst>
        </pc:spChg>
      </pc:sldChg>
      <pc:sldChg chg="modSp mod modClrScheme chgLayout">
        <pc:chgData name="McMillion, Laquita" userId="8e92221f-39cc-41af-bcaf-cb6a08468f6c" providerId="ADAL" clId="{C219DD28-5E1E-4B28-9385-E8906A0381B4}" dt="2024-09-12T20:57:52.517" v="1184" actId="27636"/>
        <pc:sldMkLst>
          <pc:docMk/>
          <pc:sldMk cId="2201270098" sldId="335"/>
        </pc:sldMkLst>
        <pc:spChg chg="mod ord">
          <ac:chgData name="McMillion, Laquita" userId="8e92221f-39cc-41af-bcaf-cb6a08468f6c" providerId="ADAL" clId="{C219DD28-5E1E-4B28-9385-E8906A0381B4}" dt="2024-09-12T20:57:19.613" v="1175" actId="1076"/>
          <ac:spMkLst>
            <pc:docMk/>
            <pc:sldMk cId="2201270098" sldId="335"/>
            <ac:spMk id="2" creationId="{00000000-0000-0000-0000-000000000000}"/>
          </ac:spMkLst>
        </pc:spChg>
        <pc:spChg chg="mod ord">
          <ac:chgData name="McMillion, Laquita" userId="8e92221f-39cc-41af-bcaf-cb6a08468f6c" providerId="ADAL" clId="{C219DD28-5E1E-4B28-9385-E8906A0381B4}" dt="2024-09-12T20:57:07.803" v="1170" actId="700"/>
          <ac:spMkLst>
            <pc:docMk/>
            <pc:sldMk cId="2201270098" sldId="335"/>
            <ac:spMk id="3" creationId="{00000000-0000-0000-0000-000000000000}"/>
          </ac:spMkLst>
        </pc:spChg>
        <pc:spChg chg="mod ord">
          <ac:chgData name="McMillion, Laquita" userId="8e92221f-39cc-41af-bcaf-cb6a08468f6c" providerId="ADAL" clId="{C219DD28-5E1E-4B28-9385-E8906A0381B4}" dt="2024-09-12T20:57:52.517" v="1184" actId="27636"/>
          <ac:spMkLst>
            <pc:docMk/>
            <pc:sldMk cId="2201270098" sldId="335"/>
            <ac:spMk id="4" creationId="{00000000-0000-0000-0000-000000000000}"/>
          </ac:spMkLst>
        </pc:spChg>
      </pc:sldChg>
      <pc:sldChg chg="modSp mod modClrScheme chgLayout">
        <pc:chgData name="McMillion, Laquita" userId="8e92221f-39cc-41af-bcaf-cb6a08468f6c" providerId="ADAL" clId="{C219DD28-5E1E-4B28-9385-E8906A0381B4}" dt="2024-09-12T20:57:03.092" v="1169" actId="255"/>
        <pc:sldMkLst>
          <pc:docMk/>
          <pc:sldMk cId="207985843" sldId="336"/>
        </pc:sldMkLst>
        <pc:spChg chg="mod ord">
          <ac:chgData name="McMillion, Laquita" userId="8e92221f-39cc-41af-bcaf-cb6a08468f6c" providerId="ADAL" clId="{C219DD28-5E1E-4B28-9385-E8906A0381B4}" dt="2024-09-12T20:56:19.412" v="1159" actId="1076"/>
          <ac:spMkLst>
            <pc:docMk/>
            <pc:sldMk cId="207985843" sldId="336"/>
            <ac:spMk id="2" creationId="{00000000-0000-0000-0000-000000000000}"/>
          </ac:spMkLst>
        </pc:spChg>
        <pc:spChg chg="mod ord">
          <ac:chgData name="McMillion, Laquita" userId="8e92221f-39cc-41af-bcaf-cb6a08468f6c" providerId="ADAL" clId="{C219DD28-5E1E-4B28-9385-E8906A0381B4}" dt="2024-09-12T20:56:06.184" v="1153" actId="700"/>
          <ac:spMkLst>
            <pc:docMk/>
            <pc:sldMk cId="207985843" sldId="336"/>
            <ac:spMk id="3" creationId="{00000000-0000-0000-0000-000000000000}"/>
          </ac:spMkLst>
        </pc:spChg>
        <pc:spChg chg="mod ord">
          <ac:chgData name="McMillion, Laquita" userId="8e92221f-39cc-41af-bcaf-cb6a08468f6c" providerId="ADAL" clId="{C219DD28-5E1E-4B28-9385-E8906A0381B4}" dt="2024-09-12T20:57:03.092" v="1169" actId="255"/>
          <ac:spMkLst>
            <pc:docMk/>
            <pc:sldMk cId="207985843" sldId="336"/>
            <ac:spMk id="4" creationId="{00000000-0000-0000-0000-000000000000}"/>
          </ac:spMkLst>
        </pc:spChg>
      </pc:sldChg>
      <pc:sldChg chg="modSp mod modClrScheme chgLayout">
        <pc:chgData name="McMillion, Laquita" userId="8e92221f-39cc-41af-bcaf-cb6a08468f6c" providerId="ADAL" clId="{C219DD28-5E1E-4B28-9385-E8906A0381B4}" dt="2024-09-12T20:55:50.634" v="1152" actId="27636"/>
        <pc:sldMkLst>
          <pc:docMk/>
          <pc:sldMk cId="416819160" sldId="337"/>
        </pc:sldMkLst>
        <pc:spChg chg="mod ord">
          <ac:chgData name="McMillion, Laquita" userId="8e92221f-39cc-41af-bcaf-cb6a08468f6c" providerId="ADAL" clId="{C219DD28-5E1E-4B28-9385-E8906A0381B4}" dt="2024-09-12T20:54:16.808" v="1139" actId="2711"/>
          <ac:spMkLst>
            <pc:docMk/>
            <pc:sldMk cId="416819160" sldId="337"/>
            <ac:spMk id="2" creationId="{00000000-0000-0000-0000-000000000000}"/>
          </ac:spMkLst>
        </pc:spChg>
        <pc:spChg chg="mod ord">
          <ac:chgData name="McMillion, Laquita" userId="8e92221f-39cc-41af-bcaf-cb6a08468f6c" providerId="ADAL" clId="{C219DD28-5E1E-4B28-9385-E8906A0381B4}" dt="2024-09-12T20:49:28.875" v="1131" actId="700"/>
          <ac:spMkLst>
            <pc:docMk/>
            <pc:sldMk cId="416819160" sldId="337"/>
            <ac:spMk id="3" creationId="{00000000-0000-0000-0000-000000000000}"/>
          </ac:spMkLst>
        </pc:spChg>
        <pc:spChg chg="mod ord">
          <ac:chgData name="McMillion, Laquita" userId="8e92221f-39cc-41af-bcaf-cb6a08468f6c" providerId="ADAL" clId="{C219DD28-5E1E-4B28-9385-E8906A0381B4}" dt="2024-09-12T20:55:50.634" v="1152" actId="27636"/>
          <ac:spMkLst>
            <pc:docMk/>
            <pc:sldMk cId="416819160" sldId="337"/>
            <ac:spMk id="4" creationId="{00000000-0000-0000-0000-000000000000}"/>
          </ac:spMkLst>
        </pc:spChg>
      </pc:sldChg>
      <pc:sldChg chg="modSp del mod modClrScheme chgLayout">
        <pc:chgData name="McMillion, Laquita" userId="8e92221f-39cc-41af-bcaf-cb6a08468f6c" providerId="ADAL" clId="{C219DD28-5E1E-4B28-9385-E8906A0381B4}" dt="2024-09-12T21:21:27.422" v="1382" actId="47"/>
        <pc:sldMkLst>
          <pc:docMk/>
          <pc:sldMk cId="2039045550" sldId="338"/>
        </pc:sldMkLst>
        <pc:spChg chg="mod ord">
          <ac:chgData name="McMillion, Laquita" userId="8e92221f-39cc-41af-bcaf-cb6a08468f6c" providerId="ADAL" clId="{C219DD28-5E1E-4B28-9385-E8906A0381B4}" dt="2024-09-12T21:15:01.963" v="1312" actId="2711"/>
          <ac:spMkLst>
            <pc:docMk/>
            <pc:sldMk cId="2039045550" sldId="338"/>
            <ac:spMk id="84994" creationId="{00000000-0000-0000-0000-000000000000}"/>
          </ac:spMkLst>
        </pc:spChg>
        <pc:spChg chg="mod ord">
          <ac:chgData name="McMillion, Laquita" userId="8e92221f-39cc-41af-bcaf-cb6a08468f6c" providerId="ADAL" clId="{C219DD28-5E1E-4B28-9385-E8906A0381B4}" dt="2024-09-12T21:16:17.756" v="1324" actId="14100"/>
          <ac:spMkLst>
            <pc:docMk/>
            <pc:sldMk cId="2039045550" sldId="338"/>
            <ac:spMk id="84995" creationId="{00000000-0000-0000-0000-000000000000}"/>
          </ac:spMkLst>
        </pc:spChg>
        <pc:spChg chg="mod ord">
          <ac:chgData name="McMillion, Laquita" userId="8e92221f-39cc-41af-bcaf-cb6a08468f6c" providerId="ADAL" clId="{C219DD28-5E1E-4B28-9385-E8906A0381B4}" dt="2024-09-12T21:18:34.583" v="1348" actId="20577"/>
          <ac:spMkLst>
            <pc:docMk/>
            <pc:sldMk cId="2039045550" sldId="338"/>
            <ac:spMk id="84996" creationId="{00000000-0000-0000-0000-000000000000}"/>
          </ac:spMkLst>
        </pc:spChg>
        <pc:spChg chg="mod ord">
          <ac:chgData name="McMillion, Laquita" userId="8e92221f-39cc-41af-bcaf-cb6a08468f6c" providerId="ADAL" clId="{C219DD28-5E1E-4B28-9385-E8906A0381B4}" dt="2024-09-12T21:20:56.787" v="1375" actId="20577"/>
          <ac:spMkLst>
            <pc:docMk/>
            <pc:sldMk cId="2039045550" sldId="338"/>
            <ac:spMk id="84997" creationId="{00000000-0000-0000-0000-000000000000}"/>
          </ac:spMkLst>
        </pc:spChg>
        <pc:spChg chg="mod ord">
          <ac:chgData name="McMillion, Laquita" userId="8e92221f-39cc-41af-bcaf-cb6a08468f6c" providerId="ADAL" clId="{C219DD28-5E1E-4B28-9385-E8906A0381B4}" dt="2024-09-12T21:16:41.907" v="1328" actId="20577"/>
          <ac:spMkLst>
            <pc:docMk/>
            <pc:sldMk cId="2039045550" sldId="338"/>
            <ac:spMk id="84998" creationId="{00000000-0000-0000-0000-000000000000}"/>
          </ac:spMkLst>
        </pc:spChg>
        <pc:spChg chg="mod ord">
          <ac:chgData name="McMillion, Laquita" userId="8e92221f-39cc-41af-bcaf-cb6a08468f6c" providerId="ADAL" clId="{C219DD28-5E1E-4B28-9385-E8906A0381B4}" dt="2024-09-12T21:14:07.434" v="1297" actId="700"/>
          <ac:spMkLst>
            <pc:docMk/>
            <pc:sldMk cId="2039045550" sldId="338"/>
            <ac:spMk id="84999" creationId="{00000000-0000-0000-0000-000000000000}"/>
          </ac:spMkLst>
        </pc:spChg>
      </pc:sldChg>
      <pc:sldChg chg="modSp mod modClrScheme chgLayout">
        <pc:chgData name="McMillion, Laquita" userId="8e92221f-39cc-41af-bcaf-cb6a08468f6c" providerId="ADAL" clId="{C219DD28-5E1E-4B28-9385-E8906A0381B4}" dt="2024-09-12T21:09:36.153" v="1242" actId="27636"/>
        <pc:sldMkLst>
          <pc:docMk/>
          <pc:sldMk cId="754933565" sldId="339"/>
        </pc:sldMkLst>
        <pc:spChg chg="mod ord">
          <ac:chgData name="McMillion, Laquita" userId="8e92221f-39cc-41af-bcaf-cb6a08468f6c" providerId="ADAL" clId="{C219DD28-5E1E-4B28-9385-E8906A0381B4}" dt="2024-09-12T21:08:54.641" v="1230" actId="2711"/>
          <ac:spMkLst>
            <pc:docMk/>
            <pc:sldMk cId="754933565" sldId="339"/>
            <ac:spMk id="2" creationId="{00000000-0000-0000-0000-000000000000}"/>
          </ac:spMkLst>
        </pc:spChg>
        <pc:spChg chg="mod ord">
          <ac:chgData name="McMillion, Laquita" userId="8e92221f-39cc-41af-bcaf-cb6a08468f6c" providerId="ADAL" clId="{C219DD28-5E1E-4B28-9385-E8906A0381B4}" dt="2024-09-12T21:08:25.883" v="1219" actId="700"/>
          <ac:spMkLst>
            <pc:docMk/>
            <pc:sldMk cId="754933565" sldId="339"/>
            <ac:spMk id="3" creationId="{00000000-0000-0000-0000-000000000000}"/>
          </ac:spMkLst>
        </pc:spChg>
        <pc:spChg chg="mod ord">
          <ac:chgData name="McMillion, Laquita" userId="8e92221f-39cc-41af-bcaf-cb6a08468f6c" providerId="ADAL" clId="{C219DD28-5E1E-4B28-9385-E8906A0381B4}" dt="2024-09-12T21:09:36.153" v="1242" actId="27636"/>
          <ac:spMkLst>
            <pc:docMk/>
            <pc:sldMk cId="754933565" sldId="339"/>
            <ac:spMk id="4" creationId="{00000000-0000-0000-0000-000000000000}"/>
          </ac:spMkLst>
        </pc:spChg>
      </pc:sldChg>
      <pc:sldChg chg="modSp mod modClrScheme chgLayout">
        <pc:chgData name="McMillion, Laquita" userId="8e92221f-39cc-41af-bcaf-cb6a08468f6c" providerId="ADAL" clId="{C219DD28-5E1E-4B28-9385-E8906A0381B4}" dt="2024-09-12T21:38:37.688" v="1426" actId="27636"/>
        <pc:sldMkLst>
          <pc:docMk/>
          <pc:sldMk cId="3469989445" sldId="340"/>
        </pc:sldMkLst>
        <pc:spChg chg="mod ord">
          <ac:chgData name="McMillion, Laquita" userId="8e92221f-39cc-41af-bcaf-cb6a08468f6c" providerId="ADAL" clId="{C219DD28-5E1E-4B28-9385-E8906A0381B4}" dt="2024-09-12T21:38:05.156" v="1416" actId="2711"/>
          <ac:spMkLst>
            <pc:docMk/>
            <pc:sldMk cId="3469989445" sldId="340"/>
            <ac:spMk id="2" creationId="{00000000-0000-0000-0000-000000000000}"/>
          </ac:spMkLst>
        </pc:spChg>
        <pc:spChg chg="mod ord">
          <ac:chgData name="McMillion, Laquita" userId="8e92221f-39cc-41af-bcaf-cb6a08468f6c" providerId="ADAL" clId="{C219DD28-5E1E-4B28-9385-E8906A0381B4}" dt="2024-09-12T21:37:44.407" v="1410" actId="700"/>
          <ac:spMkLst>
            <pc:docMk/>
            <pc:sldMk cId="3469989445" sldId="340"/>
            <ac:spMk id="3" creationId="{00000000-0000-0000-0000-000000000000}"/>
          </ac:spMkLst>
        </pc:spChg>
        <pc:spChg chg="mod ord">
          <ac:chgData name="McMillion, Laquita" userId="8e92221f-39cc-41af-bcaf-cb6a08468f6c" providerId="ADAL" clId="{C219DD28-5E1E-4B28-9385-E8906A0381B4}" dt="2024-09-12T21:38:37.688" v="1426" actId="27636"/>
          <ac:spMkLst>
            <pc:docMk/>
            <pc:sldMk cId="3469989445" sldId="340"/>
            <ac:spMk id="4" creationId="{00000000-0000-0000-0000-000000000000}"/>
          </ac:spMkLst>
        </pc:spChg>
      </pc:sldChg>
      <pc:sldChg chg="modSp mod modClrScheme chgLayout">
        <pc:chgData name="McMillion, Laquita" userId="8e92221f-39cc-41af-bcaf-cb6a08468f6c" providerId="ADAL" clId="{C219DD28-5E1E-4B28-9385-E8906A0381B4}" dt="2024-09-12T21:11:19.812" v="1272" actId="2711"/>
        <pc:sldMkLst>
          <pc:docMk/>
          <pc:sldMk cId="1680804509" sldId="341"/>
        </pc:sldMkLst>
        <pc:spChg chg="mod ord">
          <ac:chgData name="McMillion, Laquita" userId="8e92221f-39cc-41af-bcaf-cb6a08468f6c" providerId="ADAL" clId="{C219DD28-5E1E-4B28-9385-E8906A0381B4}" dt="2024-09-12T21:11:19.812" v="1272" actId="2711"/>
          <ac:spMkLst>
            <pc:docMk/>
            <pc:sldMk cId="1680804509" sldId="341"/>
            <ac:spMk id="2" creationId="{00000000-0000-0000-0000-000000000000}"/>
          </ac:spMkLst>
        </pc:spChg>
        <pc:spChg chg="mod ord">
          <ac:chgData name="McMillion, Laquita" userId="8e92221f-39cc-41af-bcaf-cb6a08468f6c" providerId="ADAL" clId="{C219DD28-5E1E-4B28-9385-E8906A0381B4}" dt="2024-09-12T21:09:44.731" v="1243" actId="700"/>
          <ac:spMkLst>
            <pc:docMk/>
            <pc:sldMk cId="1680804509" sldId="341"/>
            <ac:spMk id="3" creationId="{00000000-0000-0000-0000-000000000000}"/>
          </ac:spMkLst>
        </pc:spChg>
        <pc:picChg chg="mod modCrop">
          <ac:chgData name="McMillion, Laquita" userId="8e92221f-39cc-41af-bcaf-cb6a08468f6c" providerId="ADAL" clId="{C219DD28-5E1E-4B28-9385-E8906A0381B4}" dt="2024-09-12T21:10:56.171" v="1266" actId="14100"/>
          <ac:picMkLst>
            <pc:docMk/>
            <pc:sldMk cId="1680804509" sldId="341"/>
            <ac:picMk id="7" creationId="{E82B3E20-DC6B-DB6D-AC6E-214261F1453A}"/>
          </ac:picMkLst>
        </pc:picChg>
      </pc:sldChg>
      <pc:sldChg chg="modSp mod modClrScheme chgLayout">
        <pc:chgData name="McMillion, Laquita" userId="8e92221f-39cc-41af-bcaf-cb6a08468f6c" providerId="ADAL" clId="{C219DD28-5E1E-4B28-9385-E8906A0381B4}" dt="2024-09-12T21:13:43.495" v="1296" actId="1076"/>
        <pc:sldMkLst>
          <pc:docMk/>
          <pc:sldMk cId="2233234741" sldId="342"/>
        </pc:sldMkLst>
        <pc:spChg chg="mod ord">
          <ac:chgData name="McMillion, Laquita" userId="8e92221f-39cc-41af-bcaf-cb6a08468f6c" providerId="ADAL" clId="{C219DD28-5E1E-4B28-9385-E8906A0381B4}" dt="2024-09-12T21:11:25.505" v="1273" actId="1076"/>
          <ac:spMkLst>
            <pc:docMk/>
            <pc:sldMk cId="2233234741" sldId="342"/>
            <ac:spMk id="2" creationId="{00000000-0000-0000-0000-000000000000}"/>
          </ac:spMkLst>
        </pc:spChg>
        <pc:spChg chg="mod ord">
          <ac:chgData name="McMillion, Laquita" userId="8e92221f-39cc-41af-bcaf-cb6a08468f6c" providerId="ADAL" clId="{C219DD28-5E1E-4B28-9385-E8906A0381B4}" dt="2024-09-12T21:11:04.363" v="1267" actId="700"/>
          <ac:spMkLst>
            <pc:docMk/>
            <pc:sldMk cId="2233234741" sldId="342"/>
            <ac:spMk id="3" creationId="{00000000-0000-0000-0000-000000000000}"/>
          </ac:spMkLst>
        </pc:spChg>
        <pc:spChg chg="mod ord">
          <ac:chgData name="McMillion, Laquita" userId="8e92221f-39cc-41af-bcaf-cb6a08468f6c" providerId="ADAL" clId="{C219DD28-5E1E-4B28-9385-E8906A0381B4}" dt="2024-09-12T21:13:43.495" v="1296" actId="1076"/>
          <ac:spMkLst>
            <pc:docMk/>
            <pc:sldMk cId="2233234741" sldId="342"/>
            <ac:spMk id="4" creationId="{00000000-0000-0000-0000-000000000000}"/>
          </ac:spMkLst>
        </pc:spChg>
      </pc:sldChg>
      <pc:sldChg chg="addSp delSp modSp add mod modClrScheme addCm delCm modCm chgLayout">
        <pc:chgData name="McMillion, Laquita" userId="8e92221f-39cc-41af-bcaf-cb6a08468f6c" providerId="ADAL" clId="{C219DD28-5E1E-4B28-9385-E8906A0381B4}" dt="2024-09-19T14:04:06.645" v="1573" actId="962"/>
        <pc:sldMkLst>
          <pc:docMk/>
          <pc:sldMk cId="3502108174" sldId="343"/>
        </pc:sldMkLst>
        <pc:spChg chg="mod ord">
          <ac:chgData name="McMillion, Laquita" userId="8e92221f-39cc-41af-bcaf-cb6a08468f6c" providerId="ADAL" clId="{C219DD28-5E1E-4B28-9385-E8906A0381B4}" dt="2024-09-10T17:59:24.122" v="76" actId="255"/>
          <ac:spMkLst>
            <pc:docMk/>
            <pc:sldMk cId="3502108174" sldId="343"/>
            <ac:spMk id="2" creationId="{00000000-0000-0000-0000-000000000000}"/>
          </ac:spMkLst>
        </pc:spChg>
        <pc:spChg chg="mod ord">
          <ac:chgData name="McMillion, Laquita" userId="8e92221f-39cc-41af-bcaf-cb6a08468f6c" providerId="ADAL" clId="{C219DD28-5E1E-4B28-9385-E8906A0381B4}" dt="2024-09-10T17:59:01.659" v="73" actId="700"/>
          <ac:spMkLst>
            <pc:docMk/>
            <pc:sldMk cId="3502108174" sldId="343"/>
            <ac:spMk id="3" creationId="{00000000-0000-0000-0000-000000000000}"/>
          </ac:spMkLst>
        </pc:spChg>
        <pc:spChg chg="mod ord">
          <ac:chgData name="McMillion, Laquita" userId="8e92221f-39cc-41af-bcaf-cb6a08468f6c" providerId="ADAL" clId="{C219DD28-5E1E-4B28-9385-E8906A0381B4}" dt="2024-09-10T18:01:05.007" v="124" actId="255"/>
          <ac:spMkLst>
            <pc:docMk/>
            <pc:sldMk cId="3502108174" sldId="343"/>
            <ac:spMk id="4" creationId="{00000000-0000-0000-0000-000000000000}"/>
          </ac:spMkLst>
        </pc:spChg>
        <pc:graphicFrameChg chg="add mod modGraphic">
          <ac:chgData name="McMillion, Laquita" userId="8e92221f-39cc-41af-bcaf-cb6a08468f6c" providerId="ADAL" clId="{C219DD28-5E1E-4B28-9385-E8906A0381B4}" dt="2024-09-19T14:04:06.645" v="1573" actId="962"/>
          <ac:graphicFrameMkLst>
            <pc:docMk/>
            <pc:sldMk cId="3502108174" sldId="343"/>
            <ac:graphicFrameMk id="8" creationId="{B3BBC61B-7416-8490-582F-25A7D4C774B7}"/>
          </ac:graphicFrameMkLst>
        </pc:graphicFrameChg>
        <pc:picChg chg="del">
          <ac:chgData name="McMillion, Laquita" userId="8e92221f-39cc-41af-bcaf-cb6a08468f6c" providerId="ADAL" clId="{C219DD28-5E1E-4B28-9385-E8906A0381B4}" dt="2024-09-10T17:58:52.956" v="70" actId="478"/>
          <ac:picMkLst>
            <pc:docMk/>
            <pc:sldMk cId="3502108174" sldId="343"/>
            <ac:picMk id="5" creationId="{00000000-0000-0000-0000-000000000000}"/>
          </ac:picMkLst>
        </pc:picChg>
        <pc:picChg chg="del">
          <ac:chgData name="McMillion, Laquita" userId="8e92221f-39cc-41af-bcaf-cb6a08468f6c" providerId="ADAL" clId="{C219DD28-5E1E-4B28-9385-E8906A0381B4}" dt="2024-09-10T17:58:54.545" v="71" actId="478"/>
          <ac:picMkLst>
            <pc:docMk/>
            <pc:sldMk cId="3502108174" sldId="343"/>
            <ac:picMk id="6" creationId="{00000000-0000-0000-0000-000000000000}"/>
          </ac:picMkLst>
        </pc:picChg>
        <pc:picChg chg="del">
          <ac:chgData name="McMillion, Laquita" userId="8e92221f-39cc-41af-bcaf-cb6a08468f6c" providerId="ADAL" clId="{C219DD28-5E1E-4B28-9385-E8906A0381B4}" dt="2024-09-10T17:58:56.149" v="72" actId="478"/>
          <ac:picMkLst>
            <pc:docMk/>
            <pc:sldMk cId="3502108174" sldId="343"/>
            <ac:picMk id="7" creationId="{00000000-0000-0000-0000-000000000000}"/>
          </ac:picMkLst>
        </pc:picChg>
        <pc:extLst>
          <p:ext xmlns:p="http://schemas.openxmlformats.org/presentationml/2006/main" uri="{D6D511B9-2390-475A-947B-AFAB55BFBCF1}">
            <pc226:cmChg xmlns:pc226="http://schemas.microsoft.com/office/powerpoint/2022/06/main/command" chg="add del mod">
              <pc226:chgData name="McMillion, Laquita" userId="8e92221f-39cc-41af-bcaf-cb6a08468f6c" providerId="ADAL" clId="{C219DD28-5E1E-4B28-9385-E8906A0381B4}" dt="2024-09-12T21:12:01.918" v="1278"/>
              <pc2:cmMkLst xmlns:pc2="http://schemas.microsoft.com/office/powerpoint/2019/9/main/command">
                <pc:docMk/>
                <pc:sldMk cId="3502108174" sldId="343"/>
                <pc2:cmMk id="{CFB905E6-19B6-42CA-9D86-B992EC591D9F}"/>
              </pc2:cmMkLst>
            </pc226:cmChg>
          </p:ext>
        </pc:extLst>
      </pc:sldChg>
      <pc:sldChg chg="addSp delSp modSp add mod modClrScheme addCm delCm chgLayout">
        <pc:chgData name="McMillion, Laquita" userId="8e92221f-39cc-41af-bcaf-cb6a08468f6c" providerId="ADAL" clId="{C219DD28-5E1E-4B28-9385-E8906A0381B4}" dt="2024-09-19T14:08:38.839" v="1619" actId="13244"/>
        <pc:sldMkLst>
          <pc:docMk/>
          <pc:sldMk cId="3716287318" sldId="344"/>
        </pc:sldMkLst>
        <pc:spChg chg="mod ord">
          <ac:chgData name="McMillion, Laquita" userId="8e92221f-39cc-41af-bcaf-cb6a08468f6c" providerId="ADAL" clId="{C219DD28-5E1E-4B28-9385-E8906A0381B4}" dt="2024-09-10T18:03:15.191" v="134" actId="120"/>
          <ac:spMkLst>
            <pc:docMk/>
            <pc:sldMk cId="3716287318" sldId="344"/>
            <ac:spMk id="2" creationId="{00000000-0000-0000-0000-000000000000}"/>
          </ac:spMkLst>
        </pc:spChg>
        <pc:spChg chg="mod ord">
          <ac:chgData name="McMillion, Laquita" userId="8e92221f-39cc-41af-bcaf-cb6a08468f6c" providerId="ADAL" clId="{C219DD28-5E1E-4B28-9385-E8906A0381B4}" dt="2024-09-19T14:08:38.839" v="1619" actId="13244"/>
          <ac:spMkLst>
            <pc:docMk/>
            <pc:sldMk cId="3716287318" sldId="344"/>
            <ac:spMk id="3" creationId="{00000000-0000-0000-0000-000000000000}"/>
          </ac:spMkLst>
        </pc:spChg>
        <pc:spChg chg="del mod ord">
          <ac:chgData name="McMillion, Laquita" userId="8e92221f-39cc-41af-bcaf-cb6a08468f6c" providerId="ADAL" clId="{C219DD28-5E1E-4B28-9385-E8906A0381B4}" dt="2024-09-10T18:03:20.470" v="135" actId="478"/>
          <ac:spMkLst>
            <pc:docMk/>
            <pc:sldMk cId="3716287318" sldId="344"/>
            <ac:spMk id="4" creationId="{00000000-0000-0000-0000-000000000000}"/>
          </ac:spMkLst>
        </pc:spChg>
        <pc:spChg chg="add del mod">
          <ac:chgData name="McMillion, Laquita" userId="8e92221f-39cc-41af-bcaf-cb6a08468f6c" providerId="ADAL" clId="{C219DD28-5E1E-4B28-9385-E8906A0381B4}" dt="2024-09-10T18:03:50.106" v="136" actId="3680"/>
          <ac:spMkLst>
            <pc:docMk/>
            <pc:sldMk cId="3716287318" sldId="344"/>
            <ac:spMk id="6" creationId="{3C41FB64-DC45-0F83-F935-B83376C2C6A1}"/>
          </ac:spMkLst>
        </pc:spChg>
        <pc:graphicFrameChg chg="add mod ord modGraphic">
          <ac:chgData name="McMillion, Laquita" userId="8e92221f-39cc-41af-bcaf-cb6a08468f6c" providerId="ADAL" clId="{C219DD28-5E1E-4B28-9385-E8906A0381B4}" dt="2024-09-19T14:06:27.645" v="1612" actId="122"/>
          <ac:graphicFrameMkLst>
            <pc:docMk/>
            <pc:sldMk cId="3716287318" sldId="344"/>
            <ac:graphicFrameMk id="7" creationId="{81E4EF02-1AA2-3007-13F4-24A7327A9463}"/>
          </ac:graphicFrameMkLst>
        </pc:graphicFrameChg>
        <pc:extLst>
          <p:ext xmlns:p="http://schemas.openxmlformats.org/presentationml/2006/main" uri="{D6D511B9-2390-475A-947B-AFAB55BFBCF1}">
            <pc226:cmChg xmlns:pc226="http://schemas.microsoft.com/office/powerpoint/2022/06/main/command" chg="add del">
              <pc226:chgData name="McMillion, Laquita" userId="8e92221f-39cc-41af-bcaf-cb6a08468f6c" providerId="ADAL" clId="{C219DD28-5E1E-4B28-9385-E8906A0381B4}" dt="2024-09-12T21:12:06.610" v="1279"/>
              <pc2:cmMkLst xmlns:pc2="http://schemas.microsoft.com/office/powerpoint/2019/9/main/command">
                <pc:docMk/>
                <pc:sldMk cId="3716287318" sldId="344"/>
                <pc2:cmMk id="{63AF5C12-E6B3-4765-92FF-2BD870703DCB}"/>
              </pc2:cmMkLst>
            </pc226:cmChg>
          </p:ext>
        </pc:extLst>
      </pc:sldChg>
      <pc:sldChg chg="addSp delSp modSp add mod addCm delCm">
        <pc:chgData name="McMillion, Laquita" userId="8e92221f-39cc-41af-bcaf-cb6a08468f6c" providerId="ADAL" clId="{C219DD28-5E1E-4B28-9385-E8906A0381B4}" dt="2024-09-19T14:04:16.863" v="1574" actId="962"/>
        <pc:sldMkLst>
          <pc:docMk/>
          <pc:sldMk cId="1107008881" sldId="345"/>
        </pc:sldMkLst>
        <pc:spChg chg="mod">
          <ac:chgData name="McMillion, Laquita" userId="8e92221f-39cc-41af-bcaf-cb6a08468f6c" providerId="ADAL" clId="{C219DD28-5E1E-4B28-9385-E8906A0381B4}" dt="2024-09-10T18:13:54.254" v="315" actId="2711"/>
          <ac:spMkLst>
            <pc:docMk/>
            <pc:sldMk cId="1107008881" sldId="345"/>
            <ac:spMk id="2" creationId="{00000000-0000-0000-0000-000000000000}"/>
          </ac:spMkLst>
        </pc:spChg>
        <pc:spChg chg="mod">
          <ac:chgData name="McMillion, Laquita" userId="8e92221f-39cc-41af-bcaf-cb6a08468f6c" providerId="ADAL" clId="{C219DD28-5E1E-4B28-9385-E8906A0381B4}" dt="2024-09-10T18:11:52.855" v="304" actId="26606"/>
          <ac:spMkLst>
            <pc:docMk/>
            <pc:sldMk cId="1107008881" sldId="345"/>
            <ac:spMk id="3" creationId="{00000000-0000-0000-0000-000000000000}"/>
          </ac:spMkLst>
        </pc:spChg>
        <pc:spChg chg="del">
          <ac:chgData name="McMillion, Laquita" userId="8e92221f-39cc-41af-bcaf-cb6a08468f6c" providerId="ADAL" clId="{C219DD28-5E1E-4B28-9385-E8906A0381B4}" dt="2024-09-10T18:11:52.855" v="304" actId="26606"/>
          <ac:spMkLst>
            <pc:docMk/>
            <pc:sldMk cId="1107008881" sldId="345"/>
            <ac:spMk id="4" creationId="{00000000-0000-0000-0000-000000000000}"/>
          </ac:spMkLst>
        </pc:spChg>
        <pc:graphicFrameChg chg="add mod modGraphic">
          <ac:chgData name="McMillion, Laquita" userId="8e92221f-39cc-41af-bcaf-cb6a08468f6c" providerId="ADAL" clId="{C219DD28-5E1E-4B28-9385-E8906A0381B4}" dt="2024-09-19T14:04:16.863" v="1574" actId="962"/>
          <ac:graphicFrameMkLst>
            <pc:docMk/>
            <pc:sldMk cId="1107008881" sldId="345"/>
            <ac:graphicFrameMk id="6" creationId="{BE634109-0255-8E9F-434E-4C0ADB4A85D6}"/>
          </ac:graphicFrameMkLst>
        </pc:graphicFrameChg>
        <pc:extLst>
          <p:ext xmlns:p="http://schemas.openxmlformats.org/presentationml/2006/main" uri="{D6D511B9-2390-475A-947B-AFAB55BFBCF1}">
            <pc226:cmChg xmlns:pc226="http://schemas.microsoft.com/office/powerpoint/2022/06/main/command" chg="add del">
              <pc226:chgData name="McMillion, Laquita" userId="8e92221f-39cc-41af-bcaf-cb6a08468f6c" providerId="ADAL" clId="{C219DD28-5E1E-4B28-9385-E8906A0381B4}" dt="2024-09-12T21:12:13.674" v="1281"/>
              <pc2:cmMkLst xmlns:pc2="http://schemas.microsoft.com/office/powerpoint/2019/9/main/command">
                <pc:docMk/>
                <pc:sldMk cId="1107008881" sldId="345"/>
                <pc2:cmMk id="{C00C4D7C-8CF0-4853-BFCB-FA0C8274B371}"/>
              </pc2:cmMkLst>
            </pc226:cmChg>
          </p:ext>
        </pc:extLst>
      </pc:sldChg>
      <pc:sldChg chg="add del">
        <pc:chgData name="McMillion, Laquita" userId="8e92221f-39cc-41af-bcaf-cb6a08468f6c" providerId="ADAL" clId="{C219DD28-5E1E-4B28-9385-E8906A0381B4}" dt="2024-09-10T18:24:44.632" v="450" actId="2890"/>
        <pc:sldMkLst>
          <pc:docMk/>
          <pc:sldMk cId="1436976902" sldId="346"/>
        </pc:sldMkLst>
      </pc:sldChg>
      <pc:sldChg chg="add del mod modShow">
        <pc:chgData name="McMillion, Laquita" userId="8e92221f-39cc-41af-bcaf-cb6a08468f6c" providerId="ADAL" clId="{C219DD28-5E1E-4B28-9385-E8906A0381B4}" dt="2024-09-11T14:27:03.089" v="548" actId="2696"/>
        <pc:sldMkLst>
          <pc:docMk/>
          <pc:sldMk cId="2637088847" sldId="346"/>
        </pc:sldMkLst>
      </pc:sldChg>
      <pc:sldChg chg="modSp add mod">
        <pc:chgData name="McMillion, Laquita" userId="8e92221f-39cc-41af-bcaf-cb6a08468f6c" providerId="ADAL" clId="{C219DD28-5E1E-4B28-9385-E8906A0381B4}" dt="2024-09-19T14:08:17.526" v="1618" actId="13244"/>
        <pc:sldMkLst>
          <pc:docMk/>
          <pc:sldMk cId="4138203719" sldId="346"/>
        </pc:sldMkLst>
        <pc:spChg chg="ord">
          <ac:chgData name="McMillion, Laquita" userId="8e92221f-39cc-41af-bcaf-cb6a08468f6c" providerId="ADAL" clId="{C219DD28-5E1E-4B28-9385-E8906A0381B4}" dt="2024-09-19T14:08:17.526" v="1618" actId="13244"/>
          <ac:spMkLst>
            <pc:docMk/>
            <pc:sldMk cId="4138203719" sldId="346"/>
            <ac:spMk id="3" creationId="{00000000-0000-0000-0000-000000000000}"/>
          </ac:spMkLst>
        </pc:spChg>
        <pc:spChg chg="mod">
          <ac:chgData name="McMillion, Laquita" userId="8e92221f-39cc-41af-bcaf-cb6a08468f6c" providerId="ADAL" clId="{C219DD28-5E1E-4B28-9385-E8906A0381B4}" dt="2024-09-11T18:57:24.036" v="893" actId="2710"/>
          <ac:spMkLst>
            <pc:docMk/>
            <pc:sldMk cId="4138203719" sldId="346"/>
            <ac:spMk id="4" creationId="{00000000-0000-0000-0000-000000000000}"/>
          </ac:spMkLst>
        </pc:spChg>
        <pc:spChg chg="mod">
          <ac:chgData name="McMillion, Laquita" userId="8e92221f-39cc-41af-bcaf-cb6a08468f6c" providerId="ADAL" clId="{C219DD28-5E1E-4B28-9385-E8906A0381B4}" dt="2024-09-12T22:14:04.486" v="1480" actId="20577"/>
          <ac:spMkLst>
            <pc:docMk/>
            <pc:sldMk cId="4138203719" sldId="346"/>
            <ac:spMk id="5" creationId="{4C00219E-4A1C-90F0-E0FD-4B451D1D7C3B}"/>
          </ac:spMkLst>
        </pc:spChg>
      </pc:sldChg>
      <pc:sldChg chg="modSp new mod modNotesTx">
        <pc:chgData name="McMillion, Laquita" userId="8e92221f-39cc-41af-bcaf-cb6a08468f6c" providerId="ADAL" clId="{C219DD28-5E1E-4B28-9385-E8906A0381B4}" dt="2024-09-12T21:57:20.092" v="1472" actId="20577"/>
        <pc:sldMkLst>
          <pc:docMk/>
          <pc:sldMk cId="1094725059" sldId="347"/>
        </pc:sldMkLst>
        <pc:spChg chg="mod">
          <ac:chgData name="McMillion, Laquita" userId="8e92221f-39cc-41af-bcaf-cb6a08468f6c" providerId="ADAL" clId="{C219DD28-5E1E-4B28-9385-E8906A0381B4}" dt="2024-09-12T18:22:27.398" v="997" actId="2711"/>
          <ac:spMkLst>
            <pc:docMk/>
            <pc:sldMk cId="1094725059" sldId="347"/>
            <ac:spMk id="2" creationId="{FFE92D7E-36B2-BAC7-BA8B-6C256CA57E2D}"/>
          </ac:spMkLst>
        </pc:spChg>
        <pc:spChg chg="mod">
          <ac:chgData name="McMillion, Laquita" userId="8e92221f-39cc-41af-bcaf-cb6a08468f6c" providerId="ADAL" clId="{C219DD28-5E1E-4B28-9385-E8906A0381B4}" dt="2024-09-12T18:28:13.733" v="1025" actId="255"/>
          <ac:spMkLst>
            <pc:docMk/>
            <pc:sldMk cId="1094725059" sldId="347"/>
            <ac:spMk id="3" creationId="{6C5B1118-CB65-5A72-ECAD-AA4166D93094}"/>
          </ac:spMkLst>
        </pc:spChg>
      </pc:sldChg>
      <pc:sldChg chg="addSp delSp modSp add mod">
        <pc:chgData name="McMillion, Laquita" userId="8e92221f-39cc-41af-bcaf-cb6a08468f6c" providerId="ADAL" clId="{C219DD28-5E1E-4B28-9385-E8906A0381B4}" dt="2024-09-12T21:24:53.089" v="1409" actId="2062"/>
        <pc:sldMkLst>
          <pc:docMk/>
          <pc:sldMk cId="3271232008" sldId="348"/>
        </pc:sldMkLst>
        <pc:spChg chg="add del mod">
          <ac:chgData name="McMillion, Laquita" userId="8e92221f-39cc-41af-bcaf-cb6a08468f6c" providerId="ADAL" clId="{C219DD28-5E1E-4B28-9385-E8906A0381B4}" dt="2024-09-12T21:19:11.292" v="1352" actId="478"/>
          <ac:spMkLst>
            <pc:docMk/>
            <pc:sldMk cId="3271232008" sldId="348"/>
            <ac:spMk id="3" creationId="{E8D168FE-1D01-24A2-9282-485EFECBAEAC}"/>
          </ac:spMkLst>
        </pc:spChg>
        <pc:spChg chg="add del mod">
          <ac:chgData name="McMillion, Laquita" userId="8e92221f-39cc-41af-bcaf-cb6a08468f6c" providerId="ADAL" clId="{C219DD28-5E1E-4B28-9385-E8906A0381B4}" dt="2024-09-12T21:19:13.129" v="1353" actId="478"/>
          <ac:spMkLst>
            <pc:docMk/>
            <pc:sldMk cId="3271232008" sldId="348"/>
            <ac:spMk id="5" creationId="{CF99F38A-CAB6-5C58-41F2-CCE14EE718D5}"/>
          </ac:spMkLst>
        </pc:spChg>
        <pc:spChg chg="add del mod">
          <ac:chgData name="McMillion, Laquita" userId="8e92221f-39cc-41af-bcaf-cb6a08468f6c" providerId="ADAL" clId="{C219DD28-5E1E-4B28-9385-E8906A0381B4}" dt="2024-09-12T21:19:16.778" v="1355" actId="478"/>
          <ac:spMkLst>
            <pc:docMk/>
            <pc:sldMk cId="3271232008" sldId="348"/>
            <ac:spMk id="7" creationId="{990C662C-DA32-05EF-C78A-EDC1EE185638}"/>
          </ac:spMkLst>
        </pc:spChg>
        <pc:spChg chg="add del mod">
          <ac:chgData name="McMillion, Laquita" userId="8e92221f-39cc-41af-bcaf-cb6a08468f6c" providerId="ADAL" clId="{C219DD28-5E1E-4B28-9385-E8906A0381B4}" dt="2024-09-12T21:19:36.725" v="1357" actId="3680"/>
          <ac:spMkLst>
            <pc:docMk/>
            <pc:sldMk cId="3271232008" sldId="348"/>
            <ac:spMk id="9" creationId="{7902570C-4097-37D7-5894-7B9147F2F6FF}"/>
          </ac:spMkLst>
        </pc:spChg>
        <pc:spChg chg="del">
          <ac:chgData name="McMillion, Laquita" userId="8e92221f-39cc-41af-bcaf-cb6a08468f6c" providerId="ADAL" clId="{C219DD28-5E1E-4B28-9385-E8906A0381B4}" dt="2024-09-12T21:19:08.136" v="1350" actId="478"/>
          <ac:spMkLst>
            <pc:docMk/>
            <pc:sldMk cId="3271232008" sldId="348"/>
            <ac:spMk id="84995" creationId="{00000000-0000-0000-0000-000000000000}"/>
          </ac:spMkLst>
        </pc:spChg>
        <pc:spChg chg="del">
          <ac:chgData name="McMillion, Laquita" userId="8e92221f-39cc-41af-bcaf-cb6a08468f6c" providerId="ADAL" clId="{C219DD28-5E1E-4B28-9385-E8906A0381B4}" dt="2024-09-12T21:19:18.367" v="1356" actId="478"/>
          <ac:spMkLst>
            <pc:docMk/>
            <pc:sldMk cId="3271232008" sldId="348"/>
            <ac:spMk id="84996" creationId="{00000000-0000-0000-0000-000000000000}"/>
          </ac:spMkLst>
        </pc:spChg>
        <pc:spChg chg="del">
          <ac:chgData name="McMillion, Laquita" userId="8e92221f-39cc-41af-bcaf-cb6a08468f6c" providerId="ADAL" clId="{C219DD28-5E1E-4B28-9385-E8906A0381B4}" dt="2024-09-12T21:19:15.104" v="1354" actId="478"/>
          <ac:spMkLst>
            <pc:docMk/>
            <pc:sldMk cId="3271232008" sldId="348"/>
            <ac:spMk id="84997" creationId="{00000000-0000-0000-0000-000000000000}"/>
          </ac:spMkLst>
        </pc:spChg>
        <pc:spChg chg="del">
          <ac:chgData name="McMillion, Laquita" userId="8e92221f-39cc-41af-bcaf-cb6a08468f6c" providerId="ADAL" clId="{C219DD28-5E1E-4B28-9385-E8906A0381B4}" dt="2024-09-12T21:19:09.533" v="1351" actId="478"/>
          <ac:spMkLst>
            <pc:docMk/>
            <pc:sldMk cId="3271232008" sldId="348"/>
            <ac:spMk id="84998" creationId="{00000000-0000-0000-0000-000000000000}"/>
          </ac:spMkLst>
        </pc:spChg>
        <pc:graphicFrameChg chg="add mod ord modGraphic">
          <ac:chgData name="McMillion, Laquita" userId="8e92221f-39cc-41af-bcaf-cb6a08468f6c" providerId="ADAL" clId="{C219DD28-5E1E-4B28-9385-E8906A0381B4}" dt="2024-09-12T21:23:57.144" v="1404" actId="122"/>
          <ac:graphicFrameMkLst>
            <pc:docMk/>
            <pc:sldMk cId="3271232008" sldId="348"/>
            <ac:graphicFrameMk id="10" creationId="{94CD8A3C-651B-372C-D8DF-87F9A6311808}"/>
          </ac:graphicFrameMkLst>
        </pc:graphicFrameChg>
        <pc:graphicFrameChg chg="add mod modGraphic">
          <ac:chgData name="McMillion, Laquita" userId="8e92221f-39cc-41af-bcaf-cb6a08468f6c" providerId="ADAL" clId="{C219DD28-5E1E-4B28-9385-E8906A0381B4}" dt="2024-09-12T21:24:53.089" v="1409" actId="2062"/>
          <ac:graphicFrameMkLst>
            <pc:docMk/>
            <pc:sldMk cId="3271232008" sldId="348"/>
            <ac:graphicFrameMk id="11" creationId="{BF093DC5-DAFF-B3BC-E05B-785B8CFC88B2}"/>
          </ac:graphicFrameMkLst>
        </pc:graphicFrameChg>
      </pc:sldChg>
    </pc:docChg>
  </pc:docChgLst>
  <pc:docChgLst>
    <pc:chgData name="Cavazos, Esmeralda" userId="a8123084-e289-4fb0-a260-dfc91aed3333" providerId="ADAL" clId="{F7F471A8-E112-4E02-8CF4-CA61F0E517C8}"/>
    <pc:docChg chg="custSel modSld">
      <pc:chgData name="Cavazos, Esmeralda" userId="a8123084-e289-4fb0-a260-dfc91aed3333" providerId="ADAL" clId="{F7F471A8-E112-4E02-8CF4-CA61F0E517C8}" dt="2024-09-03T14:55:29.684" v="613"/>
      <pc:docMkLst>
        <pc:docMk/>
      </pc:docMkLst>
      <pc:sldChg chg="addSp delSp modSp mod">
        <pc:chgData name="Cavazos, Esmeralda" userId="a8123084-e289-4fb0-a260-dfc91aed3333" providerId="ADAL" clId="{F7F471A8-E112-4E02-8CF4-CA61F0E517C8}" dt="2024-09-03T14:53:13.320" v="268" actId="962"/>
        <pc:sldMkLst>
          <pc:docMk/>
          <pc:sldMk cId="1157199081" sldId="271"/>
        </pc:sldMkLst>
        <pc:spChg chg="add del mod">
          <ac:chgData name="Cavazos, Esmeralda" userId="a8123084-e289-4fb0-a260-dfc91aed3333" providerId="ADAL" clId="{F7F471A8-E112-4E02-8CF4-CA61F0E517C8}" dt="2024-08-14T19:42:32.085" v="60" actId="478"/>
          <ac:spMkLst>
            <pc:docMk/>
            <pc:sldMk cId="1157199081" sldId="271"/>
            <ac:spMk id="6" creationId="{2ECD7AB6-4505-EF7F-A064-657F56642196}"/>
          </ac:spMkLst>
        </pc:spChg>
        <pc:picChg chg="del">
          <ac:chgData name="Cavazos, Esmeralda" userId="a8123084-e289-4fb0-a260-dfc91aed3333" providerId="ADAL" clId="{F7F471A8-E112-4E02-8CF4-CA61F0E517C8}" dt="2024-08-14T19:42:26.126" v="59" actId="478"/>
          <ac:picMkLst>
            <pc:docMk/>
            <pc:sldMk cId="1157199081" sldId="271"/>
            <ac:picMk id="5" creationId="{00000000-0000-0000-0000-000000000000}"/>
          </ac:picMkLst>
        </pc:picChg>
        <pc:picChg chg="add mod">
          <ac:chgData name="Cavazos, Esmeralda" userId="a8123084-e289-4fb0-a260-dfc91aed3333" providerId="ADAL" clId="{F7F471A8-E112-4E02-8CF4-CA61F0E517C8}" dt="2024-09-03T14:53:13.320" v="268" actId="962"/>
          <ac:picMkLst>
            <pc:docMk/>
            <pc:sldMk cId="1157199081" sldId="271"/>
            <ac:picMk id="7" creationId="{1EED8F27-D8C0-6B90-71DC-20A763B81F92}"/>
          </ac:picMkLst>
        </pc:picChg>
      </pc:sldChg>
      <pc:sldChg chg="modSp mod">
        <pc:chgData name="Cavazos, Esmeralda" userId="a8123084-e289-4fb0-a260-dfc91aed3333" providerId="ADAL" clId="{F7F471A8-E112-4E02-8CF4-CA61F0E517C8}" dt="2024-09-03T14:55:29.684" v="613"/>
        <pc:sldMkLst>
          <pc:docMk/>
          <pc:sldMk cId="3421363055" sldId="289"/>
        </pc:sldMkLst>
        <pc:spChg chg="mod">
          <ac:chgData name="Cavazos, Esmeralda" userId="a8123084-e289-4fb0-a260-dfc91aed3333" providerId="ADAL" clId="{F7F471A8-E112-4E02-8CF4-CA61F0E517C8}" dt="2024-08-14T19:52:48.870" v="82" actId="20577"/>
          <ac:spMkLst>
            <pc:docMk/>
            <pc:sldMk cId="3421363055" sldId="289"/>
            <ac:spMk id="2" creationId="{00000000-0000-0000-0000-000000000000}"/>
          </ac:spMkLst>
        </pc:spChg>
        <pc:spChg chg="mod">
          <ac:chgData name="Cavazos, Esmeralda" userId="a8123084-e289-4fb0-a260-dfc91aed3333" providerId="ADAL" clId="{F7F471A8-E112-4E02-8CF4-CA61F0E517C8}" dt="2024-08-14T19:40:56.137" v="0" actId="20577"/>
          <ac:spMkLst>
            <pc:docMk/>
            <pc:sldMk cId="3421363055" sldId="289"/>
            <ac:spMk id="3" creationId="{00000000-0000-0000-0000-000000000000}"/>
          </ac:spMkLst>
        </pc:spChg>
        <pc:spChg chg="ord">
          <ac:chgData name="Cavazos, Esmeralda" userId="a8123084-e289-4fb0-a260-dfc91aed3333" providerId="ADAL" clId="{F7F471A8-E112-4E02-8CF4-CA61F0E517C8}" dt="2024-09-03T14:55:29.684" v="613"/>
          <ac:spMkLst>
            <pc:docMk/>
            <pc:sldMk cId="3421363055" sldId="289"/>
            <ac:spMk id="4" creationId="{00000000-0000-0000-0000-000000000000}"/>
          </ac:spMkLst>
        </pc:spChg>
        <pc:picChg chg="mod">
          <ac:chgData name="Cavazos, Esmeralda" userId="a8123084-e289-4fb0-a260-dfc91aed3333" providerId="ADAL" clId="{F7F471A8-E112-4E02-8CF4-CA61F0E517C8}" dt="2024-08-14T19:52:43.554" v="81" actId="1076"/>
          <ac:picMkLst>
            <pc:docMk/>
            <pc:sldMk cId="3421363055" sldId="289"/>
            <ac:picMk id="5" creationId="{00000000-0000-0000-0000-000000000000}"/>
          </ac:picMkLst>
        </pc:picChg>
      </pc:sldChg>
      <pc:sldChg chg="modNotesTx">
        <pc:chgData name="Cavazos, Esmeralda" userId="a8123084-e289-4fb0-a260-dfc91aed3333" providerId="ADAL" clId="{F7F471A8-E112-4E02-8CF4-CA61F0E517C8}" dt="2024-08-14T19:41:53.377" v="58" actId="20577"/>
        <pc:sldMkLst>
          <pc:docMk/>
          <pc:sldMk cId="3652245876" sldId="291"/>
        </pc:sldMkLst>
      </pc:sldChg>
      <pc:sldChg chg="addSp delSp modSp mod">
        <pc:chgData name="Cavazos, Esmeralda" userId="a8123084-e289-4fb0-a260-dfc91aed3333" providerId="ADAL" clId="{F7F471A8-E112-4E02-8CF4-CA61F0E517C8}" dt="2024-09-03T14:54:05.977" v="450" actId="962"/>
        <pc:sldMkLst>
          <pc:docMk/>
          <pc:sldMk cId="1791527033" sldId="326"/>
        </pc:sldMkLst>
        <pc:spChg chg="add del mod">
          <ac:chgData name="Cavazos, Esmeralda" userId="a8123084-e289-4fb0-a260-dfc91aed3333" providerId="ADAL" clId="{F7F471A8-E112-4E02-8CF4-CA61F0E517C8}" dt="2024-08-14T19:46:35.908" v="66" actId="478"/>
          <ac:spMkLst>
            <pc:docMk/>
            <pc:sldMk cId="1791527033" sldId="326"/>
            <ac:spMk id="6" creationId="{EEFAE1EA-70E8-0258-739C-A8F9EF32116E}"/>
          </ac:spMkLst>
        </pc:spChg>
        <pc:picChg chg="del">
          <ac:chgData name="Cavazos, Esmeralda" userId="a8123084-e289-4fb0-a260-dfc91aed3333" providerId="ADAL" clId="{F7F471A8-E112-4E02-8CF4-CA61F0E517C8}" dt="2024-08-14T19:46:32.449" v="65" actId="478"/>
          <ac:picMkLst>
            <pc:docMk/>
            <pc:sldMk cId="1791527033" sldId="326"/>
            <ac:picMk id="5" creationId="{00000000-0000-0000-0000-000000000000}"/>
          </ac:picMkLst>
        </pc:picChg>
        <pc:picChg chg="add mod">
          <ac:chgData name="Cavazos, Esmeralda" userId="a8123084-e289-4fb0-a260-dfc91aed3333" providerId="ADAL" clId="{F7F471A8-E112-4E02-8CF4-CA61F0E517C8}" dt="2024-09-03T14:54:05.977" v="450" actId="962"/>
          <ac:picMkLst>
            <pc:docMk/>
            <pc:sldMk cId="1791527033" sldId="326"/>
            <ac:picMk id="7" creationId="{D19D530C-E177-E78B-BDE9-D41521BFC121}"/>
          </ac:picMkLst>
        </pc:picChg>
      </pc:sldChg>
      <pc:sldChg chg="addSp delSp modSp mod">
        <pc:chgData name="Cavazos, Esmeralda" userId="a8123084-e289-4fb0-a260-dfc91aed3333" providerId="ADAL" clId="{F7F471A8-E112-4E02-8CF4-CA61F0E517C8}" dt="2024-09-03T14:54:41.142" v="610" actId="962"/>
        <pc:sldMkLst>
          <pc:docMk/>
          <pc:sldMk cId="1680804509" sldId="341"/>
        </pc:sldMkLst>
        <pc:spChg chg="add del mod">
          <ac:chgData name="Cavazos, Esmeralda" userId="a8123084-e289-4fb0-a260-dfc91aed3333" providerId="ADAL" clId="{F7F471A8-E112-4E02-8CF4-CA61F0E517C8}" dt="2024-08-14T19:49:32.642" v="72" actId="478"/>
          <ac:spMkLst>
            <pc:docMk/>
            <pc:sldMk cId="1680804509" sldId="341"/>
            <ac:spMk id="6" creationId="{DD03EB2D-1399-01CC-D209-E16D2BE6DB77}"/>
          </ac:spMkLst>
        </pc:spChg>
        <pc:picChg chg="del">
          <ac:chgData name="Cavazos, Esmeralda" userId="a8123084-e289-4fb0-a260-dfc91aed3333" providerId="ADAL" clId="{F7F471A8-E112-4E02-8CF4-CA61F0E517C8}" dt="2024-08-14T19:49:28.550" v="71" actId="478"/>
          <ac:picMkLst>
            <pc:docMk/>
            <pc:sldMk cId="1680804509" sldId="341"/>
            <ac:picMk id="5" creationId="{00000000-0000-0000-0000-000000000000}"/>
          </ac:picMkLst>
        </pc:picChg>
        <pc:picChg chg="add mod modCrop">
          <ac:chgData name="Cavazos, Esmeralda" userId="a8123084-e289-4fb0-a260-dfc91aed3333" providerId="ADAL" clId="{F7F471A8-E112-4E02-8CF4-CA61F0E517C8}" dt="2024-09-03T14:54:41.142" v="610" actId="962"/>
          <ac:picMkLst>
            <pc:docMk/>
            <pc:sldMk cId="1680804509" sldId="341"/>
            <ac:picMk id="7" creationId="{E82B3E20-DC6B-DB6D-AC6E-214261F1453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CA3724-7D94-4A38-B48C-C523E735BE40}" type="doc">
      <dgm:prSet loTypeId="urn:microsoft.com/office/officeart/2005/8/layout/gear1" loCatId="relationship" qsTypeId="urn:microsoft.com/office/officeart/2005/8/quickstyle/simple1" qsCatId="simple" csTypeId="urn:microsoft.com/office/officeart/2005/8/colors/accent1_2" csCatId="accent1" phldr="1"/>
      <dgm:spPr/>
    </dgm:pt>
    <dgm:pt modelId="{03E219D0-7AF5-4DA9-99E1-134C7DAF1229}">
      <dgm:prSet phldrT="[Text]"/>
      <dgm:spPr/>
      <dgm:t>
        <a:bodyPr/>
        <a:lstStyle/>
        <a:p>
          <a:r>
            <a:rPr lang="en-US" dirty="0"/>
            <a:t>ELPS</a:t>
          </a:r>
        </a:p>
      </dgm:t>
    </dgm:pt>
    <dgm:pt modelId="{FC29E742-CE98-4E85-AAEF-FE642843E628}" type="parTrans" cxnId="{B06EDFA9-FA76-43C0-8093-A9655EC2C000}">
      <dgm:prSet/>
      <dgm:spPr/>
      <dgm:t>
        <a:bodyPr/>
        <a:lstStyle/>
        <a:p>
          <a:endParaRPr lang="en-US"/>
        </a:p>
      </dgm:t>
    </dgm:pt>
    <dgm:pt modelId="{4C1CBF8F-2926-40E1-8883-CD817D41F707}" type="sibTrans" cxnId="{B06EDFA9-FA76-43C0-8093-A9655EC2C000}">
      <dgm:prSet/>
      <dgm:spPr/>
      <dgm:t>
        <a:bodyPr/>
        <a:lstStyle/>
        <a:p>
          <a:endParaRPr lang="en-US"/>
        </a:p>
      </dgm:t>
    </dgm:pt>
    <dgm:pt modelId="{0A1AC175-6A46-4622-A717-56CE2337A93D}">
      <dgm:prSet phldrT="[Text]"/>
      <dgm:spPr/>
      <dgm:t>
        <a:bodyPr/>
        <a:lstStyle/>
        <a:p>
          <a:r>
            <a:rPr lang="en-US" dirty="0"/>
            <a:t>TELPAS</a:t>
          </a:r>
        </a:p>
      </dgm:t>
    </dgm:pt>
    <dgm:pt modelId="{495AF956-A92C-47E0-B32D-673F334F28D2}" type="parTrans" cxnId="{A20978D8-98B7-465C-87C3-BD7433B941AE}">
      <dgm:prSet/>
      <dgm:spPr/>
      <dgm:t>
        <a:bodyPr/>
        <a:lstStyle/>
        <a:p>
          <a:endParaRPr lang="en-US"/>
        </a:p>
      </dgm:t>
    </dgm:pt>
    <dgm:pt modelId="{CAAC479A-538E-428B-B43A-8B927647C484}" type="sibTrans" cxnId="{A20978D8-98B7-465C-87C3-BD7433B941AE}">
      <dgm:prSet/>
      <dgm:spPr/>
      <dgm:t>
        <a:bodyPr/>
        <a:lstStyle/>
        <a:p>
          <a:endParaRPr lang="en-US"/>
        </a:p>
      </dgm:t>
    </dgm:pt>
    <dgm:pt modelId="{839E4DB1-F2D7-46D0-B356-B87B2D38161F}" type="pres">
      <dgm:prSet presAssocID="{2FCA3724-7D94-4A38-B48C-C523E735BE40}" presName="composite" presStyleCnt="0">
        <dgm:presLayoutVars>
          <dgm:chMax val="3"/>
          <dgm:animLvl val="lvl"/>
          <dgm:resizeHandles val="exact"/>
        </dgm:presLayoutVars>
      </dgm:prSet>
      <dgm:spPr/>
    </dgm:pt>
    <dgm:pt modelId="{29237DA4-2230-4215-A74F-0D82CF55FB1D}" type="pres">
      <dgm:prSet presAssocID="{03E219D0-7AF5-4DA9-99E1-134C7DAF1229}" presName="gear1" presStyleLbl="node1" presStyleIdx="0" presStyleCnt="2">
        <dgm:presLayoutVars>
          <dgm:chMax val="1"/>
          <dgm:bulletEnabled val="1"/>
        </dgm:presLayoutVars>
      </dgm:prSet>
      <dgm:spPr/>
    </dgm:pt>
    <dgm:pt modelId="{C0C99CD4-A978-45FE-94BF-09F8B109A5DC}" type="pres">
      <dgm:prSet presAssocID="{03E219D0-7AF5-4DA9-99E1-134C7DAF1229}" presName="gear1srcNode" presStyleLbl="node1" presStyleIdx="0" presStyleCnt="2"/>
      <dgm:spPr/>
    </dgm:pt>
    <dgm:pt modelId="{8A0C76F3-931B-408D-9CD2-D62F8A4C5D91}" type="pres">
      <dgm:prSet presAssocID="{03E219D0-7AF5-4DA9-99E1-134C7DAF1229}" presName="gear1dstNode" presStyleLbl="node1" presStyleIdx="0" presStyleCnt="2"/>
      <dgm:spPr/>
    </dgm:pt>
    <dgm:pt modelId="{E4BBF282-FA5D-4300-B4B0-82992091AFC5}" type="pres">
      <dgm:prSet presAssocID="{0A1AC175-6A46-4622-A717-56CE2337A93D}" presName="gear2" presStyleLbl="node1" presStyleIdx="1" presStyleCnt="2">
        <dgm:presLayoutVars>
          <dgm:chMax val="1"/>
          <dgm:bulletEnabled val="1"/>
        </dgm:presLayoutVars>
      </dgm:prSet>
      <dgm:spPr/>
    </dgm:pt>
    <dgm:pt modelId="{C09430F1-418F-4702-AF3C-E69FFB9774BD}" type="pres">
      <dgm:prSet presAssocID="{0A1AC175-6A46-4622-A717-56CE2337A93D}" presName="gear2srcNode" presStyleLbl="node1" presStyleIdx="1" presStyleCnt="2"/>
      <dgm:spPr/>
    </dgm:pt>
    <dgm:pt modelId="{79CD8075-63AF-4E20-836F-3374280691EA}" type="pres">
      <dgm:prSet presAssocID="{0A1AC175-6A46-4622-A717-56CE2337A93D}" presName="gear2dstNode" presStyleLbl="node1" presStyleIdx="1" presStyleCnt="2"/>
      <dgm:spPr/>
    </dgm:pt>
    <dgm:pt modelId="{9DF2DDD1-7FC3-4809-85D6-FA827EEBFF99}" type="pres">
      <dgm:prSet presAssocID="{4C1CBF8F-2926-40E1-8883-CD817D41F707}" presName="connector1" presStyleLbl="sibTrans2D1" presStyleIdx="0" presStyleCnt="2"/>
      <dgm:spPr/>
    </dgm:pt>
    <dgm:pt modelId="{D8564D9A-14F9-4A5D-8623-DC4D8369E5F4}" type="pres">
      <dgm:prSet presAssocID="{CAAC479A-538E-428B-B43A-8B927647C484}" presName="connector2" presStyleLbl="sibTrans2D1" presStyleIdx="1" presStyleCnt="2"/>
      <dgm:spPr/>
    </dgm:pt>
  </dgm:ptLst>
  <dgm:cxnLst>
    <dgm:cxn modelId="{5982BB2B-366A-441C-AF60-FA371D2645A4}" type="presOf" srcId="{0A1AC175-6A46-4622-A717-56CE2337A93D}" destId="{C09430F1-418F-4702-AF3C-E69FFB9774BD}" srcOrd="1" destOrd="0" presId="urn:microsoft.com/office/officeart/2005/8/layout/gear1"/>
    <dgm:cxn modelId="{9378E661-8C63-4B6F-A6D5-1D05039856DC}" type="presOf" srcId="{03E219D0-7AF5-4DA9-99E1-134C7DAF1229}" destId="{29237DA4-2230-4215-A74F-0D82CF55FB1D}" srcOrd="0" destOrd="0" presId="urn:microsoft.com/office/officeart/2005/8/layout/gear1"/>
    <dgm:cxn modelId="{19FDBB67-F456-42B2-9BB6-10E9913345B9}" type="presOf" srcId="{4C1CBF8F-2926-40E1-8883-CD817D41F707}" destId="{9DF2DDD1-7FC3-4809-85D6-FA827EEBFF99}" srcOrd="0" destOrd="0" presId="urn:microsoft.com/office/officeart/2005/8/layout/gear1"/>
    <dgm:cxn modelId="{66E8E48E-B850-47F6-A573-B934033C0358}" type="presOf" srcId="{03E219D0-7AF5-4DA9-99E1-134C7DAF1229}" destId="{C0C99CD4-A978-45FE-94BF-09F8B109A5DC}" srcOrd="1" destOrd="0" presId="urn:microsoft.com/office/officeart/2005/8/layout/gear1"/>
    <dgm:cxn modelId="{B06EDFA9-FA76-43C0-8093-A9655EC2C000}" srcId="{2FCA3724-7D94-4A38-B48C-C523E735BE40}" destId="{03E219D0-7AF5-4DA9-99E1-134C7DAF1229}" srcOrd="0" destOrd="0" parTransId="{FC29E742-CE98-4E85-AAEF-FE642843E628}" sibTransId="{4C1CBF8F-2926-40E1-8883-CD817D41F707}"/>
    <dgm:cxn modelId="{973A06AC-0AF5-4919-884C-018CD51ABE53}" type="presOf" srcId="{0A1AC175-6A46-4622-A717-56CE2337A93D}" destId="{79CD8075-63AF-4E20-836F-3374280691EA}" srcOrd="2" destOrd="0" presId="urn:microsoft.com/office/officeart/2005/8/layout/gear1"/>
    <dgm:cxn modelId="{6829B0AF-CD40-4EC6-B56A-C8820622818E}" type="presOf" srcId="{03E219D0-7AF5-4DA9-99E1-134C7DAF1229}" destId="{8A0C76F3-931B-408D-9CD2-D62F8A4C5D91}" srcOrd="2" destOrd="0" presId="urn:microsoft.com/office/officeart/2005/8/layout/gear1"/>
    <dgm:cxn modelId="{2015B2B3-4840-48BE-BA6D-9E3A88192A85}" type="presOf" srcId="{2FCA3724-7D94-4A38-B48C-C523E735BE40}" destId="{839E4DB1-F2D7-46D0-B356-B87B2D38161F}" srcOrd="0" destOrd="0" presId="urn:microsoft.com/office/officeart/2005/8/layout/gear1"/>
    <dgm:cxn modelId="{3438B3C9-7969-4EAB-B5D9-8AF8A543026C}" type="presOf" srcId="{CAAC479A-538E-428B-B43A-8B927647C484}" destId="{D8564D9A-14F9-4A5D-8623-DC4D8369E5F4}" srcOrd="0" destOrd="0" presId="urn:microsoft.com/office/officeart/2005/8/layout/gear1"/>
    <dgm:cxn modelId="{A20978D8-98B7-465C-87C3-BD7433B941AE}" srcId="{2FCA3724-7D94-4A38-B48C-C523E735BE40}" destId="{0A1AC175-6A46-4622-A717-56CE2337A93D}" srcOrd="1" destOrd="0" parTransId="{495AF956-A92C-47E0-B32D-673F334F28D2}" sibTransId="{CAAC479A-538E-428B-B43A-8B927647C484}"/>
    <dgm:cxn modelId="{6B9168E8-1DEA-40A7-ABC0-763D547D1816}" type="presOf" srcId="{0A1AC175-6A46-4622-A717-56CE2337A93D}" destId="{E4BBF282-FA5D-4300-B4B0-82992091AFC5}" srcOrd="0" destOrd="0" presId="urn:microsoft.com/office/officeart/2005/8/layout/gear1"/>
    <dgm:cxn modelId="{8A72BE58-B6A4-4491-BCCA-3A5126E0F043}" type="presParOf" srcId="{839E4DB1-F2D7-46D0-B356-B87B2D38161F}" destId="{29237DA4-2230-4215-A74F-0D82CF55FB1D}" srcOrd="0" destOrd="0" presId="urn:microsoft.com/office/officeart/2005/8/layout/gear1"/>
    <dgm:cxn modelId="{E0EDE564-374E-4BEE-A7C3-E380E008D9C2}" type="presParOf" srcId="{839E4DB1-F2D7-46D0-B356-B87B2D38161F}" destId="{C0C99CD4-A978-45FE-94BF-09F8B109A5DC}" srcOrd="1" destOrd="0" presId="urn:microsoft.com/office/officeart/2005/8/layout/gear1"/>
    <dgm:cxn modelId="{8D99D102-8E2A-4343-8FD6-A42780E2CF33}" type="presParOf" srcId="{839E4DB1-F2D7-46D0-B356-B87B2D38161F}" destId="{8A0C76F3-931B-408D-9CD2-D62F8A4C5D91}" srcOrd="2" destOrd="0" presId="urn:microsoft.com/office/officeart/2005/8/layout/gear1"/>
    <dgm:cxn modelId="{D3866142-CD71-4547-821C-DD930D149D03}" type="presParOf" srcId="{839E4DB1-F2D7-46D0-B356-B87B2D38161F}" destId="{E4BBF282-FA5D-4300-B4B0-82992091AFC5}" srcOrd="3" destOrd="0" presId="urn:microsoft.com/office/officeart/2005/8/layout/gear1"/>
    <dgm:cxn modelId="{C9E9E538-9639-4333-99B0-EB40A825F38A}" type="presParOf" srcId="{839E4DB1-F2D7-46D0-B356-B87B2D38161F}" destId="{C09430F1-418F-4702-AF3C-E69FFB9774BD}" srcOrd="4" destOrd="0" presId="urn:microsoft.com/office/officeart/2005/8/layout/gear1"/>
    <dgm:cxn modelId="{04A94A7D-B68D-4D71-89F9-1060D1F83CF4}" type="presParOf" srcId="{839E4DB1-F2D7-46D0-B356-B87B2D38161F}" destId="{79CD8075-63AF-4E20-836F-3374280691EA}" srcOrd="5" destOrd="0" presId="urn:microsoft.com/office/officeart/2005/8/layout/gear1"/>
    <dgm:cxn modelId="{61E850A0-C8CE-481F-9378-A8E16AF1BD03}" type="presParOf" srcId="{839E4DB1-F2D7-46D0-B356-B87B2D38161F}" destId="{9DF2DDD1-7FC3-4809-85D6-FA827EEBFF99}" srcOrd="6" destOrd="0" presId="urn:microsoft.com/office/officeart/2005/8/layout/gear1"/>
    <dgm:cxn modelId="{BE8FBFA6-8651-435D-870A-F5D34EE769B2}" type="presParOf" srcId="{839E4DB1-F2D7-46D0-B356-B87B2D38161F}" destId="{D8564D9A-14F9-4A5D-8623-DC4D8369E5F4}"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4F83E7-76FC-46B4-80EA-E124C11DF8D9}" type="doc">
      <dgm:prSet loTypeId="urn:microsoft.com/office/officeart/2005/8/layout/chevron2" loCatId="list" qsTypeId="urn:microsoft.com/office/officeart/2005/8/quickstyle/simple2" qsCatId="simple" csTypeId="urn:microsoft.com/office/officeart/2005/8/colors/accent1_2" csCatId="accent1"/>
      <dgm:spPr/>
      <dgm:t>
        <a:bodyPr/>
        <a:lstStyle/>
        <a:p>
          <a:endParaRPr lang="en-US"/>
        </a:p>
      </dgm:t>
    </dgm:pt>
    <dgm:pt modelId="{F39DBDFD-0A8D-4196-8173-327EB5172C05}">
      <dgm:prSet/>
      <dgm:spPr/>
      <dgm:t>
        <a:bodyPr/>
        <a:lstStyle/>
        <a:p>
          <a:r>
            <a:rPr lang="en-US" dirty="0"/>
            <a:t>Beginning</a:t>
          </a:r>
        </a:p>
      </dgm:t>
    </dgm:pt>
    <dgm:pt modelId="{41A04EAC-DB9C-4A31-91E0-946970C41756}" type="parTrans" cxnId="{86492257-6044-452C-B2D3-E942BDFCDB38}">
      <dgm:prSet/>
      <dgm:spPr/>
      <dgm:t>
        <a:bodyPr/>
        <a:lstStyle/>
        <a:p>
          <a:endParaRPr lang="en-US"/>
        </a:p>
      </dgm:t>
    </dgm:pt>
    <dgm:pt modelId="{4616222A-2DCC-4C30-AEE6-4B48A83203E9}" type="sibTrans" cxnId="{86492257-6044-452C-B2D3-E942BDFCDB38}">
      <dgm:prSet/>
      <dgm:spPr/>
      <dgm:t>
        <a:bodyPr/>
        <a:lstStyle/>
        <a:p>
          <a:endParaRPr lang="en-US"/>
        </a:p>
      </dgm:t>
    </dgm:pt>
    <dgm:pt modelId="{E5004D62-F68D-4996-9024-2B05EAD851DC}">
      <dgm:prSet/>
      <dgm:spPr/>
      <dgm:t>
        <a:bodyPr/>
        <a:lstStyle/>
        <a:p>
          <a:r>
            <a:rPr lang="en-US" b="1" dirty="0">
              <a:solidFill>
                <a:srgbClr val="0D6CB9"/>
              </a:solidFill>
            </a:rPr>
            <a:t>Little or no English ability</a:t>
          </a:r>
          <a:endParaRPr lang="en-US" dirty="0">
            <a:solidFill>
              <a:srgbClr val="0D6CB9"/>
            </a:solidFill>
          </a:endParaRPr>
        </a:p>
      </dgm:t>
    </dgm:pt>
    <dgm:pt modelId="{F6DCFDE6-C87F-4247-BC63-A975B00A3F1A}" type="parTrans" cxnId="{B89AED54-2D79-492D-9944-A392BB0A5AD0}">
      <dgm:prSet/>
      <dgm:spPr/>
      <dgm:t>
        <a:bodyPr/>
        <a:lstStyle/>
        <a:p>
          <a:endParaRPr lang="en-US"/>
        </a:p>
      </dgm:t>
    </dgm:pt>
    <dgm:pt modelId="{6725A2A4-7257-48CE-9253-0D180ECF3748}" type="sibTrans" cxnId="{B89AED54-2D79-492D-9944-A392BB0A5AD0}">
      <dgm:prSet/>
      <dgm:spPr/>
      <dgm:t>
        <a:bodyPr/>
        <a:lstStyle/>
        <a:p>
          <a:endParaRPr lang="en-US"/>
        </a:p>
      </dgm:t>
    </dgm:pt>
    <dgm:pt modelId="{52AF117A-AE39-4237-B2C0-D9EBD14FF545}">
      <dgm:prSet/>
      <dgm:spPr/>
      <dgm:t>
        <a:bodyPr/>
        <a:lstStyle/>
        <a:p>
          <a:r>
            <a:rPr lang="en-US"/>
            <a:t>Intermediate</a:t>
          </a:r>
        </a:p>
      </dgm:t>
    </dgm:pt>
    <dgm:pt modelId="{52372EA8-A5D1-4A24-9148-3FFBA9336DA7}" type="parTrans" cxnId="{0C7E8E78-9248-49EA-84E2-C05FB835C7CB}">
      <dgm:prSet/>
      <dgm:spPr/>
      <dgm:t>
        <a:bodyPr/>
        <a:lstStyle/>
        <a:p>
          <a:endParaRPr lang="en-US"/>
        </a:p>
      </dgm:t>
    </dgm:pt>
    <dgm:pt modelId="{14A42E03-AC4C-494B-9798-0FD17C7A73F3}" type="sibTrans" cxnId="{0C7E8E78-9248-49EA-84E2-C05FB835C7CB}">
      <dgm:prSet/>
      <dgm:spPr/>
      <dgm:t>
        <a:bodyPr/>
        <a:lstStyle/>
        <a:p>
          <a:endParaRPr lang="en-US"/>
        </a:p>
      </dgm:t>
    </dgm:pt>
    <dgm:pt modelId="{930A93B4-6C8D-4F5C-9F81-B43559780D54}">
      <dgm:prSet/>
      <dgm:spPr/>
      <dgm:t>
        <a:bodyPr/>
        <a:lstStyle/>
        <a:p>
          <a:r>
            <a:rPr lang="en-US" b="1" dirty="0">
              <a:solidFill>
                <a:srgbClr val="0D6CB9"/>
              </a:solidFill>
            </a:rPr>
            <a:t>Limited ability, simple language structures, </a:t>
          </a:r>
          <a:br>
            <a:rPr lang="en-US" b="1" dirty="0">
              <a:solidFill>
                <a:srgbClr val="0D6CB9"/>
              </a:solidFill>
            </a:rPr>
          </a:br>
          <a:r>
            <a:rPr lang="en-US" b="1" dirty="0">
              <a:solidFill>
                <a:srgbClr val="0D6CB9"/>
              </a:solidFill>
            </a:rPr>
            <a:t>high-frequency vocabulary, routine contexts</a:t>
          </a:r>
          <a:endParaRPr lang="en-US" dirty="0">
            <a:solidFill>
              <a:srgbClr val="0D6CB9"/>
            </a:solidFill>
          </a:endParaRPr>
        </a:p>
      </dgm:t>
    </dgm:pt>
    <dgm:pt modelId="{C0DE9CE0-F233-4D27-B969-C74991BC4BFE}" type="parTrans" cxnId="{467D6E92-64C6-4642-A4FD-147C871E93C7}">
      <dgm:prSet/>
      <dgm:spPr/>
      <dgm:t>
        <a:bodyPr/>
        <a:lstStyle/>
        <a:p>
          <a:endParaRPr lang="en-US"/>
        </a:p>
      </dgm:t>
    </dgm:pt>
    <dgm:pt modelId="{19E4AF8B-7A5E-48D2-BD82-56E00E6F6775}" type="sibTrans" cxnId="{467D6E92-64C6-4642-A4FD-147C871E93C7}">
      <dgm:prSet/>
      <dgm:spPr/>
      <dgm:t>
        <a:bodyPr/>
        <a:lstStyle/>
        <a:p>
          <a:endParaRPr lang="en-US"/>
        </a:p>
      </dgm:t>
    </dgm:pt>
    <dgm:pt modelId="{16ABB008-3A21-416D-A447-D241C66831CA}">
      <dgm:prSet/>
      <dgm:spPr/>
      <dgm:t>
        <a:bodyPr/>
        <a:lstStyle/>
        <a:p>
          <a:r>
            <a:rPr lang="en-US"/>
            <a:t>Advanced</a:t>
          </a:r>
        </a:p>
      </dgm:t>
    </dgm:pt>
    <dgm:pt modelId="{61491BD5-CB5D-4D85-BF71-39BE9C95E271}" type="parTrans" cxnId="{1474DF57-4C9E-4ACD-9643-52FC8FFF8395}">
      <dgm:prSet/>
      <dgm:spPr/>
      <dgm:t>
        <a:bodyPr/>
        <a:lstStyle/>
        <a:p>
          <a:endParaRPr lang="en-US"/>
        </a:p>
      </dgm:t>
    </dgm:pt>
    <dgm:pt modelId="{DC7E4FFA-7092-438C-B69B-1B0AB06F2BAD}" type="sibTrans" cxnId="{1474DF57-4C9E-4ACD-9643-52FC8FFF8395}">
      <dgm:prSet/>
      <dgm:spPr/>
      <dgm:t>
        <a:bodyPr/>
        <a:lstStyle/>
        <a:p>
          <a:endParaRPr lang="en-US"/>
        </a:p>
      </dgm:t>
    </dgm:pt>
    <dgm:pt modelId="{246F8780-49AE-43D4-A4DF-EB98BE1BFE0C}">
      <dgm:prSet/>
      <dgm:spPr/>
      <dgm:t>
        <a:bodyPr/>
        <a:lstStyle/>
        <a:p>
          <a:r>
            <a:rPr lang="en-US" b="1" dirty="0">
              <a:solidFill>
                <a:srgbClr val="0D6CB9"/>
              </a:solidFill>
            </a:rPr>
            <a:t>Grade appropriate, with second language acquisition support</a:t>
          </a:r>
          <a:endParaRPr lang="en-US" dirty="0">
            <a:solidFill>
              <a:srgbClr val="0D6CB9"/>
            </a:solidFill>
          </a:endParaRPr>
        </a:p>
      </dgm:t>
    </dgm:pt>
    <dgm:pt modelId="{2EF72542-DC48-440E-806A-302CDF70120B}" type="parTrans" cxnId="{5985FA10-F759-49D3-8F4D-E7B7512C9288}">
      <dgm:prSet/>
      <dgm:spPr/>
      <dgm:t>
        <a:bodyPr/>
        <a:lstStyle/>
        <a:p>
          <a:endParaRPr lang="en-US"/>
        </a:p>
      </dgm:t>
    </dgm:pt>
    <dgm:pt modelId="{CA28655F-F042-4429-997F-643D91E3B9A6}" type="sibTrans" cxnId="{5985FA10-F759-49D3-8F4D-E7B7512C9288}">
      <dgm:prSet/>
      <dgm:spPr/>
      <dgm:t>
        <a:bodyPr/>
        <a:lstStyle/>
        <a:p>
          <a:endParaRPr lang="en-US"/>
        </a:p>
      </dgm:t>
    </dgm:pt>
    <dgm:pt modelId="{05B82215-4313-486F-BC3B-4D023755C7D9}">
      <dgm:prSet/>
      <dgm:spPr/>
      <dgm:t>
        <a:bodyPr/>
        <a:lstStyle/>
        <a:p>
          <a:r>
            <a:rPr lang="en-US"/>
            <a:t>Advanced High </a:t>
          </a:r>
        </a:p>
      </dgm:t>
    </dgm:pt>
    <dgm:pt modelId="{4296F20C-F39C-4786-87CF-8BF261D5CF8B}" type="parTrans" cxnId="{3ED077F5-9C15-459A-95A0-BE1DEFCBF074}">
      <dgm:prSet/>
      <dgm:spPr/>
      <dgm:t>
        <a:bodyPr/>
        <a:lstStyle/>
        <a:p>
          <a:endParaRPr lang="en-US"/>
        </a:p>
      </dgm:t>
    </dgm:pt>
    <dgm:pt modelId="{F4E12EC6-C2F2-4F4F-977B-B30D07861C38}" type="sibTrans" cxnId="{3ED077F5-9C15-459A-95A0-BE1DEFCBF074}">
      <dgm:prSet/>
      <dgm:spPr/>
      <dgm:t>
        <a:bodyPr/>
        <a:lstStyle/>
        <a:p>
          <a:endParaRPr lang="en-US"/>
        </a:p>
      </dgm:t>
    </dgm:pt>
    <dgm:pt modelId="{B2C7F38D-30C2-42C0-8C9B-807B294155B3}">
      <dgm:prSet/>
      <dgm:spPr/>
      <dgm:t>
        <a:bodyPr/>
        <a:lstStyle/>
        <a:p>
          <a:r>
            <a:rPr lang="en-US" b="1" dirty="0">
              <a:solidFill>
                <a:srgbClr val="0D6CB9"/>
              </a:solidFill>
            </a:rPr>
            <a:t>Grade appropriate, with minimal second language acquisition support</a:t>
          </a:r>
          <a:endParaRPr lang="en-US" dirty="0">
            <a:solidFill>
              <a:srgbClr val="0D6CB9"/>
            </a:solidFill>
          </a:endParaRPr>
        </a:p>
      </dgm:t>
    </dgm:pt>
    <dgm:pt modelId="{938BE9DC-997B-4514-8103-2527FBB054C0}" type="parTrans" cxnId="{BDB71B7E-50C4-4D8D-AFE6-55C9B2FA8463}">
      <dgm:prSet/>
      <dgm:spPr/>
      <dgm:t>
        <a:bodyPr/>
        <a:lstStyle/>
        <a:p>
          <a:endParaRPr lang="en-US"/>
        </a:p>
      </dgm:t>
    </dgm:pt>
    <dgm:pt modelId="{2D754B98-9B43-413E-B21F-3A3E6DE0F666}" type="sibTrans" cxnId="{BDB71B7E-50C4-4D8D-AFE6-55C9B2FA8463}">
      <dgm:prSet/>
      <dgm:spPr/>
      <dgm:t>
        <a:bodyPr/>
        <a:lstStyle/>
        <a:p>
          <a:endParaRPr lang="en-US"/>
        </a:p>
      </dgm:t>
    </dgm:pt>
    <dgm:pt modelId="{A73890FC-6056-4951-9A1E-23C4100F8AAB}" type="pres">
      <dgm:prSet presAssocID="{984F83E7-76FC-46B4-80EA-E124C11DF8D9}" presName="linearFlow" presStyleCnt="0">
        <dgm:presLayoutVars>
          <dgm:dir/>
          <dgm:animLvl val="lvl"/>
          <dgm:resizeHandles val="exact"/>
        </dgm:presLayoutVars>
      </dgm:prSet>
      <dgm:spPr/>
    </dgm:pt>
    <dgm:pt modelId="{2D006FFF-CE08-4C30-9E8A-E28456C02564}" type="pres">
      <dgm:prSet presAssocID="{F39DBDFD-0A8D-4196-8173-327EB5172C05}" presName="composite" presStyleCnt="0"/>
      <dgm:spPr/>
    </dgm:pt>
    <dgm:pt modelId="{E6128485-15C5-4DE8-BBFB-8BF08CCB736A}" type="pres">
      <dgm:prSet presAssocID="{F39DBDFD-0A8D-4196-8173-327EB5172C05}" presName="parentText" presStyleLbl="alignNode1" presStyleIdx="0" presStyleCnt="4">
        <dgm:presLayoutVars>
          <dgm:chMax val="1"/>
          <dgm:bulletEnabled val="1"/>
        </dgm:presLayoutVars>
      </dgm:prSet>
      <dgm:spPr/>
    </dgm:pt>
    <dgm:pt modelId="{CE6B9B9A-95E2-449B-A52B-0739C1E69230}" type="pres">
      <dgm:prSet presAssocID="{F39DBDFD-0A8D-4196-8173-327EB5172C05}" presName="descendantText" presStyleLbl="alignAcc1" presStyleIdx="0" presStyleCnt="4">
        <dgm:presLayoutVars>
          <dgm:bulletEnabled val="1"/>
        </dgm:presLayoutVars>
      </dgm:prSet>
      <dgm:spPr/>
    </dgm:pt>
    <dgm:pt modelId="{2454B53A-B83B-4B7E-94A4-876731DEAA3B}" type="pres">
      <dgm:prSet presAssocID="{4616222A-2DCC-4C30-AEE6-4B48A83203E9}" presName="sp" presStyleCnt="0"/>
      <dgm:spPr/>
    </dgm:pt>
    <dgm:pt modelId="{D7C09E84-2F89-4E28-A2EE-5160DA58BAC7}" type="pres">
      <dgm:prSet presAssocID="{52AF117A-AE39-4237-B2C0-D9EBD14FF545}" presName="composite" presStyleCnt="0"/>
      <dgm:spPr/>
    </dgm:pt>
    <dgm:pt modelId="{99FD6DF9-F7F8-4F2C-952A-BC2FDCEFE9E4}" type="pres">
      <dgm:prSet presAssocID="{52AF117A-AE39-4237-B2C0-D9EBD14FF545}" presName="parentText" presStyleLbl="alignNode1" presStyleIdx="1" presStyleCnt="4">
        <dgm:presLayoutVars>
          <dgm:chMax val="1"/>
          <dgm:bulletEnabled val="1"/>
        </dgm:presLayoutVars>
      </dgm:prSet>
      <dgm:spPr/>
    </dgm:pt>
    <dgm:pt modelId="{0E641755-32F1-4D28-B2F4-130E32777BD6}" type="pres">
      <dgm:prSet presAssocID="{52AF117A-AE39-4237-B2C0-D9EBD14FF545}" presName="descendantText" presStyleLbl="alignAcc1" presStyleIdx="1" presStyleCnt="4">
        <dgm:presLayoutVars>
          <dgm:bulletEnabled val="1"/>
        </dgm:presLayoutVars>
      </dgm:prSet>
      <dgm:spPr/>
    </dgm:pt>
    <dgm:pt modelId="{AB41993A-5705-4679-B74E-F2DE0C7CF49E}" type="pres">
      <dgm:prSet presAssocID="{14A42E03-AC4C-494B-9798-0FD17C7A73F3}" presName="sp" presStyleCnt="0"/>
      <dgm:spPr/>
    </dgm:pt>
    <dgm:pt modelId="{FE9780B4-3071-4980-8D15-AA6AF9A5688B}" type="pres">
      <dgm:prSet presAssocID="{16ABB008-3A21-416D-A447-D241C66831CA}" presName="composite" presStyleCnt="0"/>
      <dgm:spPr/>
    </dgm:pt>
    <dgm:pt modelId="{E021EA44-767F-4FD4-A0A2-A565551AF6C6}" type="pres">
      <dgm:prSet presAssocID="{16ABB008-3A21-416D-A447-D241C66831CA}" presName="parentText" presStyleLbl="alignNode1" presStyleIdx="2" presStyleCnt="4">
        <dgm:presLayoutVars>
          <dgm:chMax val="1"/>
          <dgm:bulletEnabled val="1"/>
        </dgm:presLayoutVars>
      </dgm:prSet>
      <dgm:spPr/>
    </dgm:pt>
    <dgm:pt modelId="{0F842C3F-3548-418A-805B-21676F3FD5EC}" type="pres">
      <dgm:prSet presAssocID="{16ABB008-3A21-416D-A447-D241C66831CA}" presName="descendantText" presStyleLbl="alignAcc1" presStyleIdx="2" presStyleCnt="4">
        <dgm:presLayoutVars>
          <dgm:bulletEnabled val="1"/>
        </dgm:presLayoutVars>
      </dgm:prSet>
      <dgm:spPr/>
    </dgm:pt>
    <dgm:pt modelId="{B7C1FDF7-6B9C-4387-95BF-741F32101997}" type="pres">
      <dgm:prSet presAssocID="{DC7E4FFA-7092-438C-B69B-1B0AB06F2BAD}" presName="sp" presStyleCnt="0"/>
      <dgm:spPr/>
    </dgm:pt>
    <dgm:pt modelId="{615CABF5-785D-4712-9CB8-584B97A9579B}" type="pres">
      <dgm:prSet presAssocID="{05B82215-4313-486F-BC3B-4D023755C7D9}" presName="composite" presStyleCnt="0"/>
      <dgm:spPr/>
    </dgm:pt>
    <dgm:pt modelId="{D1DCBFEA-92B5-4B09-AEE2-B1CB441BEFD6}" type="pres">
      <dgm:prSet presAssocID="{05B82215-4313-486F-BC3B-4D023755C7D9}" presName="parentText" presStyleLbl="alignNode1" presStyleIdx="3" presStyleCnt="4">
        <dgm:presLayoutVars>
          <dgm:chMax val="1"/>
          <dgm:bulletEnabled val="1"/>
        </dgm:presLayoutVars>
      </dgm:prSet>
      <dgm:spPr/>
    </dgm:pt>
    <dgm:pt modelId="{C9C215E3-2FEE-4D8A-9F2F-C75B1CBC7766}" type="pres">
      <dgm:prSet presAssocID="{05B82215-4313-486F-BC3B-4D023755C7D9}" presName="descendantText" presStyleLbl="alignAcc1" presStyleIdx="3" presStyleCnt="4">
        <dgm:presLayoutVars>
          <dgm:bulletEnabled val="1"/>
        </dgm:presLayoutVars>
      </dgm:prSet>
      <dgm:spPr/>
    </dgm:pt>
  </dgm:ptLst>
  <dgm:cxnLst>
    <dgm:cxn modelId="{F4F05900-2491-48AE-8D5A-995BC81A3203}" type="presOf" srcId="{05B82215-4313-486F-BC3B-4D023755C7D9}" destId="{D1DCBFEA-92B5-4B09-AEE2-B1CB441BEFD6}" srcOrd="0" destOrd="0" presId="urn:microsoft.com/office/officeart/2005/8/layout/chevron2"/>
    <dgm:cxn modelId="{5985FA10-F759-49D3-8F4D-E7B7512C9288}" srcId="{16ABB008-3A21-416D-A447-D241C66831CA}" destId="{246F8780-49AE-43D4-A4DF-EB98BE1BFE0C}" srcOrd="0" destOrd="0" parTransId="{2EF72542-DC48-440E-806A-302CDF70120B}" sibTransId="{CA28655F-F042-4429-997F-643D91E3B9A6}"/>
    <dgm:cxn modelId="{01358F5C-2BDD-45B9-8057-4C8B4832CC9F}" type="presOf" srcId="{B2C7F38D-30C2-42C0-8C9B-807B294155B3}" destId="{C9C215E3-2FEE-4D8A-9F2F-C75B1CBC7766}" srcOrd="0" destOrd="0" presId="urn:microsoft.com/office/officeart/2005/8/layout/chevron2"/>
    <dgm:cxn modelId="{023AEF5D-36FC-4AA7-B971-49DC614B2052}" type="presOf" srcId="{E5004D62-F68D-4996-9024-2B05EAD851DC}" destId="{CE6B9B9A-95E2-449B-A52B-0739C1E69230}" srcOrd="0" destOrd="0" presId="urn:microsoft.com/office/officeart/2005/8/layout/chevron2"/>
    <dgm:cxn modelId="{C12CD643-AFFB-4DE0-B628-1671DA08486C}" type="presOf" srcId="{52AF117A-AE39-4237-B2C0-D9EBD14FF545}" destId="{99FD6DF9-F7F8-4F2C-952A-BC2FDCEFE9E4}" srcOrd="0" destOrd="0" presId="urn:microsoft.com/office/officeart/2005/8/layout/chevron2"/>
    <dgm:cxn modelId="{20537744-262F-425D-85BA-2328ED4EA77E}" type="presOf" srcId="{16ABB008-3A21-416D-A447-D241C66831CA}" destId="{E021EA44-767F-4FD4-A0A2-A565551AF6C6}" srcOrd="0" destOrd="0" presId="urn:microsoft.com/office/officeart/2005/8/layout/chevron2"/>
    <dgm:cxn modelId="{59198C6B-F96C-4BA4-8096-8FC06983BC66}" type="presOf" srcId="{246F8780-49AE-43D4-A4DF-EB98BE1BFE0C}" destId="{0F842C3F-3548-418A-805B-21676F3FD5EC}" srcOrd="0" destOrd="0" presId="urn:microsoft.com/office/officeart/2005/8/layout/chevron2"/>
    <dgm:cxn modelId="{B89AED54-2D79-492D-9944-A392BB0A5AD0}" srcId="{F39DBDFD-0A8D-4196-8173-327EB5172C05}" destId="{E5004D62-F68D-4996-9024-2B05EAD851DC}" srcOrd="0" destOrd="0" parTransId="{F6DCFDE6-C87F-4247-BC63-A975B00A3F1A}" sibTransId="{6725A2A4-7257-48CE-9253-0D180ECF3748}"/>
    <dgm:cxn modelId="{86492257-6044-452C-B2D3-E942BDFCDB38}" srcId="{984F83E7-76FC-46B4-80EA-E124C11DF8D9}" destId="{F39DBDFD-0A8D-4196-8173-327EB5172C05}" srcOrd="0" destOrd="0" parTransId="{41A04EAC-DB9C-4A31-91E0-946970C41756}" sibTransId="{4616222A-2DCC-4C30-AEE6-4B48A83203E9}"/>
    <dgm:cxn modelId="{1474DF57-4C9E-4ACD-9643-52FC8FFF8395}" srcId="{984F83E7-76FC-46B4-80EA-E124C11DF8D9}" destId="{16ABB008-3A21-416D-A447-D241C66831CA}" srcOrd="2" destOrd="0" parTransId="{61491BD5-CB5D-4D85-BF71-39BE9C95E271}" sibTransId="{DC7E4FFA-7092-438C-B69B-1B0AB06F2BAD}"/>
    <dgm:cxn modelId="{0C7E8E78-9248-49EA-84E2-C05FB835C7CB}" srcId="{984F83E7-76FC-46B4-80EA-E124C11DF8D9}" destId="{52AF117A-AE39-4237-B2C0-D9EBD14FF545}" srcOrd="1" destOrd="0" parTransId="{52372EA8-A5D1-4A24-9148-3FFBA9336DA7}" sibTransId="{14A42E03-AC4C-494B-9798-0FD17C7A73F3}"/>
    <dgm:cxn modelId="{BDB71B7E-50C4-4D8D-AFE6-55C9B2FA8463}" srcId="{05B82215-4313-486F-BC3B-4D023755C7D9}" destId="{B2C7F38D-30C2-42C0-8C9B-807B294155B3}" srcOrd="0" destOrd="0" parTransId="{938BE9DC-997B-4514-8103-2527FBB054C0}" sibTransId="{2D754B98-9B43-413E-B21F-3A3E6DE0F666}"/>
    <dgm:cxn modelId="{467D6E92-64C6-4642-A4FD-147C871E93C7}" srcId="{52AF117A-AE39-4237-B2C0-D9EBD14FF545}" destId="{930A93B4-6C8D-4F5C-9F81-B43559780D54}" srcOrd="0" destOrd="0" parTransId="{C0DE9CE0-F233-4D27-B969-C74991BC4BFE}" sibTransId="{19E4AF8B-7A5E-48D2-BD82-56E00E6F6775}"/>
    <dgm:cxn modelId="{8F5BC2A5-C39E-4B7A-B840-637033E505CC}" type="presOf" srcId="{930A93B4-6C8D-4F5C-9F81-B43559780D54}" destId="{0E641755-32F1-4D28-B2F4-130E32777BD6}" srcOrd="0" destOrd="0" presId="urn:microsoft.com/office/officeart/2005/8/layout/chevron2"/>
    <dgm:cxn modelId="{30FD8ED0-BEC3-4415-9AB6-485368F8C98B}" type="presOf" srcId="{984F83E7-76FC-46B4-80EA-E124C11DF8D9}" destId="{A73890FC-6056-4951-9A1E-23C4100F8AAB}" srcOrd="0" destOrd="0" presId="urn:microsoft.com/office/officeart/2005/8/layout/chevron2"/>
    <dgm:cxn modelId="{3ED077F5-9C15-459A-95A0-BE1DEFCBF074}" srcId="{984F83E7-76FC-46B4-80EA-E124C11DF8D9}" destId="{05B82215-4313-486F-BC3B-4D023755C7D9}" srcOrd="3" destOrd="0" parTransId="{4296F20C-F39C-4786-87CF-8BF261D5CF8B}" sibTransId="{F4E12EC6-C2F2-4F4F-977B-B30D07861C38}"/>
    <dgm:cxn modelId="{E407E4FD-F235-4C0A-B4F5-2D07631D7DF1}" type="presOf" srcId="{F39DBDFD-0A8D-4196-8173-327EB5172C05}" destId="{E6128485-15C5-4DE8-BBFB-8BF08CCB736A}" srcOrd="0" destOrd="0" presId="urn:microsoft.com/office/officeart/2005/8/layout/chevron2"/>
    <dgm:cxn modelId="{29079045-9408-45DB-A94A-C96C73D8B8DC}" type="presParOf" srcId="{A73890FC-6056-4951-9A1E-23C4100F8AAB}" destId="{2D006FFF-CE08-4C30-9E8A-E28456C02564}" srcOrd="0" destOrd="0" presId="urn:microsoft.com/office/officeart/2005/8/layout/chevron2"/>
    <dgm:cxn modelId="{059FAF18-8070-414C-B4F0-244F0F36EEB2}" type="presParOf" srcId="{2D006FFF-CE08-4C30-9E8A-E28456C02564}" destId="{E6128485-15C5-4DE8-BBFB-8BF08CCB736A}" srcOrd="0" destOrd="0" presId="urn:microsoft.com/office/officeart/2005/8/layout/chevron2"/>
    <dgm:cxn modelId="{F1D0D308-2016-47EE-A1AD-838B5ADB8F5D}" type="presParOf" srcId="{2D006FFF-CE08-4C30-9E8A-E28456C02564}" destId="{CE6B9B9A-95E2-449B-A52B-0739C1E69230}" srcOrd="1" destOrd="0" presId="urn:microsoft.com/office/officeart/2005/8/layout/chevron2"/>
    <dgm:cxn modelId="{9230A3B8-B6CC-4D72-B376-12D13D7F39C7}" type="presParOf" srcId="{A73890FC-6056-4951-9A1E-23C4100F8AAB}" destId="{2454B53A-B83B-4B7E-94A4-876731DEAA3B}" srcOrd="1" destOrd="0" presId="urn:microsoft.com/office/officeart/2005/8/layout/chevron2"/>
    <dgm:cxn modelId="{5FC2E23D-D055-4A09-9C75-0444135AECD1}" type="presParOf" srcId="{A73890FC-6056-4951-9A1E-23C4100F8AAB}" destId="{D7C09E84-2F89-4E28-A2EE-5160DA58BAC7}" srcOrd="2" destOrd="0" presId="urn:microsoft.com/office/officeart/2005/8/layout/chevron2"/>
    <dgm:cxn modelId="{4E206077-A4F5-4087-8B1D-3A5BCE90FEA5}" type="presParOf" srcId="{D7C09E84-2F89-4E28-A2EE-5160DA58BAC7}" destId="{99FD6DF9-F7F8-4F2C-952A-BC2FDCEFE9E4}" srcOrd="0" destOrd="0" presId="urn:microsoft.com/office/officeart/2005/8/layout/chevron2"/>
    <dgm:cxn modelId="{309EF2E9-31E9-4F3A-9A13-963AC4DB29F1}" type="presParOf" srcId="{D7C09E84-2F89-4E28-A2EE-5160DA58BAC7}" destId="{0E641755-32F1-4D28-B2F4-130E32777BD6}" srcOrd="1" destOrd="0" presId="urn:microsoft.com/office/officeart/2005/8/layout/chevron2"/>
    <dgm:cxn modelId="{A4B034CF-2B4A-4B4D-93D5-37E576B0A207}" type="presParOf" srcId="{A73890FC-6056-4951-9A1E-23C4100F8AAB}" destId="{AB41993A-5705-4679-B74E-F2DE0C7CF49E}" srcOrd="3" destOrd="0" presId="urn:microsoft.com/office/officeart/2005/8/layout/chevron2"/>
    <dgm:cxn modelId="{F6A34A0E-A90D-45B1-ABFC-A8FCA637E9DB}" type="presParOf" srcId="{A73890FC-6056-4951-9A1E-23C4100F8AAB}" destId="{FE9780B4-3071-4980-8D15-AA6AF9A5688B}" srcOrd="4" destOrd="0" presId="urn:microsoft.com/office/officeart/2005/8/layout/chevron2"/>
    <dgm:cxn modelId="{1A44C166-7682-448B-9882-8F391F3A7106}" type="presParOf" srcId="{FE9780B4-3071-4980-8D15-AA6AF9A5688B}" destId="{E021EA44-767F-4FD4-A0A2-A565551AF6C6}" srcOrd="0" destOrd="0" presId="urn:microsoft.com/office/officeart/2005/8/layout/chevron2"/>
    <dgm:cxn modelId="{FC43FDFC-071B-414B-8EBE-97CC03DC932D}" type="presParOf" srcId="{FE9780B4-3071-4980-8D15-AA6AF9A5688B}" destId="{0F842C3F-3548-418A-805B-21676F3FD5EC}" srcOrd="1" destOrd="0" presId="urn:microsoft.com/office/officeart/2005/8/layout/chevron2"/>
    <dgm:cxn modelId="{E9870795-EBCD-4086-A958-7BE7B337ACB2}" type="presParOf" srcId="{A73890FC-6056-4951-9A1E-23C4100F8AAB}" destId="{B7C1FDF7-6B9C-4387-95BF-741F32101997}" srcOrd="5" destOrd="0" presId="urn:microsoft.com/office/officeart/2005/8/layout/chevron2"/>
    <dgm:cxn modelId="{3E1B4A77-72FA-46D9-B716-7DC07FB6A67C}" type="presParOf" srcId="{A73890FC-6056-4951-9A1E-23C4100F8AAB}" destId="{615CABF5-785D-4712-9CB8-584B97A9579B}" srcOrd="6" destOrd="0" presId="urn:microsoft.com/office/officeart/2005/8/layout/chevron2"/>
    <dgm:cxn modelId="{C0926D60-75E9-4364-BA12-F058A3CA7632}" type="presParOf" srcId="{615CABF5-785D-4712-9CB8-584B97A9579B}" destId="{D1DCBFEA-92B5-4B09-AEE2-B1CB441BEFD6}" srcOrd="0" destOrd="0" presId="urn:microsoft.com/office/officeart/2005/8/layout/chevron2"/>
    <dgm:cxn modelId="{C4E7686D-0EDA-4E6F-9FDD-E99DECC195A4}" type="presParOf" srcId="{615CABF5-785D-4712-9CB8-584B97A9579B}" destId="{C9C215E3-2FEE-4D8A-9F2F-C75B1CBC776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37DA4-2230-4215-A74F-0D82CF55FB1D}">
      <dsp:nvSpPr>
        <dsp:cNvPr id="0" name=""/>
        <dsp:cNvSpPr/>
      </dsp:nvSpPr>
      <dsp:spPr>
        <a:xfrm>
          <a:off x="2655104" y="992984"/>
          <a:ext cx="1560404" cy="156040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ELPS</a:t>
          </a:r>
        </a:p>
      </dsp:txBody>
      <dsp:txXfrm>
        <a:off x="2968815" y="1358501"/>
        <a:ext cx="932982" cy="802080"/>
      </dsp:txXfrm>
    </dsp:sp>
    <dsp:sp modelId="{E4BBF282-FA5D-4300-B4B0-82992091AFC5}">
      <dsp:nvSpPr>
        <dsp:cNvPr id="0" name=""/>
        <dsp:cNvSpPr/>
      </dsp:nvSpPr>
      <dsp:spPr>
        <a:xfrm>
          <a:off x="1747232" y="624161"/>
          <a:ext cx="1134839" cy="113483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TELPAS</a:t>
          </a:r>
        </a:p>
      </dsp:txBody>
      <dsp:txXfrm>
        <a:off x="2032931" y="911587"/>
        <a:ext cx="563441" cy="559987"/>
      </dsp:txXfrm>
    </dsp:sp>
    <dsp:sp modelId="{9DF2DDD1-7FC3-4809-85D6-FA827EEBFF99}">
      <dsp:nvSpPr>
        <dsp:cNvPr id="0" name=""/>
        <dsp:cNvSpPr/>
      </dsp:nvSpPr>
      <dsp:spPr>
        <a:xfrm>
          <a:off x="2694888" y="744689"/>
          <a:ext cx="1919297" cy="1919297"/>
        </a:xfrm>
        <a:prstGeom prst="circularArrow">
          <a:avLst>
            <a:gd name="adj1" fmla="val 4878"/>
            <a:gd name="adj2" fmla="val 312630"/>
            <a:gd name="adj3" fmla="val 3016753"/>
            <a:gd name="adj4" fmla="val 15402072"/>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564D9A-14F9-4A5D-8623-DC4D8369E5F4}">
      <dsp:nvSpPr>
        <dsp:cNvPr id="0" name=""/>
        <dsp:cNvSpPr/>
      </dsp:nvSpPr>
      <dsp:spPr>
        <a:xfrm>
          <a:off x="1546254" y="378889"/>
          <a:ext cx="1451176" cy="145117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28485-15C5-4DE8-BBFB-8BF08CCB736A}">
      <dsp:nvSpPr>
        <dsp:cNvPr id="0" name=""/>
        <dsp:cNvSpPr/>
      </dsp:nvSpPr>
      <dsp:spPr>
        <a:xfrm rot="5400000">
          <a:off x="-185093" y="186025"/>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Beginning</a:t>
          </a:r>
        </a:p>
      </dsp:txBody>
      <dsp:txXfrm rot="-5400000">
        <a:off x="1" y="432816"/>
        <a:ext cx="863767" cy="370186"/>
      </dsp:txXfrm>
    </dsp:sp>
    <dsp:sp modelId="{CE6B9B9A-95E2-449B-A52B-0739C1E69230}">
      <dsp:nvSpPr>
        <dsp:cNvPr id="0" name=""/>
        <dsp:cNvSpPr/>
      </dsp:nvSpPr>
      <dsp:spPr>
        <a:xfrm rot="5400000">
          <a:off x="5695594" y="-4830894"/>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Little or no English ability</a:t>
          </a:r>
          <a:endParaRPr lang="en-US" sz="2400" kern="1200" dirty="0">
            <a:solidFill>
              <a:srgbClr val="0D6CB9"/>
            </a:solidFill>
          </a:endParaRPr>
        </a:p>
      </dsp:txBody>
      <dsp:txXfrm rot="-5400000">
        <a:off x="863768" y="40086"/>
        <a:ext cx="10426569" cy="723762"/>
      </dsp:txXfrm>
    </dsp:sp>
    <dsp:sp modelId="{99FD6DF9-F7F8-4F2C-952A-BC2FDCEFE9E4}">
      <dsp:nvSpPr>
        <dsp:cNvPr id="0" name=""/>
        <dsp:cNvSpPr/>
      </dsp:nvSpPr>
      <dsp:spPr>
        <a:xfrm rot="5400000">
          <a:off x="-185093" y="1272981"/>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Intermediate</a:t>
          </a:r>
        </a:p>
      </dsp:txBody>
      <dsp:txXfrm rot="-5400000">
        <a:off x="1" y="1519772"/>
        <a:ext cx="863767" cy="370186"/>
      </dsp:txXfrm>
    </dsp:sp>
    <dsp:sp modelId="{0E641755-32F1-4D28-B2F4-130E32777BD6}">
      <dsp:nvSpPr>
        <dsp:cNvPr id="0" name=""/>
        <dsp:cNvSpPr/>
      </dsp:nvSpPr>
      <dsp:spPr>
        <a:xfrm rot="5400000">
          <a:off x="5695594" y="-3743938"/>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Limited ability, simple language structures, </a:t>
          </a:r>
          <a:br>
            <a:rPr lang="en-US" sz="2400" b="1" kern="1200" dirty="0">
              <a:solidFill>
                <a:srgbClr val="0D6CB9"/>
              </a:solidFill>
            </a:rPr>
          </a:br>
          <a:r>
            <a:rPr lang="en-US" sz="2400" b="1" kern="1200" dirty="0">
              <a:solidFill>
                <a:srgbClr val="0D6CB9"/>
              </a:solidFill>
            </a:rPr>
            <a:t>high-frequency vocabulary, routine contexts</a:t>
          </a:r>
          <a:endParaRPr lang="en-US" sz="2400" kern="1200" dirty="0">
            <a:solidFill>
              <a:srgbClr val="0D6CB9"/>
            </a:solidFill>
          </a:endParaRPr>
        </a:p>
      </dsp:txBody>
      <dsp:txXfrm rot="-5400000">
        <a:off x="863768" y="1127042"/>
        <a:ext cx="10426569" cy="723762"/>
      </dsp:txXfrm>
    </dsp:sp>
    <dsp:sp modelId="{E021EA44-767F-4FD4-A0A2-A565551AF6C6}">
      <dsp:nvSpPr>
        <dsp:cNvPr id="0" name=""/>
        <dsp:cNvSpPr/>
      </dsp:nvSpPr>
      <dsp:spPr>
        <a:xfrm rot="5400000">
          <a:off x="-185093" y="2359937"/>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Advanced</a:t>
          </a:r>
        </a:p>
      </dsp:txBody>
      <dsp:txXfrm rot="-5400000">
        <a:off x="1" y="2606728"/>
        <a:ext cx="863767" cy="370186"/>
      </dsp:txXfrm>
    </dsp:sp>
    <dsp:sp modelId="{0F842C3F-3548-418A-805B-21676F3FD5EC}">
      <dsp:nvSpPr>
        <dsp:cNvPr id="0" name=""/>
        <dsp:cNvSpPr/>
      </dsp:nvSpPr>
      <dsp:spPr>
        <a:xfrm rot="5400000">
          <a:off x="5695594" y="-2656982"/>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Grade appropriate, with second language acquisition support</a:t>
          </a:r>
          <a:endParaRPr lang="en-US" sz="2400" kern="1200" dirty="0">
            <a:solidFill>
              <a:srgbClr val="0D6CB9"/>
            </a:solidFill>
          </a:endParaRPr>
        </a:p>
      </dsp:txBody>
      <dsp:txXfrm rot="-5400000">
        <a:off x="863768" y="2213998"/>
        <a:ext cx="10426569" cy="723762"/>
      </dsp:txXfrm>
    </dsp:sp>
    <dsp:sp modelId="{D1DCBFEA-92B5-4B09-AEE2-B1CB441BEFD6}">
      <dsp:nvSpPr>
        <dsp:cNvPr id="0" name=""/>
        <dsp:cNvSpPr/>
      </dsp:nvSpPr>
      <dsp:spPr>
        <a:xfrm rot="5400000">
          <a:off x="-185093" y="3446892"/>
          <a:ext cx="1233953" cy="86376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Advanced High </a:t>
          </a:r>
        </a:p>
      </dsp:txBody>
      <dsp:txXfrm rot="-5400000">
        <a:off x="1" y="3693683"/>
        <a:ext cx="863767" cy="370186"/>
      </dsp:txXfrm>
    </dsp:sp>
    <dsp:sp modelId="{C9C215E3-2FEE-4D8A-9F2F-C75B1CBC7766}">
      <dsp:nvSpPr>
        <dsp:cNvPr id="0" name=""/>
        <dsp:cNvSpPr/>
      </dsp:nvSpPr>
      <dsp:spPr>
        <a:xfrm rot="5400000">
          <a:off x="5695594" y="-1570026"/>
          <a:ext cx="802070" cy="1046572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0D6CB9"/>
              </a:solidFill>
            </a:rPr>
            <a:t>Grade appropriate, with minimal second language acquisition support</a:t>
          </a:r>
          <a:endParaRPr lang="en-US" sz="2400" kern="1200" dirty="0">
            <a:solidFill>
              <a:srgbClr val="0D6CB9"/>
            </a:solidFill>
          </a:endParaRPr>
        </a:p>
      </dsp:txBody>
      <dsp:txXfrm rot="-5400000">
        <a:off x="863768" y="3300954"/>
        <a:ext cx="10426569" cy="72376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9/19/2024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presentation is intended to be used after the </a:t>
            </a:r>
            <a:r>
              <a:rPr lang="en-US" altLang="en-US" sz="1100" b="1" i="1" dirty="0">
                <a:solidFill>
                  <a:srgbClr val="6600FF"/>
                </a:solidFill>
                <a:latin typeface="Arial" panose="020B0604020202020204" pitchFamily="34" charset="0"/>
                <a:cs typeface="Arial" panose="020B0604020202020204" pitchFamily="34" charset="0"/>
              </a:rPr>
              <a:t>Making the ELPS</a:t>
            </a:r>
            <a:r>
              <a:rPr lang="en-US" altLang="en-US" sz="1100" b="1" dirty="0">
                <a:solidFill>
                  <a:srgbClr val="6600FF"/>
                </a:solidFill>
                <a:latin typeface="Arial" panose="020B0604020202020204" pitchFamily="34" charset="0"/>
                <a:cs typeface="Arial" panose="020B0604020202020204" pitchFamily="34" charset="0"/>
              </a:rPr>
              <a:t>–</a:t>
            </a:r>
            <a:r>
              <a:rPr lang="en-US" altLang="en-US" sz="1100" b="1" i="1" dirty="0">
                <a:solidFill>
                  <a:srgbClr val="6600FF"/>
                </a:solidFill>
                <a:latin typeface="Arial" panose="020B0604020202020204" pitchFamily="34" charset="0"/>
                <a:cs typeface="Arial" panose="020B0604020202020204" pitchFamily="34" charset="0"/>
              </a:rPr>
              <a:t>TELPAS Connection:</a:t>
            </a:r>
            <a:r>
              <a:rPr lang="en-US" altLang="en-US" sz="1100" b="1" i="1" dirty="0">
                <a:solidFill>
                  <a:srgbClr val="DA456B"/>
                </a:solidFill>
                <a:latin typeface="Arial" panose="020B0604020202020204" pitchFamily="34" charset="0"/>
                <a:cs typeface="Arial" panose="020B0604020202020204" pitchFamily="34" charset="0"/>
              </a:rPr>
              <a:t> </a:t>
            </a:r>
            <a:r>
              <a:rPr lang="en-US" altLang="en-US" sz="1100" b="1" i="1" dirty="0">
                <a:solidFill>
                  <a:srgbClr val="6600FF"/>
                </a:solidFill>
                <a:latin typeface="Arial" panose="020B0604020202020204" pitchFamily="34" charset="0"/>
                <a:cs typeface="Arial" panose="020B0604020202020204" pitchFamily="34" charset="0"/>
              </a:rPr>
              <a:t>Grades K–12 Overview</a:t>
            </a:r>
            <a:r>
              <a:rPr lang="en-US" altLang="en-US" sz="1100" b="1"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which may be accessed from TEA’s TELPAS Resources</a:t>
            </a:r>
            <a:r>
              <a:rPr lang="en-US" altLang="en-US" sz="1100" baseline="0" dirty="0">
                <a:latin typeface="Arial" panose="020B0604020202020204" pitchFamily="34" charset="0"/>
                <a:cs typeface="Arial" panose="020B0604020202020204" pitchFamily="34" charset="0"/>
              </a:rPr>
              <a:t> webpage.</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To make best use of this PowerPoint module, print the</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ELPS-TELPAS Proficiency Level Descriptors (PLDs) found on the TELPAS Resources</a:t>
            </a:r>
            <a:r>
              <a:rPr lang="en-US" altLang="en-US" sz="1100" baseline="0" dirty="0">
                <a:latin typeface="Arial" panose="020B0604020202020204" pitchFamily="34" charset="0"/>
                <a:cs typeface="Arial" panose="020B0604020202020204" pitchFamily="34" charset="0"/>
              </a:rPr>
              <a:t> webpage</a:t>
            </a:r>
            <a:r>
              <a:rPr lang="en-US" altLang="en-US" sz="1100" dirty="0">
                <a:latin typeface="Arial" panose="020B0604020202020204" pitchFamily="34" charset="0"/>
                <a:cs typeface="Arial" panose="020B0604020202020204" pitchFamily="34" charset="0"/>
              </a:rPr>
              <a:t>. </a:t>
            </a:r>
          </a:p>
          <a:p>
            <a:pPr eaLnBrk="1" hangingPunct="1">
              <a:lnSpc>
                <a:spcPct val="90000"/>
              </a:lnSpc>
              <a:spcBef>
                <a:spcPct val="0"/>
              </a:spcBef>
            </a:pPr>
            <a:endParaRPr lang="en-US" altLang="en-US" sz="1100" i="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These PowerPoint resources, plus the TEA publication, </a:t>
            </a:r>
            <a:r>
              <a:rPr lang="en-US" altLang="en-US" sz="1100" b="1" i="1" dirty="0">
                <a:solidFill>
                  <a:srgbClr val="6600FF"/>
                </a:solidFill>
                <a:latin typeface="Arial" panose="020B0604020202020204" pitchFamily="34" charset="0"/>
                <a:cs typeface="Arial" panose="020B0604020202020204" pitchFamily="34" charset="0"/>
              </a:rPr>
              <a:t>TELPAS Educator Guide</a:t>
            </a:r>
            <a:r>
              <a:rPr lang="en-US" altLang="en-US" sz="1100" dirty="0">
                <a:latin typeface="Arial" panose="020B0604020202020204" pitchFamily="34" charset="0"/>
                <a:cs typeface="Arial" panose="020B0604020202020204" pitchFamily="34" charset="0"/>
              </a:rPr>
              <a:t>, are provided to support the effective use of the ELPS during instruction and assessment.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Note that abbreviated, reformatted, or modified proficiency level descriptors must not be used in training raters or assessing students. In support of standardization, the PLDs must be used as they have been formatted and published for TELPAS.</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For the purpose of this training PPT, the term ‘emergent bilingual student’ will be used. However, there has been no change to ELPS-PLDs. </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this sample, the student is able to understand a number of phrases containing simple, high-frequency words. These phrases (next week, put this in your backpack, take home tonight) are used very routinely in classroom settings, supporting the EB student’s ability to make meaning of longer segments of speech. This student understood the basic gist of the message but few of the important details.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a:latin typeface="Arial"/>
                <a:cs typeface="Arial"/>
              </a:rPr>
              <a:t>This sample exemplifies what is meant by the second </a:t>
            </a:r>
            <a:r>
              <a:rPr lang="en-US" altLang="en-US" sz="1100" u="sng">
                <a:latin typeface="Arial"/>
                <a:cs typeface="Arial"/>
              </a:rPr>
              <a:t>advanced</a:t>
            </a:r>
            <a:r>
              <a:rPr lang="en-US" altLang="en-US" sz="1100">
                <a:latin typeface="Arial"/>
                <a:cs typeface="Arial"/>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a:latin typeface="Arial"/>
                <a:cs typeface="Arial"/>
              </a:rPr>
              <a:t>Advanced listeners:</a:t>
            </a:r>
          </a:p>
          <a:p>
            <a:pPr marL="225425" lvl="1" indent="-112395" eaLnBrk="1" hangingPunct="1">
              <a:spcBef>
                <a:spcPct val="0"/>
              </a:spcBef>
              <a:buFontTx/>
              <a:buChar char="•"/>
            </a:pPr>
            <a:r>
              <a:rPr lang="en-US" altLang="en-US" sz="1100" b="1">
                <a:latin typeface="Arial"/>
                <a:cs typeface="Arial"/>
              </a:rPr>
              <a:t>understand most main points, most important details, and some implicit information during social and basic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This student is able to understand the main point of the message and most of the important details (such as the consequence of not bringing the form back) not understood by the intermediate listener. The student doesn’t understand, however, how long the field trip will take and the idea of parents volunteering to go along to help out. Linguistic accommodations help a student at this level fill in these types of gaps.</a:t>
            </a:r>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6026"/>
          </a:xfrm>
        </p:spPr>
        <p:txBody>
          <a:bodyPr/>
          <a:lstStyle/>
          <a:p>
            <a:pPr eaLnBrk="1" hangingPunct="1">
              <a:spcBef>
                <a:spcPct val="0"/>
              </a:spcBef>
            </a:pPr>
            <a:r>
              <a:rPr lang="en-US" altLang="en-US" sz="1100" dirty="0">
                <a:latin typeface="Arial" panose="020B0604020202020204" pitchFamily="34" charset="0"/>
              </a:rPr>
              <a:t>This sample exemplifies what is meant by the second </a:t>
            </a:r>
            <a:r>
              <a:rPr lang="en-US" altLang="en-US" sz="1100" u="sng" dirty="0">
                <a:latin typeface="Arial" panose="020B0604020202020204" pitchFamily="34" charset="0"/>
              </a:rPr>
              <a:t>advanced high</a:t>
            </a:r>
            <a:r>
              <a:rPr lang="en-US" altLang="en-US" sz="1100" dirty="0">
                <a:latin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Advanced high listeners:</a:t>
            </a:r>
          </a:p>
          <a:p>
            <a:pPr marL="228600" lvl="1" indent="-114300" eaLnBrk="1" hangingPunct="1">
              <a:spcBef>
                <a:spcPct val="0"/>
              </a:spcBef>
              <a:buFontTx/>
              <a:buChar char="•"/>
            </a:pPr>
            <a:r>
              <a:rPr lang="en-US" altLang="en-US" sz="1100" b="1" dirty="0">
                <a:latin typeface="Arial" panose="020B0604020202020204" pitchFamily="34" charset="0"/>
              </a:rPr>
              <a:t>understand main points, important details, and implicit information at a level nearly comparable to native English-speaking peers during social and instructional interactions</a:t>
            </a:r>
          </a:p>
          <a:p>
            <a:pPr marL="228600" lvl="1" indent="-114300"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Advanced high listeners are usually able to understand most words and details in routine spoken messages, even when the messages are not linguistically simplified.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advanced high student understands that the class will leave </a:t>
            </a:r>
            <a:r>
              <a:rPr lang="en-US" altLang="en-US" sz="1100" u="sng" dirty="0">
                <a:latin typeface="Arial" panose="020B0604020202020204" pitchFamily="34" charset="0"/>
              </a:rPr>
              <a:t>after the announcements</a:t>
            </a:r>
            <a:r>
              <a:rPr lang="en-US" altLang="en-US" sz="1100" dirty="0">
                <a:latin typeface="Arial" panose="020B0604020202020204" pitchFamily="34" charset="0"/>
              </a:rPr>
              <a:t> and be gone </a:t>
            </a:r>
            <a:r>
              <a:rPr lang="en-US" altLang="en-US" sz="1100" u="sng" dirty="0">
                <a:latin typeface="Arial" panose="020B0604020202020204" pitchFamily="34" charset="0"/>
              </a:rPr>
              <a:t>the entire day</a:t>
            </a:r>
            <a:r>
              <a:rPr lang="en-US" altLang="en-US" sz="1100" dirty="0">
                <a:latin typeface="Arial" panose="020B0604020202020204" pitchFamily="34" charset="0"/>
              </a:rPr>
              <a:t>, and the student understands that the permission slip must be brought back </a:t>
            </a:r>
            <a:r>
              <a:rPr lang="en-US" altLang="en-US" sz="1100" u="sng" dirty="0">
                <a:latin typeface="Arial" panose="020B0604020202020204" pitchFamily="34" charset="0"/>
              </a:rPr>
              <a:t>signed</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 not understand what “chaperone” means and, therefore, doesn’t understand what the parents will be able to volunteer for.</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These next slides show an example of speech that is academic in nature</a:t>
            </a:r>
            <a:r>
              <a:rPr lang="en-US" altLang="en-US" sz="1100" b="1" dirty="0">
                <a:latin typeface="Arial" panose="020B0604020202020204" pitchFamily="34" charset="0"/>
              </a:rPr>
              <a:t>. As with the previous slides, it should be assumed that the teacher is talking to a class </a:t>
            </a:r>
            <a:r>
              <a:rPr lang="en-US" altLang="en-US" sz="1100" b="1" u="sng" dirty="0">
                <a:latin typeface="Arial" panose="020B0604020202020204" pitchFamily="34" charset="0"/>
              </a:rPr>
              <a:t>without</a:t>
            </a:r>
            <a:r>
              <a:rPr lang="en-US" altLang="en-US" sz="1100" b="1" dirty="0">
                <a:latin typeface="Arial" panose="020B0604020202020204" pitchFamily="34" charset="0"/>
              </a:rPr>
              <a:t> making linguistic accommodations designed for EB students. </a:t>
            </a:r>
            <a:r>
              <a:rPr lang="en-US" altLang="en-US" sz="1100" dirty="0">
                <a:latin typeface="Arial" panose="020B0604020202020204" pitchFamily="34" charset="0"/>
              </a:rPr>
              <a:t>These</a:t>
            </a:r>
            <a:r>
              <a:rPr lang="en-US" altLang="en-US" sz="1100" dirty="0">
                <a:solidFill>
                  <a:srgbClr val="FF0000"/>
                </a:solidFill>
                <a:latin typeface="Arial" panose="020B0604020202020204" pitchFamily="34" charset="0"/>
              </a:rPr>
              <a:t> </a:t>
            </a:r>
            <a:r>
              <a:rPr lang="en-US" altLang="en-US" sz="1100" dirty="0">
                <a:latin typeface="Arial" panose="020B0604020202020204" pitchFamily="34" charset="0"/>
              </a:rPr>
              <a:t>slides provide additional examples of what is meant by the second bullet of the PLDs for listening.</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This sample shows speech that a student might hear in a math classroom. In teaching students, teachers frequently give certain repeated, highly routine instructions (e.g., open your books to page). Beginning listeners hear such instructions regularly and begin to memorize phrases, even without understanding each of the individual words. Beginning level students also acquire some academic vocabulary that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As shown in this example, the student understands some high-frequency academic words (one, two, rectangle, circles). The understanding of such words in spoken messages is affected by how fast the person is speaking and the emphasis given to the words.</a:t>
            </a:r>
          </a:p>
          <a:p>
            <a:pPr eaLnBrk="1" hangingPunct="1">
              <a:spcBef>
                <a:spcPct val="0"/>
              </a:spcBef>
            </a:pPr>
            <a:r>
              <a:rPr lang="en-US" altLang="en-US" sz="1100" dirty="0">
                <a:latin typeface="Arial" panose="020B0604020202020204" pitchFamily="34" charset="0"/>
              </a:rPr>
              <a:t> </a:t>
            </a:r>
          </a:p>
          <a:p>
            <a:pPr eaLnBrk="1" hangingPunct="1">
              <a:spcBef>
                <a:spcPct val="0"/>
              </a:spcBef>
            </a:pPr>
            <a:r>
              <a:rPr lang="en-US" altLang="en-US" sz="1100" dirty="0">
                <a:latin typeface="Arial" panose="020B0604020202020204" pitchFamily="34" charset="0"/>
              </a:rPr>
              <a:t>In the example above, a beginning level student accustomed to using a textbook in math class may memorize the phrase “Open your books to page…,” but the student is likely still struggling to learn English words for numbers. When the teacher says “page one hundred seventy-two” at normal speed, the student may hear or understand only part of the number and, therefore, not turn to the correct page in the book.</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An intermediate listener understands more of the routine instructions heard daily in the classroom (today we are going to study, top of the page, today’s lesson)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intermediate level student hears and understands familiar content area words such as cylinder, rectangles, and circles. However, the teacher is attempting to teach students about the </a:t>
            </a:r>
            <a:r>
              <a:rPr lang="en-US" altLang="en-US" sz="1100" b="1" dirty="0">
                <a:latin typeface="Arial" panose="020B0604020202020204" pitchFamily="34" charset="0"/>
              </a:rPr>
              <a:t>net</a:t>
            </a:r>
            <a:r>
              <a:rPr lang="en-US" altLang="en-US" sz="1100" dirty="0">
                <a:latin typeface="Arial" panose="020B0604020202020204" pitchFamily="34" charset="0"/>
              </a:rPr>
              <a:t> of a cylinder. Because this lesson has not been linguistically modified, the student does not understand enough of what the teacher is saying to grasp the idea that the lesson is about a new concept called </a:t>
            </a:r>
            <a:r>
              <a:rPr lang="en-US" altLang="en-US" sz="1100" b="1" dirty="0">
                <a:latin typeface="Arial" panose="020B0604020202020204" pitchFamily="34" charset="0"/>
              </a:rPr>
              <a:t>net</a:t>
            </a:r>
            <a:r>
              <a:rPr lang="en-US" altLang="en-US" sz="1100" dirty="0">
                <a:latin typeface="Arial" panose="020B0604020202020204" pitchFamily="34" charset="0"/>
              </a:rPr>
              <a:t>. </a:t>
            </a: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Note also that even students at the intermediate level struggle to understand strings of numbers (one hundred seventy-two) spoken at normal speed.</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rPr>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words (net, two-dimensional model) to their receptive vocabulary. </a:t>
            </a:r>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a:latin typeface="Arial"/>
                <a:cs typeface="Arial"/>
              </a:rPr>
              <a:t>Because the teacher’s lesson is not linguistically accommodated through the use of gestures and verbal cues, this advanced level student still misses important information. The student gets to the right page and sees the definition of the word </a:t>
            </a:r>
            <a:r>
              <a:rPr lang="en-US" altLang="en-US" sz="1100" b="1">
                <a:latin typeface="Arial"/>
                <a:cs typeface="Arial"/>
              </a:rPr>
              <a:t>net</a:t>
            </a:r>
            <a:r>
              <a:rPr lang="en-US" altLang="en-US" sz="1100">
                <a:latin typeface="Arial"/>
                <a:cs typeface="Arial"/>
              </a:rPr>
              <a:t> but can’t distinguish the word in the teacher’s speech as the teacher continues talking about it. The student also does not understand “dimensional model,” which is key to the understanding of </a:t>
            </a:r>
            <a:r>
              <a:rPr lang="en-US" altLang="en-US" sz="1100" b="1">
                <a:latin typeface="Arial"/>
                <a:cs typeface="Arial"/>
              </a:rPr>
              <a:t>net</a:t>
            </a:r>
            <a:r>
              <a:rPr lang="en-US" altLang="en-US" sz="1100">
                <a:latin typeface="Arial"/>
                <a:cs typeface="Arial"/>
              </a:rPr>
              <a:t>.</a:t>
            </a:r>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7050" cy="3600450"/>
          </a:xfrm>
        </p:spPr>
        <p:txBody>
          <a:bodyPr/>
          <a:lstStyle/>
          <a:p>
            <a:pPr>
              <a:spcBef>
                <a:spcPct val="0"/>
              </a:spcBef>
            </a:pPr>
            <a:r>
              <a:rPr lang="en-US" altLang="en-US" sz="1100" dirty="0">
                <a:latin typeface="Arial"/>
                <a:cs typeface="Arial"/>
              </a:rPr>
              <a:t>For TELPAS in grades 2-12, a student will be assessed with online tests unless the student meets eligibility for a special administration of an online test. A special administration includes a holistic administration in listening, speaking and/or writing and a paper test (regular print, large print, or braille) for the reading domain. Refer to the District and Campus Resources for additional information on a special administration of an online test. </a:t>
            </a:r>
          </a:p>
          <a:p>
            <a:pPr>
              <a:spcBef>
                <a:spcPct val="0"/>
              </a:spcBef>
            </a:pPr>
            <a:endParaRPr lang="en-US" altLang="en-US" sz="1100" dirty="0">
              <a:latin typeface="Arial"/>
              <a:cs typeface="Arial"/>
            </a:endParaRPr>
          </a:p>
          <a:p>
            <a:pPr>
              <a:spcBef>
                <a:spcPct val="0"/>
              </a:spcBef>
            </a:pPr>
            <a:r>
              <a:rPr lang="en-US" altLang="en-US" sz="1100" dirty="0">
                <a:latin typeface="Arial"/>
                <a:cs typeface="Arial"/>
              </a:rPr>
              <a:t>The TELPAS holistically-rated assessments were developed by TEA in collaboration with test development contractors, bilingual/ESL consultants, and a focus group of teachers, bilingual/ESL coordinators, test coordinators, and university professors.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a:cs typeface="Arial"/>
              </a:rPr>
              <a:t>The design of the assessments derives from the following language acquisition research and research-based standards, models, and assessments: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second language acquisition research of Jim Cummins concerning the development of BICS and CALP</a:t>
            </a:r>
          </a:p>
          <a:p>
            <a:pPr>
              <a:spcBef>
                <a:spcPct val="0"/>
              </a:spcBef>
            </a:pPr>
            <a:r>
              <a:rPr lang="en-US" altLang="en-US" sz="1100" dirty="0">
                <a:latin typeface="Arial"/>
                <a:cs typeface="Arial"/>
              </a:rPr>
              <a:t> </a:t>
            </a: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TESOL (Teachers of English to Speakers of Other Languages) ESL standards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ACTFL (American Council for the Teaching of Foreign Languages) proficiency guidelines and the ACTFL Performance Guidelines for K–12 Learners used in Texas LOTE (languages other than English) programs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a:spcBef>
                <a:spcPct val="0"/>
              </a:spcBef>
              <a:buFontTx/>
              <a:buChar char="•"/>
            </a:pPr>
            <a:r>
              <a:rPr lang="en-US" altLang="en-US" sz="1100" dirty="0">
                <a:latin typeface="Arial"/>
                <a:cs typeface="Arial"/>
              </a:rPr>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122445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75300" cy="3600450"/>
          </a:xfrm>
        </p:spPr>
        <p:txBody>
          <a:bodyPr/>
          <a:lstStyle/>
          <a:p>
            <a:pPr>
              <a:spcBef>
                <a:spcPct val="0"/>
              </a:spcBef>
            </a:pPr>
            <a:r>
              <a:rPr lang="en-US" altLang="en-US" sz="1100">
                <a:latin typeface="Arial"/>
                <a:cs typeface="Arial"/>
              </a:rPr>
              <a:t>The level of linguistic understanding of the advanced high listener is similar, with minimal second language acquisition support, to the linguistic understanding of native English-speaking peers. </a:t>
            </a:r>
            <a:endParaRPr lang="en-US" altLang="en-US" sz="1100">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a:p>
            <a:pPr>
              <a:spcBef>
                <a:spcPct val="0"/>
              </a:spcBef>
            </a:pPr>
            <a:r>
              <a:rPr lang="en-US" altLang="en-US" sz="1100">
                <a:latin typeface="Arial"/>
                <a:cs typeface="Arial"/>
              </a:rPr>
              <a:t>This student is able to understand almost all of what the teacher said in the introduction to this lesson. The student does not understand the expression “undivided attention” but still understands the point of the sentence. </a:t>
            </a:r>
            <a:endParaRPr lang="en-US" altLang="en-US" sz="1100">
              <a:latin typeface="Arial" panose="020B0604020202020204" pitchFamily="34" charset="0"/>
              <a:cs typeface="Arial"/>
            </a:endParaRP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dirty="0">
                <a:latin typeface="Arial" panose="020B0604020202020204" pitchFamily="34" charset="0"/>
              </a:rPr>
              <a:t>The student doesn’t understand the word “net” in one of the sentences because the teacher says it too quickly. However, the student still captures enough to get an overall understanding of this part of the lesson.</a:t>
            </a:r>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pPr eaLnBrk="1" hangingPunct="1">
              <a:spcBef>
                <a:spcPct val="0"/>
              </a:spcBef>
              <a:spcAft>
                <a:spcPct val="30000"/>
              </a:spcAft>
              <a:tabLst>
                <a:tab pos="434975" algn="l"/>
                <a:tab pos="1138238" algn="l"/>
              </a:tabLst>
            </a:pPr>
            <a:r>
              <a:rPr lang="en-US" altLang="en-US" sz="1100" dirty="0">
                <a:latin typeface="Arial" panose="020B0604020202020204" pitchFamily="34" charset="0"/>
                <a:cs typeface="Arial" panose="020B0604020202020204" pitchFamily="34" charset="0"/>
              </a:rPr>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a:t>
            </a:r>
            <a:r>
              <a:rPr lang="en-US" altLang="en-US" sz="1100" dirty="0">
                <a:solidFill>
                  <a:schemeClr val="tx2"/>
                </a:solidFill>
                <a:latin typeface="Arial" panose="020B0604020202020204" pitchFamily="34" charset="0"/>
                <a:cs typeface="Arial" panose="020B0604020202020204" pitchFamily="34" charset="0"/>
              </a:rPr>
              <a:t>no English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commonly heard, routine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a:t>
            </a:r>
            <a:r>
              <a:rPr lang="en-US" altLang="en-US" sz="1100" dirty="0">
                <a:solidFill>
                  <a:schemeClr val="tx2"/>
                </a:solidFill>
                <a:latin typeface="Arial" panose="020B0604020202020204" pitchFamily="34" charset="0"/>
                <a:cs typeface="Arial" panose="020B0604020202020204" pitchFamily="34" charset="0"/>
              </a:rPr>
              <a:t>with second language acquisition </a:t>
            </a:r>
            <a:r>
              <a:rPr lang="en-US" altLang="en-US" sz="1100" dirty="0">
                <a:latin typeface="Arial" panose="020B0604020202020204" pitchFamily="34" charset="0"/>
                <a:cs typeface="Arial" panose="020B0604020202020204" pitchFamily="34" charset="0"/>
              </a:rPr>
              <a:t>support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a:t>
            </a:r>
            <a:r>
              <a:rPr lang="en-US" altLang="en-US" sz="1100" dirty="0">
                <a:solidFill>
                  <a:schemeClr val="tx2"/>
                </a:solidFill>
                <a:latin typeface="Arial" panose="020B0604020202020204" pitchFamily="34" charset="0"/>
                <a:cs typeface="Arial" panose="020B0604020202020204" pitchFamily="34" charset="0"/>
              </a:rPr>
              <a:t>second language acquisition support</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dirty="0">
                <a:latin typeface="Arial" panose="020B0604020202020204" pitchFamily="34" charset="0"/>
                <a:cs typeface="Arial" panose="020B0604020202020204" pitchFamily="34" charset="0"/>
              </a:rPr>
              <a:t>Examine the main features of each level and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solidFill>
                  <a:schemeClr val="tx2"/>
                </a:solidFill>
                <a:latin typeface="Arial" panose="020B0604020202020204" pitchFamily="34" charset="0"/>
                <a:cs typeface="Arial" panose="020B0604020202020204" pitchFamily="34" charset="0"/>
              </a:rPr>
              <a:t>further define the summary statements and show the continuum of English language development across the proficiency </a:t>
            </a:r>
            <a:r>
              <a:rPr lang="en-US" altLang="en-US" sz="1100" dirty="0">
                <a:latin typeface="Arial" panose="020B0604020202020204" pitchFamily="34" charset="0"/>
                <a:cs typeface="Arial" panose="020B0604020202020204" pitchFamily="34" charset="0"/>
              </a:rPr>
              <a:t>levels. The focus of each descriptor is shown below. </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 	discourse type and length; fluency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vocabulary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grammar structures</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4th descriptor:</a:t>
            </a:r>
            <a:r>
              <a:rPr lang="en-US" altLang="en-US" sz="1100" dirty="0">
                <a:latin typeface="Arial" panose="020B0604020202020204" pitchFamily="34" charset="0"/>
                <a:cs typeface="Arial" panose="020B0604020202020204" pitchFamily="34" charset="0"/>
              </a:rPr>
              <a:t> 	accuracy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5th descriptor:</a:t>
            </a:r>
            <a:r>
              <a:rPr lang="en-US" altLang="en-US" sz="1100" dirty="0">
                <a:latin typeface="Arial" panose="020B0604020202020204" pitchFamily="34" charset="0"/>
                <a:cs typeface="Arial" panose="020B0604020202020204" pitchFamily="34" charset="0"/>
              </a:rPr>
              <a:t> 	pronunciation</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latin typeface="Arial" panose="020B0604020202020204" pitchFamily="34" charset="0"/>
                <a:cs typeface="Arial" panose="020B0604020202020204" pitchFamily="34" charset="0"/>
              </a:rPr>
              <a:t>Beginning vs. Intermediate</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solidFill>
                  <a:schemeClr val="tx2"/>
                </a:solidFill>
                <a:latin typeface="Arial" panose="020B0604020202020204" pitchFamily="34" charset="0"/>
                <a:cs typeface="Arial" panose="020B0604020202020204" pitchFamily="34" charset="0"/>
              </a:rPr>
              <a:t>Students Near Border Between Levels</a:t>
            </a:r>
            <a:r>
              <a:rPr lang="en-US" altLang="en-US" sz="1100" dirty="0">
                <a:solidFill>
                  <a:schemeClr val="tx2"/>
                </a:solidFill>
                <a:latin typeface="Arial" panose="020B0604020202020204" pitchFamily="34" charset="0"/>
                <a:cs typeface="Arial" panose="020B0604020202020204" pitchFamily="34" charset="0"/>
              </a:rPr>
              <a:t>. For all language domains</a:t>
            </a:r>
            <a:r>
              <a:rPr lang="en-US" altLang="en-US" sz="1100" dirty="0">
                <a:latin typeface="Arial" panose="020B0604020202020204" pitchFamily="34" charset="0"/>
                <a:cs typeface="Arial" panose="020B0604020202020204" pitchFamily="34" charset="0"/>
              </a:rPr>
              <a:t>, remember to read each proficiency level as a whole to determine the proficiency level at which the student performs </a:t>
            </a:r>
            <a:r>
              <a:rPr lang="en-US" altLang="en-US" sz="1100" b="1" dirty="0">
                <a:latin typeface="Arial" panose="020B0604020202020204" pitchFamily="34" charset="0"/>
                <a:cs typeface="Arial" panose="020B0604020202020204" pitchFamily="34" charset="0"/>
              </a:rPr>
              <a:t>most consistently</a:t>
            </a:r>
            <a:r>
              <a:rPr lang="en-US" altLang="en-US" sz="1100" dirty="0">
                <a:latin typeface="Arial" panose="020B0604020202020204" pitchFamily="34" charset="0"/>
                <a:cs typeface="Arial" panose="020B0604020202020204" pitchFamily="34" charset="0"/>
              </a:rPr>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100" b="1" dirty="0">
                <a:latin typeface="Arial" panose="020B0604020202020204" pitchFamily="34" charset="0"/>
                <a:cs typeface="Arial" panose="020B0604020202020204" pitchFamily="34" charset="0"/>
              </a:rPr>
              <a:t>determine the level at which the student performs most consistently overall.</a:t>
            </a:r>
            <a:r>
              <a:rPr lang="en-US" altLang="en-US" sz="1100" dirty="0">
                <a:latin typeface="Arial" panose="020B0604020202020204" pitchFamily="34" charset="0"/>
                <a:cs typeface="Arial" panose="020B0604020202020204" pitchFamily="34" charset="0"/>
              </a:rPr>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a:latin typeface="Arial"/>
                <a:cs typeface="Arial"/>
              </a:rPr>
              <a:t>This list of activities is not exhaustive. Teachers may identify other appropriate activities suited to the grade level(s) taught. </a:t>
            </a:r>
            <a:endParaRPr lang="en-US" altLang="en-US" sz="1100">
              <a:latin typeface="Arial" panose="020B0604020202020204" pitchFamily="34" charset="0"/>
            </a:endParaRPr>
          </a:p>
          <a:p>
            <a:pPr eaLnBrk="1" hangingPunct="1">
              <a:spcBef>
                <a:spcPct val="0"/>
              </a:spcBef>
            </a:pPr>
            <a:endParaRPr lang="en-US" altLang="en-US" sz="1100" dirty="0">
              <a:latin typeface="Arial" panose="020B0604020202020204" pitchFamily="34" charset="0"/>
            </a:endParaRPr>
          </a:p>
          <a:p>
            <a:pPr eaLnBrk="1" hangingPunct="1">
              <a:spcBef>
                <a:spcPct val="0"/>
              </a:spcBef>
            </a:pPr>
            <a:r>
              <a:rPr lang="en-US" altLang="en-US" sz="1100">
                <a:latin typeface="Arial"/>
                <a:cs typeface="Arial"/>
              </a:rPr>
              <a:t>Think about activities that provide good indications of students’ speaking proficiency levels and the differences observed when EB students with different proficiency levels speak during cooperative group work, classroom discussions, oral presentations, etc.</a:t>
            </a:r>
          </a:p>
          <a:p>
            <a:pPr eaLnBrk="1" hangingPunct="1">
              <a:spcBef>
                <a:spcPct val="0"/>
              </a:spcBef>
            </a:pPr>
            <a:endParaRPr lang="en-US" altLang="en-US" sz="1100" dirty="0">
              <a:latin typeface="Arial" panose="020B0604020202020204" pitchFamily="34" charset="0"/>
            </a:endParaRPr>
          </a:p>
          <a:p>
            <a:pPr>
              <a:spcBef>
                <a:spcPct val="0"/>
              </a:spcBef>
            </a:pPr>
            <a:r>
              <a:rPr lang="en-US" altLang="en-US" sz="1100">
                <a:latin typeface="Arial"/>
                <a:cs typeface="Arial"/>
              </a:rPr>
              <a:t>For grades 2-12, teachers use the speaking PLDs for instructional purposes, but not for TELPAS. The domain of speaking is assessed online. However, there is a 2-12 holistic assessment for speaking, if a student meets eligibility for a special administration of an online TELPAS listening and speaking test. </a:t>
            </a:r>
            <a:endParaRPr lang="en-US" altLang="en-US" sz="1100">
              <a:latin typeface="Arial" panose="020B0604020202020204" pitchFamily="34" charset="0"/>
              <a:cs typeface="Aria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2600"/>
            <a:ext cx="5588000" cy="3600450"/>
          </a:xfrm>
        </p:spPr>
        <p:txBody>
          <a:bodyPr/>
          <a:lstStyle/>
          <a:p>
            <a:pPr eaLnBrk="1" hangingPunct="1">
              <a:spcBef>
                <a:spcPct val="0"/>
              </a:spcBef>
              <a:spcAft>
                <a:spcPct val="65000"/>
              </a:spcAft>
            </a:pPr>
            <a:r>
              <a:rPr lang="en-US" altLang="en-US" sz="1100" dirty="0">
                <a:latin typeface="Arial" panose="020B0604020202020204" pitchFamily="34" charset="0"/>
              </a:rPr>
              <a:t>The following 14 slides present speaking samples. At each proficiency level, the speech of a single student is presented. Each student responds to several speaking tasks that require the use of everyday spoken language as well as academic language.</a:t>
            </a:r>
          </a:p>
          <a:p>
            <a:pPr eaLnBrk="1" hangingPunct="1">
              <a:spcBef>
                <a:spcPct val="0"/>
              </a:spcBef>
              <a:spcAft>
                <a:spcPct val="65000"/>
              </a:spcAft>
            </a:pPr>
            <a:r>
              <a:rPr lang="en-US" altLang="en-US" sz="1100" dirty="0">
                <a:latin typeface="Arial" panose="020B0604020202020204" pitchFamily="34" charset="0"/>
              </a:rPr>
              <a:t>The speaking samples are not rendered to show pronunciation features. It should be assumed that everything printed was understood by the transcriber. The ellipses indicate “think” pauses and hesitations. In the case of the beginning student, the ellipses may also indicate spots where speech was unintelligible. </a:t>
            </a:r>
          </a:p>
          <a:p>
            <a:pPr eaLnBrk="1" hangingPunct="1">
              <a:spcBef>
                <a:spcPct val="0"/>
              </a:spcBef>
              <a:spcAft>
                <a:spcPct val="65000"/>
              </a:spcAft>
            </a:pPr>
            <a:r>
              <a:rPr lang="en-US" altLang="en-US" sz="1100" dirty="0">
                <a:latin typeface="Arial" panose="020B0604020202020204" pitchFamily="34" charset="0"/>
              </a:rPr>
              <a:t>These samples are intended to help provide a basic understanding of the speaking PLDs and profile for each level. Remember that when teachers rate the speaking proficiency of their</a:t>
            </a:r>
            <a:r>
              <a:rPr lang="en-US" altLang="en-US" sz="1100" dirty="0">
                <a:solidFill>
                  <a:srgbClr val="FF3300"/>
                </a:solidFill>
                <a:latin typeface="Arial" panose="020B0604020202020204" pitchFamily="34" charset="0"/>
              </a:rPr>
              <a:t> </a:t>
            </a:r>
            <a:r>
              <a:rPr lang="en-US" altLang="en-US" sz="1100" dirty="0">
                <a:latin typeface="Arial" panose="020B0604020202020204" pitchFamily="34" charset="0"/>
              </a:rPr>
              <a:t>own students, they will have observed the students in a variety of speaking situations, not just on isolated speech samples. </a:t>
            </a:r>
          </a:p>
          <a:p>
            <a:pPr eaLnBrk="1" hangingPunct="1">
              <a:spcBef>
                <a:spcPct val="0"/>
              </a:spcBef>
              <a:spcAft>
                <a:spcPct val="65000"/>
              </a:spcAft>
            </a:pPr>
            <a:r>
              <a:rPr lang="en-US" altLang="en-US" sz="1100" b="1" dirty="0">
                <a:latin typeface="Arial" panose="020B0604020202020204" pitchFamily="34" charset="0"/>
              </a:rPr>
              <a:t>Trainer tip: </a:t>
            </a:r>
            <a:r>
              <a:rPr lang="en-US" altLang="en-US" sz="1100" dirty="0">
                <a:latin typeface="Arial" panose="020B0604020202020204" pitchFamily="34" charset="0"/>
              </a:rPr>
              <a:t>Trainers may wish to have participants break into small groups, discuss the samples one level at a time, and identify the features from the PLDs that they see represented in the samples.</a:t>
            </a:r>
            <a:endParaRPr lang="en-US" altLang="en-US" sz="1100" b="1" dirty="0">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Beginning features represented in the 4 beginning slides: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Mainly speaks using single words and short phrases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High-frequency, concrete vocabulary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Key words and key expressions for basic communication in academic and social contexts </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Lack of ability to connect ideas and speak in sentences</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Some sentences and words based on recently practiced, memorized, or highly familiar material</a:t>
            </a:r>
          </a:p>
          <a:p>
            <a:pPr marL="228600" lvl="1" indent="-114300" eaLnBrk="1" hangingPunct="1">
              <a:spcBef>
                <a:spcPct val="0"/>
              </a:spcBef>
              <a:spcAft>
                <a:spcPct val="20000"/>
              </a:spcAft>
              <a:buFontTx/>
              <a:buChar char="•"/>
            </a:pPr>
            <a:r>
              <a:rPr lang="en-US" altLang="en-US" sz="1100" dirty="0">
                <a:latin typeface="Arial" panose="020B0604020202020204" pitchFamily="34" charset="0"/>
              </a:rPr>
              <a:t>Frequent inaccuracies and communication “breakdown” when trying to convey information beyond linguistic level</a:t>
            </a:r>
          </a:p>
          <a:p>
            <a:pPr marL="228600" lvl="1" indent="-114300" eaLnBrk="1" hangingPunct="1">
              <a:spcBef>
                <a:spcPct val="0"/>
              </a:spcBef>
              <a:buFontTx/>
              <a:buChar char="•"/>
            </a:pPr>
            <a:r>
              <a:rPr lang="en-US" altLang="en-US" sz="1100" dirty="0">
                <a:latin typeface="Arial" panose="020B0604020202020204" pitchFamily="34" charset="0"/>
              </a:rPr>
              <a:t>Overall: Little or no (functional) ability to speak English in academic and social settings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While students at the beginning level may have some ability to express themselves in English (as does this student), they rely on a highly limited bank of vocabulary and only speak in sentences using memorized, highly familiar language. Most of the time they are limited to using isolated words and phrases to convey meaning. These features are demonstrated in each speech sample of this beginning student, who is in the later stages of this level.</a:t>
            </a:r>
          </a:p>
          <a:p>
            <a:pPr eaLnBrk="1" hangingPunct="1">
              <a:spcBef>
                <a:spcPct val="0"/>
              </a:spcBef>
            </a:pPr>
            <a:endParaRPr lang="en-US" altLang="en-US" sz="1100" dirty="0">
              <a:solidFill>
                <a:srgbClr val="FF3300"/>
              </a:solidFill>
              <a:latin typeface="Arial" panose="020B0604020202020204" pitchFamily="34" charset="0"/>
            </a:endParaRPr>
          </a:p>
          <a:p>
            <a:pPr eaLnBrk="1" hangingPunct="1">
              <a:spcBef>
                <a:spcPct val="0"/>
              </a:spcBef>
              <a:spcAft>
                <a:spcPct val="20000"/>
              </a:spcAft>
            </a:pPr>
            <a:r>
              <a:rPr lang="en-US" altLang="en-US" sz="1100" b="1" dirty="0">
                <a:latin typeface="Arial" panose="020B0604020202020204" pitchFamily="34" charset="0"/>
              </a:rPr>
              <a:t>Some examples of highly familiar, high-need, memorized language:</a:t>
            </a:r>
          </a:p>
          <a:p>
            <a:pPr eaLnBrk="1" hangingPunct="1">
              <a:spcBef>
                <a:spcPct val="0"/>
              </a:spcBef>
              <a:spcAft>
                <a:spcPct val="20000"/>
              </a:spcAft>
            </a:pPr>
            <a:r>
              <a:rPr lang="en-US" altLang="en-US" sz="1100" dirty="0">
                <a:latin typeface="Arial" panose="020B0604020202020204" pitchFamily="34" charset="0"/>
              </a:rPr>
              <a:t>My name is… </a:t>
            </a:r>
          </a:p>
          <a:p>
            <a:pPr eaLnBrk="1" hangingPunct="1">
              <a:spcBef>
                <a:spcPct val="0"/>
              </a:spcBef>
              <a:spcAft>
                <a:spcPct val="20000"/>
              </a:spcAft>
            </a:pPr>
            <a:r>
              <a:rPr lang="en-US" altLang="en-US" sz="1100" dirty="0">
                <a:latin typeface="Arial" panose="020B0604020202020204" pitchFamily="34" charset="0"/>
              </a:rPr>
              <a:t>I am a student.</a:t>
            </a:r>
          </a:p>
          <a:p>
            <a:pPr eaLnBrk="1" hangingPunct="1">
              <a:spcBef>
                <a:spcPct val="0"/>
              </a:spcBef>
              <a:spcAft>
                <a:spcPct val="20000"/>
              </a:spcAft>
            </a:pPr>
            <a:r>
              <a:rPr lang="en-US" altLang="en-US" sz="1100" dirty="0">
                <a:latin typeface="Arial" panose="020B0604020202020204" pitchFamily="34" charset="0"/>
              </a:rPr>
              <a:t>I am in the --- grade.</a:t>
            </a:r>
          </a:p>
          <a:p>
            <a:pPr eaLnBrk="1" hangingPunct="1">
              <a:spcBef>
                <a:spcPct val="0"/>
              </a:spcBef>
              <a:spcAft>
                <a:spcPct val="20000"/>
              </a:spcAft>
            </a:pPr>
            <a:r>
              <a:rPr lang="en-US" altLang="en-US" sz="1100" dirty="0">
                <a:latin typeface="Arial" panose="020B0604020202020204" pitchFamily="34" charset="0"/>
              </a:rPr>
              <a:t>I am --- years old.</a:t>
            </a:r>
          </a:p>
          <a:p>
            <a:pPr eaLnBrk="1" hangingPunct="1">
              <a:spcBef>
                <a:spcPct val="0"/>
              </a:spcBef>
              <a:spcAft>
                <a:spcPct val="20000"/>
              </a:spcAft>
            </a:pPr>
            <a:r>
              <a:rPr lang="en-US" altLang="en-US" sz="1100" dirty="0">
                <a:latin typeface="Arial" panose="020B0604020202020204" pitchFamily="34" charset="0"/>
              </a:rPr>
              <a:t>How are you?</a:t>
            </a:r>
          </a:p>
          <a:p>
            <a:pPr eaLnBrk="1" hangingPunct="1">
              <a:spcBef>
                <a:spcPct val="0"/>
              </a:spcBef>
              <a:spcAft>
                <a:spcPct val="20000"/>
              </a:spcAft>
            </a:pPr>
            <a:r>
              <a:rPr lang="en-US" altLang="en-US" sz="1100" dirty="0">
                <a:latin typeface="Arial" panose="020B0604020202020204" pitchFamily="34" charset="0"/>
              </a:rPr>
              <a:t>What is your name?</a:t>
            </a:r>
          </a:p>
          <a:p>
            <a:pPr eaLnBrk="1" hangingPunct="1">
              <a:spcBef>
                <a:spcPct val="0"/>
              </a:spcBef>
              <a:spcAft>
                <a:spcPct val="20000"/>
              </a:spcAft>
            </a:pPr>
            <a:r>
              <a:rPr lang="en-US" altLang="en-US" sz="1100" dirty="0">
                <a:latin typeface="Arial" panose="020B0604020202020204" pitchFamily="34" charset="0"/>
              </a:rPr>
              <a:t>I need [a pencil, paper, eraser, ruler, book…]</a:t>
            </a:r>
          </a:p>
          <a:p>
            <a:pPr eaLnBrk="1" hangingPunct="1">
              <a:spcBef>
                <a:spcPct val="0"/>
              </a:spcBef>
              <a:spcAft>
                <a:spcPct val="20000"/>
              </a:spcAft>
            </a:pPr>
            <a:r>
              <a:rPr lang="en-US" altLang="en-US" sz="1100" dirty="0">
                <a:latin typeface="Arial" panose="020B0604020202020204" pitchFamily="34" charset="0"/>
              </a:rPr>
              <a:t>I speak [Spanish, Vietnamese…]</a:t>
            </a:r>
          </a:p>
          <a:p>
            <a:pPr eaLnBrk="1" hangingPunct="1">
              <a:spcBef>
                <a:spcPct val="0"/>
              </a:spcBef>
              <a:spcAft>
                <a:spcPct val="20000"/>
              </a:spcAft>
            </a:pPr>
            <a:r>
              <a:rPr lang="en-US" altLang="en-US" sz="1100" dirty="0">
                <a:latin typeface="Arial" panose="020B0604020202020204" pitchFamily="34" charset="0"/>
              </a:rPr>
              <a:t>I have a [brother, sister, pet, game, car…]</a:t>
            </a:r>
          </a:p>
          <a:p>
            <a:pPr eaLnBrk="1" hangingPunct="1">
              <a:spcBef>
                <a:spcPct val="0"/>
              </a:spcBef>
              <a:spcAft>
                <a:spcPct val="20000"/>
              </a:spcAft>
            </a:pPr>
            <a:r>
              <a:rPr lang="en-US" altLang="en-US" sz="1100" dirty="0">
                <a:latin typeface="Arial" panose="020B0604020202020204" pitchFamily="34" charset="0"/>
              </a:rPr>
              <a:t>My favorite [color, subject, music, TV show, teacher, sport…] is…</a:t>
            </a:r>
          </a:p>
          <a:p>
            <a:pPr eaLnBrk="1" hangingPunct="1">
              <a:spcBef>
                <a:spcPct val="0"/>
              </a:spcBef>
              <a:spcAft>
                <a:spcPct val="20000"/>
              </a:spcAft>
            </a:pPr>
            <a:r>
              <a:rPr lang="en-US" altLang="en-US" sz="1100" dirty="0">
                <a:latin typeface="Arial" panose="020B0604020202020204" pitchFamily="34" charset="0"/>
              </a:rPr>
              <a:t>I like to [eat, read, play sports, study…]</a:t>
            </a:r>
          </a:p>
          <a:p>
            <a:pPr eaLnBrk="1" hangingPunct="1">
              <a:spcBef>
                <a:spcPct val="0"/>
              </a:spcBef>
              <a:spcAft>
                <a:spcPct val="20000"/>
              </a:spcAft>
            </a:pPr>
            <a:r>
              <a:rPr lang="en-US" altLang="en-US" sz="1100" dirty="0">
                <a:latin typeface="Arial" panose="020B0604020202020204" pitchFamily="34" charset="0"/>
              </a:rPr>
              <a:t>I like my [teacher, school, sister, friend, dog…]</a:t>
            </a:r>
          </a:p>
          <a:p>
            <a:pPr eaLnBrk="1" hangingPunct="1">
              <a:spcBef>
                <a:spcPct val="0"/>
              </a:spcBef>
              <a:spcAft>
                <a:spcPct val="20000"/>
              </a:spcAft>
            </a:pPr>
            <a:r>
              <a:rPr lang="en-US" altLang="en-US" sz="1100" dirty="0">
                <a:latin typeface="Arial" panose="020B0604020202020204" pitchFamily="34" charset="0"/>
              </a:rPr>
              <a:t>I am from…</a:t>
            </a:r>
          </a:p>
          <a:p>
            <a:pPr eaLnBrk="1" hangingPunct="1">
              <a:spcBef>
                <a:spcPct val="0"/>
              </a:spcBef>
            </a:pPr>
            <a:r>
              <a:rPr lang="en-US" altLang="en-US" sz="1100" dirty="0">
                <a:latin typeface="Arial" panose="020B0604020202020204" pitchFamily="34" charset="0"/>
              </a:rPr>
              <a:t>I live in [city, state, country]</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rPr>
              <a:t>This beginning student uses some recently learned content vocabulary (earthquakes, energy) and associated vocabulary encountered in the lesson (shake, Earth, die, fire), but the communication breaks down when trying to speak in a connected way about the lesson.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Similar to the previous sample, this student uses some recently learned and highly familiar vocabulary but experiences a communication breakdown when trying to talk about today’s lesson on Christopher Columbus.</a:t>
            </a:r>
          </a:p>
        </p:txBody>
      </p:sp>
      <p:sp>
        <p:nvSpPr>
          <p:cNvPr id="4" name="Slide Number Placeholder 3"/>
          <p:cNvSpPr>
            <a:spLocks noGrp="1"/>
          </p:cNvSpPr>
          <p:nvPr>
            <p:ph type="sldNum" sz="quarter" idx="5"/>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3744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Intermediate features represented in the 4 intermediate slides:</a:t>
            </a:r>
          </a:p>
          <a:p>
            <a:pPr marL="171450" indent="-171450" eaLnBrk="1" hangingPunct="1">
              <a:spcBef>
                <a:spcPct val="0"/>
              </a:spcBef>
              <a:spcAft>
                <a:spcPct val="30000"/>
              </a:spcAft>
              <a:buFontTx/>
              <a:buChar char="•"/>
            </a:pPr>
            <a:r>
              <a:rPr lang="en-US" altLang="en-US" sz="1100" dirty="0">
                <a:latin typeface="Arial" panose="020B0604020202020204" pitchFamily="34" charset="0"/>
              </a:rPr>
              <a:t>General ability to speak in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Mostly short, simple sentences</a:t>
            </a:r>
          </a:p>
          <a:p>
            <a:pPr marL="171450" indent="-171450" eaLnBrk="1" hangingPunct="1">
              <a:spcBef>
                <a:spcPct val="0"/>
              </a:spcBef>
              <a:spcAft>
                <a:spcPct val="30000"/>
              </a:spcAft>
              <a:buFontTx/>
              <a:buChar char="•"/>
            </a:pPr>
            <a:r>
              <a:rPr lang="en-US" altLang="en-US" sz="1100" dirty="0">
                <a:latin typeface="Arial" panose="020B0604020202020204" pitchFamily="34" charset="0"/>
              </a:rPr>
              <a:t>Basic vocabulary needed in everyday interactions</a:t>
            </a:r>
          </a:p>
          <a:p>
            <a:pPr marL="171450" indent="-171450" eaLnBrk="1" hangingPunct="1">
              <a:spcBef>
                <a:spcPct val="0"/>
              </a:spcBef>
              <a:spcAft>
                <a:spcPct val="30000"/>
              </a:spcAft>
              <a:buFontTx/>
              <a:buChar char="•"/>
            </a:pPr>
            <a:r>
              <a:rPr lang="en-US" altLang="en-US" sz="1100" dirty="0">
                <a:latin typeface="Arial" panose="020B0604020202020204" pitchFamily="34" charset="0"/>
              </a:rPr>
              <a:t>Emerging awareness of basic grammar features </a:t>
            </a:r>
          </a:p>
          <a:p>
            <a:pPr marL="171450" indent="-171450" eaLnBrk="1" hangingPunct="1">
              <a:spcBef>
                <a:spcPct val="0"/>
              </a:spcBef>
              <a:spcAft>
                <a:spcPct val="30000"/>
              </a:spcAft>
              <a:buFontTx/>
              <a:buChar char="•"/>
            </a:pPr>
            <a:r>
              <a:rPr lang="en-US" altLang="en-US" sz="1100" dirty="0">
                <a:latin typeface="Arial" panose="020B0604020202020204" pitchFamily="34" charset="0"/>
              </a:rPr>
              <a:t>Ability to recombine learned words and phrases to “create” simple, original messages</a:t>
            </a:r>
          </a:p>
          <a:p>
            <a:pPr marL="171450" indent="-171450" eaLnBrk="1" hangingPunct="1">
              <a:spcBef>
                <a:spcPct val="0"/>
              </a:spcBef>
              <a:spcAft>
                <a:spcPct val="30000"/>
              </a:spcAft>
              <a:buFontTx/>
              <a:buChar char="•"/>
            </a:pPr>
            <a:r>
              <a:rPr lang="en-US" altLang="en-US" sz="1100" dirty="0">
                <a:latin typeface="Arial" panose="020B0604020202020204" pitchFamily="34" charset="0"/>
              </a:rPr>
              <a:t>Speak best in present tense</a:t>
            </a:r>
          </a:p>
          <a:p>
            <a:pPr marL="171450" indent="-171450" eaLnBrk="1" hangingPunct="1">
              <a:spcBef>
                <a:spcPct val="0"/>
              </a:spcBef>
              <a:buFontTx/>
              <a:buChar char="•"/>
            </a:pPr>
            <a:r>
              <a:rPr lang="en-US" altLang="en-US" sz="1100" dirty="0">
                <a:latin typeface="Arial" panose="020B0604020202020204" pitchFamily="34" charset="0"/>
              </a:rPr>
              <a:t>Overall: Ability to speak in a simple manner using commonly heard English</a:t>
            </a:r>
          </a:p>
          <a:p>
            <a:pPr marL="171450" indent="-171450" eaLnBrk="1" hangingPunct="1">
              <a:spcBef>
                <a:spcPct val="0"/>
              </a:spcBef>
              <a:buFontTx/>
              <a:buChar char="•"/>
            </a:pPr>
            <a:endParaRPr lang="en-US" altLang="en-US" sz="1200" dirty="0">
              <a:latin typeface="Arial" panose="020B0604020202020204" pitchFamily="34" charset="0"/>
            </a:endParaRPr>
          </a:p>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buFontTx/>
              <a:buChar char="•"/>
            </a:pPr>
            <a:r>
              <a:rPr lang="en-US" altLang="en-US" sz="1100" dirty="0">
                <a:latin typeface="Arial" panose="020B0604020202020204" pitchFamily="34" charset="0"/>
              </a:rPr>
              <a:t>Second language acquisition inaccuracies increase when the student tries to use complex or less familiar English (now later my mom her … other baby 7 months, the name is --- and play of running in the house).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362038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a:cs typeface="Arial"/>
              </a:rPr>
              <a:t>Speaking sample on this slide:</a:t>
            </a:r>
          </a:p>
          <a:p>
            <a:pPr marL="171450" indent="-171450" eaLnBrk="1" hangingPunct="1">
              <a:spcBef>
                <a:spcPct val="0"/>
              </a:spcBef>
              <a:spcAft>
                <a:spcPct val="30000"/>
              </a:spcAft>
              <a:buFontTx/>
              <a:buChar char="•"/>
            </a:pPr>
            <a:r>
              <a:rPr lang="en-US" altLang="en-US" sz="1100" dirty="0">
                <a:latin typeface="Arial"/>
                <a:cs typeface="Arial"/>
              </a:rPr>
              <a:t>Although telling about where he used to live requires past tense, the student uses the present tense.</a:t>
            </a:r>
          </a:p>
          <a:p>
            <a:pPr marL="171450" indent="-171450" eaLnBrk="1" hangingPunct="1">
              <a:spcBef>
                <a:spcPct val="0"/>
              </a:spcBef>
              <a:buFontTx/>
              <a:buChar char="•"/>
            </a:pPr>
            <a:r>
              <a:rPr lang="en-US" altLang="en-US" sz="1100" dirty="0">
                <a:latin typeface="Arial"/>
                <a:cs typeface="Arial"/>
              </a:rPr>
              <a:t>Primary language feature: “This is what I make (do) every day” may not be understood by people unaccustomed to Spanish-speaking EB students.</a:t>
            </a:r>
          </a:p>
        </p:txBody>
      </p:sp>
      <p:sp>
        <p:nvSpPr>
          <p:cNvPr id="4" name="Slide Number Placeholder 3"/>
          <p:cNvSpPr>
            <a:spLocks noGrp="1"/>
          </p:cNvSpPr>
          <p:nvPr>
            <p:ph type="sldNum" sz="quarter" idx="10"/>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a:latin typeface="Arial"/>
                <a:cs typeface="Arial"/>
              </a:rPr>
              <a:t>Speaking sample on this slide:</a:t>
            </a:r>
          </a:p>
          <a:p>
            <a:pPr marL="171450" indent="-171450" eaLnBrk="1" hangingPunct="1">
              <a:spcBef>
                <a:spcPct val="0"/>
              </a:spcBef>
              <a:buFontTx/>
              <a:buChar char="•"/>
            </a:pPr>
            <a:r>
              <a:rPr lang="en-US" altLang="en-US" sz="1100" dirty="0">
                <a:latin typeface="Arial" panose="020B0604020202020204" pitchFamily="34" charset="0"/>
              </a:rPr>
              <a:t>Primary language and second language acquisition features are frequent (hat up on the hair, jacket of square black and white, the man looks the duck what is swimming).</a:t>
            </a:r>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5150" y="4279900"/>
            <a:ext cx="6173978" cy="4685506"/>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alignment with the ELPS, TELPAS evaluates English language acquisition as it relates to grade-level expectations for understanding and using English to meaningfully engage in content area instruction.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sets of PLDs, which are found on the TELPAS Resources webpage, are often referred to as rubrics for purposes of TELPAS. There is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listening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speaking</a:t>
            </a:r>
            <a:r>
              <a:rPr lang="en-US" altLang="en-US" sz="1100" dirty="0">
                <a:latin typeface="Arial" panose="020B0604020202020204" pitchFamily="34" charset="0"/>
                <a:cs typeface="Arial" panose="020B0604020202020204" pitchFamily="34" charset="0"/>
              </a:rPr>
              <a:t>. K-1 raters consider a student’s listening and speaking proficiency levels in relation to the typical listening and speaking abilities of native English speakers at the student’s grade level.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listening and speaking PLDs in instruction but not for TELPAS, because TELPAS has an online test with a variety of item types for these grades.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solidFill>
                  <a:srgbClr val="6600FF"/>
                </a:solidFill>
                <a:latin typeface="Arial" panose="020B0604020202020204" pitchFamily="34" charset="0"/>
                <a:cs typeface="Arial" panose="020B0604020202020204" pitchFamily="34" charset="0"/>
              </a:rPr>
              <a:t>reading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writing</a:t>
            </a:r>
            <a:r>
              <a:rPr lang="en-US" altLang="en-US" sz="1100" dirty="0">
                <a:latin typeface="Arial" panose="020B0604020202020204" pitchFamily="34" charset="0"/>
                <a:cs typeface="Arial" panose="020B0604020202020204" pitchFamily="34" charset="0"/>
              </a:rPr>
              <a:t>, there are separate rubrics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K–1</a:t>
            </a:r>
            <a:r>
              <a:rPr lang="en-US" altLang="en-US" sz="1100" dirty="0">
                <a:latin typeface="Arial" panose="020B0604020202020204" pitchFamily="34" charset="0"/>
                <a:cs typeface="Arial" panose="020B0604020202020204" pitchFamily="34" charset="0"/>
              </a:rPr>
              <a:t>. The K–1 rubrics are distinct</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because factors associated with emergent literacy distinguish K–1 learners from students in higher grades.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latin typeface="Arial" panose="020B0604020202020204" pitchFamily="34" charset="0"/>
                <a:cs typeface="Arial" panose="020B0604020202020204" pitchFamily="34" charset="0"/>
              </a:rPr>
              <a:t>grades 2–12</a:t>
            </a:r>
            <a:r>
              <a:rPr lang="en-US" altLang="en-US" sz="1100" dirty="0">
                <a:latin typeface="Arial" panose="020B0604020202020204" pitchFamily="34" charset="0"/>
                <a:cs typeface="Arial" panose="020B0604020202020204" pitchFamily="34" charset="0"/>
              </a:rPr>
              <a:t>, teachers use the reading and writing PLDs in instruction but not for TELPAS, because TELPAS has an online test with a variety of item types to assess these grades and language domains.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As a reminder, a student in grades 2-12 will be holistically rated in listening, speaking, and/or writing only if the student is eligible for a special holistic administration. </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Emergent bilingual (EB) students receiving special education services should be evaluated relative to their ability to understand and use English to access the general curriculum at their enrolled grade in accordance with their individualized educational program (IEP). This assessment guideline aligns with federal requirements for ensuring that students with disabilities have access to the general curriculum. For EB students with the most significant cognitive disabilities, please refer to the TEA’s TELPAS Alternate Resources webpage for more information.  </a:t>
            </a:r>
          </a:p>
          <a:p>
            <a:endParaRPr lang="en-US" dirty="0"/>
          </a:p>
        </p:txBody>
      </p:sp>
      <p:sp>
        <p:nvSpPr>
          <p:cNvPr id="4" name="Slide Number Placeholder 3"/>
          <p:cNvSpPr>
            <a:spLocks noGrp="1"/>
          </p:cNvSpPr>
          <p:nvPr>
            <p:ph type="sldNum" sz="quarter" idx="10"/>
          </p:nvPr>
        </p:nvSpPr>
        <p:spPr>
          <a:xfrm>
            <a:off x="5911849" y="8685213"/>
            <a:ext cx="944563" cy="458787"/>
          </a:xfrm>
        </p:spPr>
        <p:txBody>
          <a:bodyPr/>
          <a:lstStyle/>
          <a:p>
            <a:fld id="{41C19E84-432F-4B13-8A59-CF116900378E}" type="slidenum">
              <a:rPr lang="en-US" smtClean="0"/>
              <a:t>3</a:t>
            </a:fld>
            <a:endParaRPr lang="en-US" dirty="0"/>
          </a:p>
        </p:txBody>
      </p:sp>
    </p:spTree>
    <p:extLst>
      <p:ext uri="{BB962C8B-B14F-4D97-AF65-F5344CB8AC3E}">
        <p14:creationId xmlns:p14="http://schemas.microsoft.com/office/powerpoint/2010/main" val="341450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eaLnBrk="1" hangingPunct="1">
              <a:spcBef>
                <a:spcPct val="0"/>
              </a:spcBef>
              <a:spcAft>
                <a:spcPct val="30000"/>
              </a:spcAft>
            </a:pPr>
            <a:r>
              <a:rPr lang="en-US" altLang="en-US" sz="1100" b="1" dirty="0">
                <a:latin typeface="Arial" panose="020B0604020202020204" pitchFamily="34" charset="0"/>
              </a:rPr>
              <a:t>Speaking sample on this slide:</a:t>
            </a:r>
          </a:p>
          <a:p>
            <a:pPr marL="177800" indent="-177800" eaLnBrk="1" hangingPunct="1">
              <a:spcBef>
                <a:spcPct val="0"/>
              </a:spcBef>
              <a:spcAft>
                <a:spcPct val="30000"/>
              </a:spcAft>
              <a:buFontTx/>
              <a:buChar char="•"/>
            </a:pPr>
            <a:r>
              <a:rPr lang="en-US" altLang="en-US" sz="1100" dirty="0">
                <a:latin typeface="Arial" panose="020B0604020202020204" pitchFamily="34" charset="0"/>
              </a:rPr>
              <a:t>This speaking task requires the ability to explain the rock cycle, which requires the use of more complex language structures and specific, less familiar academic vocabulary. </a:t>
            </a:r>
          </a:p>
          <a:p>
            <a:pPr marL="177800" indent="-177800" eaLnBrk="1" hangingPunct="1">
              <a:spcBef>
                <a:spcPct val="0"/>
              </a:spcBef>
              <a:spcAft>
                <a:spcPct val="30000"/>
              </a:spcAft>
              <a:buFontTx/>
              <a:buChar char="•"/>
            </a:pPr>
            <a:r>
              <a:rPr lang="en-US" altLang="en-US" sz="1100" dirty="0">
                <a:latin typeface="Arial" panose="020B0604020202020204" pitchFamily="34" charset="0"/>
              </a:rPr>
              <a:t>The student is able to speak using some of the academic vocabulary he has been learning. However, the student pauses frequently and has more difficulty communicating than in the previous slides due to the increased language demands. </a:t>
            </a:r>
          </a:p>
          <a:p>
            <a:pPr marL="177800" indent="-177800" eaLnBrk="1" hangingPunct="1">
              <a:spcBef>
                <a:spcPct val="0"/>
              </a:spcBef>
              <a:spcAft>
                <a:spcPct val="30000"/>
              </a:spcAft>
              <a:buFontTx/>
              <a:buChar char="•"/>
            </a:pPr>
            <a:r>
              <a:rPr lang="en-US" altLang="en-US" sz="1100" dirty="0">
                <a:latin typeface="Arial" panose="020B0604020202020204" pitchFamily="34" charset="0"/>
              </a:rPr>
              <a:t>Limited English vocabulary and language structures greatly affect the student’s ability to connect ideas and explain this complex process. Overall communication is hindered.</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a:cs typeface="Arial"/>
              </a:rPr>
              <a:t>Advanced features represented in the 3 advanced slides:</a:t>
            </a:r>
          </a:p>
          <a:p>
            <a:pPr marL="171450" indent="-171450">
              <a:spcBef>
                <a:spcPct val="0"/>
              </a:spcBef>
              <a:spcAft>
                <a:spcPct val="30000"/>
              </a:spcAft>
              <a:buFontTx/>
              <a:buChar char="•"/>
            </a:pPr>
            <a:r>
              <a:rPr lang="en-US" altLang="en-US" sz="1100" dirty="0">
                <a:latin typeface="Arial"/>
                <a:cs typeface="Arial"/>
              </a:rPr>
              <a:t>Able to describe in some detail using basic English grammar structures </a:t>
            </a:r>
            <a:endParaRPr lang="en-US" altLang="en-US" sz="1100" dirty="0">
              <a:latin typeface="Arial" panose="020B0604020202020204" pitchFamily="34" charset="0"/>
              <a:cs typeface="Arial"/>
            </a:endParaRPr>
          </a:p>
          <a:p>
            <a:pPr marL="171450" indent="-171450" eaLnBrk="1" hangingPunct="1">
              <a:spcBef>
                <a:spcPct val="0"/>
              </a:spcBef>
              <a:spcAft>
                <a:spcPct val="30000"/>
              </a:spcAft>
              <a:buFontTx/>
              <a:buChar char="•"/>
            </a:pPr>
            <a:r>
              <a:rPr lang="en-US" altLang="en-US" sz="1100" dirty="0">
                <a:latin typeface="Arial"/>
                <a:cs typeface="Arial"/>
              </a:rPr>
              <a:t>Able to narrate in basic present, past, and future tenses in some detail</a:t>
            </a:r>
          </a:p>
          <a:p>
            <a:pPr marL="171450" indent="-171450" eaLnBrk="1" hangingPunct="1">
              <a:spcBef>
                <a:spcPct val="0"/>
              </a:spcBef>
              <a:spcAft>
                <a:spcPct val="30000"/>
              </a:spcAft>
              <a:buFontTx/>
              <a:buChar char="•"/>
            </a:pPr>
            <a:r>
              <a:rPr lang="en-US" altLang="en-US" sz="1100" dirty="0">
                <a:latin typeface="Arial"/>
                <a:cs typeface="Arial"/>
              </a:rPr>
              <a:t>Have vocabulary to speak comfortably and fluidly on familiar, everyday topics</a:t>
            </a:r>
          </a:p>
          <a:p>
            <a:pPr marL="171450" indent="-171450" eaLnBrk="1" hangingPunct="1">
              <a:spcBef>
                <a:spcPct val="0"/>
              </a:spcBef>
              <a:buFontTx/>
              <a:buChar char="•"/>
            </a:pPr>
            <a:r>
              <a:rPr lang="en-US" altLang="en-US" sz="1100" dirty="0">
                <a:latin typeface="Arial"/>
                <a:cs typeface="Arial"/>
              </a:rPr>
              <a:t>Overall: Ability to speak using grade-appropriate English, with second language acquisition support</a:t>
            </a:r>
          </a:p>
          <a:p>
            <a:pPr marL="171450" indent="-171450" eaLnBrk="1" hangingPunct="1">
              <a:spcBef>
                <a:spcPct val="0"/>
              </a:spcBef>
            </a:pPr>
            <a:endParaRPr lang="en-US" altLang="en-US" sz="1100" dirty="0">
              <a:latin typeface="Arial" panose="020B0604020202020204" pitchFamily="34" charset="0"/>
            </a:endParaRPr>
          </a:p>
          <a:p>
            <a:pPr marL="171450" indent="-171450" eaLnBrk="1" hangingPunct="1">
              <a:spcBef>
                <a:spcPct val="0"/>
              </a:spcBef>
              <a:spcAft>
                <a:spcPct val="30000"/>
              </a:spcAft>
            </a:pPr>
            <a:r>
              <a:rPr lang="en-US" altLang="en-US" sz="1100" b="1" dirty="0">
                <a:latin typeface="Arial"/>
                <a:cs typeface="Arial"/>
              </a:rPr>
              <a:t>Speaking sample on this slide:</a:t>
            </a:r>
          </a:p>
          <a:p>
            <a:pPr marL="171450" indent="-171450" eaLnBrk="1" hangingPunct="1">
              <a:spcBef>
                <a:spcPct val="0"/>
              </a:spcBef>
              <a:spcAft>
                <a:spcPct val="30000"/>
              </a:spcAft>
              <a:buFontTx/>
              <a:buChar char="•"/>
            </a:pPr>
            <a:r>
              <a:rPr lang="en-US" altLang="en-US" sz="1100" dirty="0">
                <a:latin typeface="Arial"/>
                <a:cs typeface="Arial"/>
              </a:rPr>
              <a:t>The student has grammar structures necessary to make comparisons (My tooth fell but hers didn’t, I don’t collect stickers, but she does, We both like to play a lot).</a:t>
            </a:r>
          </a:p>
          <a:p>
            <a:pPr marL="171450" indent="-171450" eaLnBrk="1" hangingPunct="1">
              <a:spcBef>
                <a:spcPct val="0"/>
              </a:spcBef>
              <a:buFontTx/>
              <a:buChar char="•"/>
            </a:pPr>
            <a:r>
              <a:rPr lang="en-US" altLang="en-US" sz="1100" dirty="0">
                <a:latin typeface="Arial"/>
                <a:cs typeface="Arial"/>
              </a:rPr>
              <a:t>The student makes minor second language acquisition errors that don’t interfere with communication (My tooth fell, I have one bracelets).</a:t>
            </a:r>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a:latin typeface="Arial"/>
                <a:cs typeface="Arial"/>
              </a:rPr>
              <a:t>Speaking sample on this slide:</a:t>
            </a:r>
          </a:p>
          <a:p>
            <a:pPr marL="171450" indent="-171450" eaLnBrk="1" hangingPunct="1">
              <a:spcBef>
                <a:spcPct val="0"/>
              </a:spcBef>
              <a:spcAft>
                <a:spcPct val="30000"/>
              </a:spcAft>
              <a:buFontTx/>
              <a:buChar char="•"/>
            </a:pPr>
            <a:r>
              <a:rPr lang="en-US" altLang="en-US" sz="1100">
                <a:latin typeface="Arial"/>
                <a:cs typeface="Arial"/>
              </a:rPr>
              <a:t>The student is able to speak comfortably about a past event on a familiar topic.</a:t>
            </a:r>
          </a:p>
          <a:p>
            <a:pPr marL="171450" indent="-171450" eaLnBrk="1" hangingPunct="1">
              <a:spcBef>
                <a:spcPct val="0"/>
              </a:spcBef>
              <a:spcAft>
                <a:spcPct val="30000"/>
              </a:spcAft>
              <a:buFontTx/>
              <a:buChar char="•"/>
            </a:pPr>
            <a:r>
              <a:rPr lang="en-US" altLang="en-US" sz="1100">
                <a:latin typeface="Arial"/>
                <a:cs typeface="Arial"/>
              </a:rPr>
              <a:t>As compared to the intermediate level, vocabulary is progressing from general/basic to more specific/descriptive (mud, slippery, trampoline, slipping).</a:t>
            </a:r>
          </a:p>
          <a:p>
            <a:pPr marL="171450" indent="-171450" eaLnBrk="1" hangingPunct="1">
              <a:spcBef>
                <a:spcPct val="0"/>
              </a:spcBef>
              <a:spcAft>
                <a:spcPct val="30000"/>
              </a:spcAft>
              <a:buFontTx/>
              <a:buChar char="•"/>
            </a:pPr>
            <a:r>
              <a:rPr lang="en-US" altLang="en-US" sz="1100">
                <a:latin typeface="Arial"/>
                <a:cs typeface="Arial"/>
              </a:rPr>
              <a:t>The student shows an emerging ability to use complex and longer sentences.</a:t>
            </a:r>
          </a:p>
          <a:p>
            <a:pPr marL="171450" indent="-171450" eaLnBrk="1" hangingPunct="1">
              <a:spcBef>
                <a:spcPct val="0"/>
              </a:spcBef>
              <a:buFontTx/>
              <a:buChar char="•"/>
            </a:pPr>
            <a:r>
              <a:rPr lang="en-US" altLang="en-US" sz="1100">
                <a:latin typeface="Arial"/>
                <a:cs typeface="Arial"/>
              </a:rPr>
              <a:t>Errors occur when attempting to describe using less familiar language (“drop me on the mud” lacks clarity).</a:t>
            </a:r>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spcAft>
                <a:spcPct val="30000"/>
              </a:spcAft>
            </a:pPr>
            <a:r>
              <a:rPr lang="en-US" altLang="en-US" sz="1100" b="1" dirty="0">
                <a:latin typeface="Arial" panose="020B0604020202020204" pitchFamily="34" charset="0"/>
              </a:rPr>
              <a:t>Speaking sample on this slide:</a:t>
            </a:r>
          </a:p>
          <a:p>
            <a:pPr marL="171450" indent="-171450" eaLnBrk="1" hangingPunct="1">
              <a:spcBef>
                <a:spcPct val="0"/>
              </a:spcBef>
              <a:spcAft>
                <a:spcPct val="30000"/>
              </a:spcAft>
              <a:buFontTx/>
              <a:buChar char="•"/>
            </a:pPr>
            <a:r>
              <a:rPr lang="en-US" altLang="en-US" sz="1100" dirty="0">
                <a:latin typeface="Arial" panose="020B0604020202020204" pitchFamily="34" charset="0"/>
              </a:rPr>
              <a:t>The student uses content-based language to talk about a familiar academic lesson. </a:t>
            </a:r>
          </a:p>
          <a:p>
            <a:pPr marL="171450" indent="-171450" eaLnBrk="1" hangingPunct="1">
              <a:spcBef>
                <a:spcPct val="0"/>
              </a:spcBef>
              <a:buFontTx/>
              <a:buChar char="•"/>
            </a:pPr>
            <a:r>
              <a:rPr lang="en-US" altLang="en-US" sz="1100" dirty="0">
                <a:latin typeface="Arial" panose="020B0604020202020204" pitchFamily="34" charset="0"/>
              </a:rPr>
              <a:t>This sample includes less detail than the previous two, and the student shows less comfort due to the academic and linguistic demands.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rPr>
              <a:t>Advanced high features represented in the 3 advanced high slides: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Able to participate in extended discussions on a variety of social and grade-appropriate academic topics </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Communicate effectively using abstract and content-based vocabulary</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many of the same idioms and colloquialisms as native English-speaking peers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Use complex grammar structures and complex sentences to narrate and describe</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Minor (second language) linguistic errors</a:t>
            </a:r>
          </a:p>
          <a:p>
            <a:pPr marL="228600" lvl="1" indent="-114300" eaLnBrk="1" hangingPunct="1">
              <a:spcBef>
                <a:spcPct val="0"/>
              </a:spcBef>
              <a:buFontTx/>
              <a:buChar char="•"/>
            </a:pPr>
            <a:r>
              <a:rPr lang="en-US" altLang="en-US" sz="1100" dirty="0">
                <a:latin typeface="Arial" panose="020B0604020202020204" pitchFamily="34" charset="0"/>
              </a:rPr>
              <a:t>Overall: Ability to speak using grade-appropriate English, with minimal second language acquisition support</a:t>
            </a:r>
          </a:p>
          <a:p>
            <a:pPr marL="228600" lvl="1" indent="-114300" eaLnBrk="1" hangingPunct="1">
              <a:spcBef>
                <a:spcPct val="0"/>
              </a:spcBef>
              <a:buFontTx/>
              <a:buChar char="•"/>
            </a:pPr>
            <a:endParaRPr lang="en-US" altLang="en-US" sz="1100" dirty="0">
              <a:latin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rPr>
              <a:t>Speaking sample on this slide:</a:t>
            </a:r>
            <a:endParaRPr lang="en-US" altLang="en-US" sz="1100" dirty="0">
              <a:latin typeface="Arial" panose="020B0604020202020204" pitchFamily="34" charset="0"/>
            </a:endParaRPr>
          </a:p>
          <a:p>
            <a:pPr marL="228600" lvl="1" indent="-114300" eaLnBrk="1" hangingPunct="1">
              <a:spcBef>
                <a:spcPct val="0"/>
              </a:spcBef>
              <a:spcAft>
                <a:spcPct val="30000"/>
              </a:spcAft>
              <a:buFontTx/>
              <a:buChar char="•"/>
            </a:pPr>
            <a:r>
              <a:rPr lang="en-US" altLang="en-US" sz="1100" dirty="0">
                <a:latin typeface="Arial" panose="020B0604020202020204" pitchFamily="34" charset="0"/>
              </a:rPr>
              <a:t>This student is able to effectively communicate what he understood about dinosaurs in class, using appropriate content-based vocabulary (female, male, hatch, humans, skeletons).</a:t>
            </a:r>
          </a:p>
          <a:p>
            <a:pPr marL="228600" lvl="1" indent="-114300" eaLnBrk="1" hangingPunct="1">
              <a:spcBef>
                <a:spcPct val="0"/>
              </a:spcBef>
              <a:spcAft>
                <a:spcPct val="30000"/>
              </a:spcAft>
              <a:buFontTx/>
              <a:buChar char="•"/>
            </a:pPr>
            <a:r>
              <a:rPr lang="en-US" altLang="en-US" sz="1100" dirty="0">
                <a:latin typeface="Arial" panose="020B0604020202020204" pitchFamily="34" charset="0"/>
              </a:rPr>
              <a:t>The student is able to use long and complex sentences smoothly in explaining academic material.</a:t>
            </a:r>
          </a:p>
          <a:p>
            <a:pPr marL="228600" lvl="1" indent="-114300" eaLnBrk="1" hangingPunct="1">
              <a:spcBef>
                <a:spcPct val="0"/>
              </a:spcBef>
              <a:buFontTx/>
              <a:buChar char="•"/>
            </a:pPr>
            <a:r>
              <a:rPr lang="en-US" altLang="en-US" sz="1100" dirty="0">
                <a:latin typeface="Arial" panose="020B0604020202020204" pitchFamily="34" charset="0"/>
              </a:rPr>
              <a:t>Minor errors in grammar and tenses do not interfere with overall communication.</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a:latin typeface="Arial"/>
                <a:cs typeface="Arial"/>
              </a:rPr>
              <a:t>Speaking sample on this slide:</a:t>
            </a:r>
            <a:endParaRPr lang="en-US" altLang="en-US" sz="1100">
              <a:latin typeface="Arial"/>
              <a:cs typeface="Arial"/>
            </a:endParaRPr>
          </a:p>
          <a:p>
            <a:pPr marL="228600" lvl="1" indent="-114300" eaLnBrk="1" hangingPunct="1">
              <a:spcBef>
                <a:spcPct val="0"/>
              </a:spcBef>
              <a:spcAft>
                <a:spcPct val="30000"/>
              </a:spcAft>
              <a:buFontTx/>
              <a:buChar char="•"/>
            </a:pPr>
            <a:r>
              <a:rPr lang="en-US" altLang="en-US" sz="1100">
                <a:latin typeface="Arial"/>
                <a:cs typeface="Arial"/>
              </a:rPr>
              <a:t>The student elaborates with ease about a common school-related experience (having difficulty reading and taking reading tests).</a:t>
            </a:r>
          </a:p>
          <a:p>
            <a:pPr marL="228600" lvl="1" indent="-114300" eaLnBrk="1" hangingPunct="1">
              <a:spcBef>
                <a:spcPct val="0"/>
              </a:spcBef>
              <a:buFontTx/>
              <a:buChar char="•"/>
            </a:pPr>
            <a:r>
              <a:rPr lang="en-US" altLang="en-US" sz="1100" dirty="0">
                <a:latin typeface="Arial" panose="020B0604020202020204" pitchFamily="34" charset="0"/>
              </a:rPr>
              <a:t>The student uses idioms and colloquialisms (I don’t get it, I scored low on, I am getting high scores) characteristic of native-English speaking peers.</a:t>
            </a:r>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defRPr/>
            </a:pPr>
            <a:r>
              <a:rPr lang="en-US" sz="1100" b="1">
                <a:latin typeface="Arial"/>
                <a:cs typeface="Arial"/>
              </a:rPr>
              <a:t>Speaking sample on this slide:</a:t>
            </a:r>
            <a:endParaRPr lang="en-US" sz="1100">
              <a:latin typeface="Arial"/>
              <a:cs typeface="Arial"/>
            </a:endParaRPr>
          </a:p>
          <a:p>
            <a:pPr marL="228600" lvl="1" indent="-114300" eaLnBrk="1" hangingPunct="1">
              <a:spcBef>
                <a:spcPct val="0"/>
              </a:spcBef>
              <a:spcAft>
                <a:spcPct val="30000"/>
              </a:spcAft>
              <a:buFontTx/>
              <a:buChar char="•"/>
              <a:defRPr/>
            </a:pPr>
            <a:r>
              <a:rPr lang="en-US" sz="1100">
                <a:latin typeface="Arial"/>
                <a:cs typeface="Arial"/>
              </a:rPr>
              <a:t>The student is able to comfortably and fluidly express and explain his views about whether certain rules are fair.</a:t>
            </a:r>
          </a:p>
          <a:p>
            <a:pPr marL="228600" lvl="1" indent="-114300" eaLnBrk="1" hangingPunct="1">
              <a:spcBef>
                <a:spcPct val="0"/>
              </a:spcBef>
              <a:buFontTx/>
              <a:buChar char="•"/>
              <a:defRPr/>
            </a:pPr>
            <a:r>
              <a:rPr lang="en-US" sz="1100" dirty="0">
                <a:latin typeface="Arial" panose="020B0604020202020204" pitchFamily="34" charset="0"/>
                <a:cs typeface="Arial" panose="020B0604020202020204" pitchFamily="34" charset="0"/>
              </a:rPr>
              <a:t>Unnatural phrasing and linguistic errors (shirts tucked out, jump squads, much tallies) are minor and don’t interfere with communication.</a:t>
            </a:r>
          </a:p>
          <a:p>
            <a:pPr eaLnBrk="1" hangingPunct="1"/>
            <a:endParaRPr lang="en-US">
              <a:cs typeface="Calibri" panose="020F0502020204030204"/>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827300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50000"/>
              </a:spcAft>
              <a:tabLst>
                <a:tab pos="457200" algn="l"/>
                <a:tab pos="1085850" algn="l"/>
              </a:tabLst>
            </a:pPr>
            <a:r>
              <a:rPr lang="en-US" altLang="en-US" sz="1100" dirty="0">
                <a:latin typeface="Arial"/>
                <a:cs typeface="Arial"/>
              </a:rPr>
              <a:t>Review the grades 2–12 writing PLDs and note the overall English proficiency described in each summary statement.</a:t>
            </a:r>
            <a:endParaRPr lang="en-US" altLang="en-US" sz="1100" b="1" dirty="0">
              <a:latin typeface="Arial"/>
              <a:cs typeface="Arial"/>
            </a:endParaRPr>
          </a:p>
          <a:p>
            <a:pPr>
              <a:spcBef>
                <a:spcPct val="0"/>
              </a:spcBef>
              <a:spcAft>
                <a:spcPct val="20000"/>
              </a:spcAft>
              <a:tabLst>
                <a:tab pos="457200" algn="l"/>
                <a:tab pos="1085850" algn="l"/>
              </a:tabLst>
            </a:pPr>
            <a:r>
              <a:rPr lang="en-US" altLang="en-US" sz="1100" b="1" dirty="0">
                <a:latin typeface="Arial"/>
                <a:cs typeface="Arial"/>
              </a:rPr>
              <a:t>B   </a:t>
            </a:r>
            <a:r>
              <a:rPr lang="en-US" altLang="en-US" sz="1100" dirty="0">
                <a:latin typeface="Arial"/>
                <a:cs typeface="Arial"/>
              </a:rPr>
              <a:t>lack vocabulary and grasp of language structures to address grade-appropriate writing tasks</a:t>
            </a:r>
          </a:p>
          <a:p>
            <a:pPr>
              <a:spcBef>
                <a:spcPct val="0"/>
              </a:spcBef>
              <a:spcAft>
                <a:spcPct val="20000"/>
              </a:spcAft>
              <a:tabLst>
                <a:tab pos="457200" algn="l"/>
                <a:tab pos="1085850" algn="l"/>
              </a:tabLst>
            </a:pPr>
            <a:r>
              <a:rPr lang="en-US" altLang="en-US" sz="1100" b="1" dirty="0">
                <a:latin typeface="Arial"/>
                <a:cs typeface="Arial"/>
              </a:rPr>
              <a:t>I   </a:t>
            </a:r>
            <a:r>
              <a:rPr lang="en-US" altLang="en-US" sz="1100" dirty="0">
                <a:latin typeface="Arial"/>
                <a:cs typeface="Arial"/>
              </a:rPr>
              <a:t>enough vocabulary and grasp of language structures to address grade-appropriate writing tasks in a limited way</a:t>
            </a:r>
          </a:p>
          <a:p>
            <a:pPr>
              <a:spcBef>
                <a:spcPct val="0"/>
              </a:spcBef>
              <a:spcAft>
                <a:spcPct val="30000"/>
              </a:spcAft>
              <a:tabLst>
                <a:tab pos="457200" algn="l"/>
                <a:tab pos="1085850" algn="l"/>
              </a:tabLst>
            </a:pPr>
            <a:r>
              <a:rPr lang="en-US" altLang="en-US" sz="1100" b="1" dirty="0">
                <a:latin typeface="Arial"/>
                <a:cs typeface="Arial"/>
              </a:rPr>
              <a:t>A   </a:t>
            </a:r>
            <a:r>
              <a:rPr lang="en-US" altLang="en-US" sz="1100" dirty="0">
                <a:latin typeface="Arial"/>
                <a:cs typeface="Arial"/>
              </a:rPr>
              <a:t>enough vocabulary and command of language structures to address grade-appropriate writing tasks, but need second language acquisition support</a:t>
            </a:r>
          </a:p>
          <a:p>
            <a:pPr>
              <a:spcBef>
                <a:spcPct val="0"/>
              </a:spcBef>
              <a:spcAft>
                <a:spcPct val="50000"/>
              </a:spcAft>
              <a:tabLst>
                <a:tab pos="457200" algn="l"/>
                <a:tab pos="1085850" algn="l"/>
              </a:tabLst>
            </a:pPr>
            <a:r>
              <a:rPr lang="en-US" altLang="en-US" sz="1100" b="1" dirty="0">
                <a:latin typeface="Arial"/>
                <a:cs typeface="Arial"/>
              </a:rPr>
              <a:t>AH   </a:t>
            </a:r>
            <a:r>
              <a:rPr lang="en-US" altLang="en-US" sz="1100" dirty="0">
                <a:latin typeface="Arial"/>
                <a:cs typeface="Arial"/>
              </a:rPr>
              <a:t>vocabulary acquisition and command of language structures to address grade-appropriate writing tasks with minimal second language acquisition support     </a:t>
            </a:r>
            <a:endParaRPr lang="en-US" altLang="en-US" sz="1100" dirty="0">
              <a:latin typeface="Arial" panose="020B0604020202020204" pitchFamily="34" charset="0"/>
              <a:cs typeface="Arial"/>
            </a:endParaRPr>
          </a:p>
          <a:p>
            <a:pPr eaLnBrk="1" hangingPunct="1">
              <a:spcBef>
                <a:spcPct val="0"/>
              </a:spcBef>
              <a:spcAft>
                <a:spcPct val="50000"/>
              </a:spcAft>
              <a:tabLst>
                <a:tab pos="457200" algn="l"/>
                <a:tab pos="1085850" algn="l"/>
              </a:tabLst>
            </a:pPr>
            <a:r>
              <a:rPr lang="en-US" altLang="en-US" sz="1100" dirty="0">
                <a:latin typeface="Arial"/>
                <a:cs typeface="Arial"/>
              </a:rPr>
              <a:t>Afterward, examine the main features of each level, and note how the descriptors further define the summary statements and show the continuum of English language development across the proficiency levels. The top two descriptors illustrate the following across the levels:</a:t>
            </a:r>
          </a:p>
          <a:p>
            <a:pPr>
              <a:spcBef>
                <a:spcPct val="0"/>
              </a:spcBef>
              <a:spcAft>
                <a:spcPct val="20000"/>
              </a:spcAft>
              <a:tabLst>
                <a:tab pos="457200" algn="l"/>
                <a:tab pos="1085850" algn="l"/>
              </a:tabLst>
            </a:pPr>
            <a:r>
              <a:rPr lang="en-US" altLang="en-US" sz="1100" b="1" dirty="0">
                <a:latin typeface="Arial"/>
                <a:cs typeface="Arial"/>
              </a:rPr>
              <a:t>1st descriptor:   </a:t>
            </a:r>
            <a:r>
              <a:rPr lang="en-US" altLang="en-US" sz="1100" dirty="0">
                <a:latin typeface="Arial"/>
                <a:cs typeface="Arial"/>
              </a:rPr>
              <a:t>ability to use English to express ideas in writing and engage meaningfully in grade-appropriate writing assignments in content area instruction</a:t>
            </a:r>
          </a:p>
          <a:p>
            <a:pPr>
              <a:spcBef>
                <a:spcPct val="0"/>
              </a:spcBef>
              <a:spcAft>
                <a:spcPct val="50000"/>
              </a:spcAft>
              <a:tabLst>
                <a:tab pos="457200" algn="l"/>
                <a:tab pos="1085850" algn="l"/>
              </a:tabLst>
            </a:pPr>
            <a:r>
              <a:rPr lang="en-US" altLang="en-US" sz="1100" b="1" dirty="0">
                <a:latin typeface="Arial"/>
                <a:cs typeface="Arial"/>
              </a:rPr>
              <a:t>2nd descriptor:  </a:t>
            </a:r>
            <a:r>
              <a:rPr lang="en-US" altLang="en-US" sz="1100" dirty="0">
                <a:latin typeface="Arial"/>
                <a:cs typeface="Arial"/>
              </a:rPr>
              <a:t>ability to use English to develop or demonstrate elements of grade-appropriate writing in English (e.g., focus and coherence, conventions, organization, voice, and development of ideas)</a:t>
            </a:r>
          </a:p>
          <a:p>
            <a:pPr>
              <a:spcBef>
                <a:spcPct val="0"/>
              </a:spcBef>
              <a:spcAft>
                <a:spcPct val="50000"/>
              </a:spcAft>
              <a:tabLst>
                <a:tab pos="457200" algn="l"/>
                <a:tab pos="1085850" algn="l"/>
              </a:tabLst>
            </a:pPr>
            <a:r>
              <a:rPr lang="en-US" altLang="en-US" sz="1100" dirty="0">
                <a:latin typeface="Arial"/>
                <a:cs typeface="Arial"/>
              </a:rPr>
              <a:t>In order to support EB students in classroom instruction, teachers need to understand the grade-appropriate writing expectations for the grade levels they are teaching and the appropriate linguistic supports their students need. </a:t>
            </a:r>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648139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1679493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39</a:t>
            </a:fld>
            <a:endParaRPr lang="en-US" altLang="en-US" u="none" dirty="0"/>
          </a:p>
        </p:txBody>
      </p:sp>
    </p:spTree>
    <p:extLst>
      <p:ext uri="{BB962C8B-B14F-4D97-AF65-F5344CB8AC3E}">
        <p14:creationId xmlns:p14="http://schemas.microsoft.com/office/powerpoint/2010/main" val="89350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599" y="4241800"/>
            <a:ext cx="6186407"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slide summarizes key features of the PLDs in terms of how well EB students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Note the term </a:t>
            </a:r>
            <a:r>
              <a:rPr lang="en-US" altLang="en-US" sz="1100" b="1" dirty="0">
                <a:latin typeface="Arial" panose="020B0604020202020204" pitchFamily="34" charset="0"/>
                <a:cs typeface="Arial" panose="020B0604020202020204" pitchFamily="34" charset="0"/>
              </a:rPr>
              <a:t>second language acquisition support</a:t>
            </a:r>
            <a:r>
              <a:rPr lang="en-US" altLang="en-US" sz="1100" dirty="0">
                <a:latin typeface="Arial" panose="020B0604020202020204" pitchFamily="34" charset="0"/>
                <a:cs typeface="Arial" panose="020B0604020202020204" pitchFamily="34" charset="0"/>
              </a:rPr>
              <a:t>. This term refers to the language assistance EB students need as they learn English. It is different from the type of assistance that any student (whether an EB student or not) might need when learning academic content. Second language acquisition support is specific to the unique language assistance that EB students need.</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overall language abilities of each proficiency level are as follows: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Beginning students</a:t>
            </a:r>
            <a:r>
              <a:rPr lang="en-US" altLang="en-US" sz="1100" dirty="0">
                <a:latin typeface="Arial" panose="020B0604020202020204" pitchFamily="34" charset="0"/>
                <a:cs typeface="Arial" panose="020B0604020202020204" pitchFamily="34" charset="0"/>
              </a:rPr>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students</a:t>
            </a:r>
            <a:r>
              <a:rPr lang="en-US" altLang="en-US" sz="1100" dirty="0">
                <a:latin typeface="Arial" panose="020B0604020202020204" pitchFamily="34" charset="0"/>
                <a:cs typeface="Arial" panose="020B0604020202020204" pitchFamily="34" charset="0"/>
              </a:rPr>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Advanced students </a:t>
            </a:r>
            <a:r>
              <a:rPr lang="en-US" altLang="en-US" sz="1100" dirty="0">
                <a:latin typeface="Arial" panose="020B0604020202020204" pitchFamily="34" charset="0"/>
                <a:cs typeface="Arial" panose="020B0604020202020204" pitchFamily="34" charset="0"/>
              </a:rPr>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Advanced high students </a:t>
            </a:r>
            <a:r>
              <a:rPr lang="en-US" altLang="en-US" sz="1100" dirty="0">
                <a:latin typeface="Arial" panose="020B0604020202020204" pitchFamily="34" charset="0"/>
                <a:cs typeface="Arial" panose="020B0604020202020204" pitchFamily="34" charset="0"/>
              </a:rPr>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Note that high academic achievement is not a prerequisite of the advanced high level of English language proficiency. Advanced high EB students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1649190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sz="1100" dirty="0">
                <a:latin typeface="Arial" panose="020B0604020202020204" pitchFamily="34" charset="0"/>
              </a:rPr>
              <a:t>Teachers more familiar with language arts writing standards than English language proficiency writing standards should review this slide and its notes carefully.</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TELPAS does </a:t>
            </a:r>
            <a:r>
              <a:rPr lang="en-US" altLang="en-US" sz="1100" b="1" dirty="0">
                <a:latin typeface="Arial" panose="020B0604020202020204" pitchFamily="34" charset="0"/>
              </a:rPr>
              <a:t>not</a:t>
            </a:r>
            <a:r>
              <a:rPr lang="en-US" altLang="en-US" sz="1100" dirty="0">
                <a:latin typeface="Arial" panose="020B0604020202020204" pitchFamily="34" charset="0"/>
              </a:rPr>
              <a:t> measure whether students have attained a particular level of academic writing achievement. STAAR measures this.</a:t>
            </a:r>
          </a:p>
          <a:p>
            <a:pPr marL="342900" lvl="1" indent="-228600" eaLnBrk="1" hangingPunct="1">
              <a:spcBef>
                <a:spcPct val="0"/>
              </a:spcBef>
              <a:buFont typeface="Wingdings" panose="05000000000000000000" pitchFamily="2" charset="2"/>
              <a:buChar char="§"/>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The advanced high level of English language proficiency with a particular STAAR written composition score or with passing the STAAR writing/ELA test should not be compared with an advanced high level in TELPAS. Each assessment is measuring different standards, TEKS and ELPS. </a:t>
            </a:r>
          </a:p>
          <a:p>
            <a:pPr marL="342900" lvl="1" indent="-228600" eaLnBrk="1" hangingPunct="1">
              <a:spcBef>
                <a:spcPct val="0"/>
              </a:spcBef>
              <a:buFont typeface="Wingdings" panose="05000000000000000000" pitchFamily="2" charset="2"/>
              <a:buNone/>
            </a:pPr>
            <a:endParaRPr lang="en-US" altLang="en-US" sz="1100" dirty="0">
              <a:latin typeface="Arial" panose="020B0604020202020204" pitchFamily="34" charset="0"/>
            </a:endParaRPr>
          </a:p>
          <a:p>
            <a:pPr marL="342900" lvl="1" indent="-228600" eaLnBrk="1" hangingPunct="1">
              <a:spcBef>
                <a:spcPct val="0"/>
              </a:spcBef>
              <a:buFont typeface="Wingdings" panose="05000000000000000000" pitchFamily="2" charset="2"/>
              <a:buChar char="§"/>
            </a:pPr>
            <a:r>
              <a:rPr lang="en-US" altLang="en-US" sz="1100" dirty="0">
                <a:latin typeface="Arial" panose="020B0604020202020204" pitchFamily="34" charset="0"/>
              </a:rPr>
              <a:t>In cases where an </a:t>
            </a:r>
            <a:r>
              <a:rPr lang="en-US" altLang="en-US" sz="1100" i="1" dirty="0">
                <a:latin typeface="Arial" panose="020B0604020202020204" pitchFamily="34" charset="0"/>
              </a:rPr>
              <a:t>advanced high</a:t>
            </a:r>
            <a:r>
              <a:rPr lang="en-US" altLang="en-US" sz="1100" dirty="0">
                <a:latin typeface="Arial" panose="020B0604020202020204" pitchFamily="34" charset="0"/>
              </a:rPr>
              <a:t> EB student is </a:t>
            </a:r>
            <a:r>
              <a:rPr lang="en-US" altLang="en-US" sz="1100" b="1" dirty="0">
                <a:latin typeface="Arial" panose="020B0604020202020204" pitchFamily="34" charset="0"/>
              </a:rPr>
              <a:t>not</a:t>
            </a:r>
            <a:r>
              <a:rPr lang="en-US" altLang="en-US" sz="1100" dirty="0">
                <a:latin typeface="Arial" panose="020B0604020202020204" pitchFamily="34" charset="0"/>
              </a:rPr>
              <a:t> successful on a language arts writing assessment, teachers and parents know that it is </a:t>
            </a:r>
            <a:r>
              <a:rPr lang="en-US" altLang="en-US" sz="1100" b="1" dirty="0">
                <a:latin typeface="Arial" panose="020B0604020202020204" pitchFamily="34" charset="0"/>
              </a:rPr>
              <a:t>not</a:t>
            </a:r>
            <a:r>
              <a:rPr lang="en-US" altLang="en-US" sz="1100" dirty="0">
                <a:latin typeface="Arial" panose="020B0604020202020204" pitchFamily="34" charset="0"/>
              </a:rPr>
              <a:t> for reasons associated with an insufficient ability to express ideas or written information in English. Advanced high EB students who do not pass language arts writing tests typically lack the same writing skills as native speakers of English who don’t pass – that is, they may have weak English conventions; their writing may not be organized; they may not develop and link their ideas in a clear way, etc. Advanced high EB students who are weak in these areas do not need carefully targeted support in second language acquisition; they need the same type of carefully targeted writing instruction as struggling native English speakers.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40</a:t>
            </a:fld>
            <a:endParaRPr lang="en-US" dirty="0"/>
          </a:p>
        </p:txBody>
      </p:sp>
    </p:spTree>
    <p:extLst>
      <p:ext uri="{BB962C8B-B14F-4D97-AF65-F5344CB8AC3E}">
        <p14:creationId xmlns:p14="http://schemas.microsoft.com/office/powerpoint/2010/main" val="282213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41</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248110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5000" y="4229100"/>
            <a:ext cx="5962650" cy="3600450"/>
          </a:xfrm>
        </p:spPr>
        <p:txBody>
          <a:bodyPr/>
          <a:lstStyle/>
          <a:p>
            <a:pPr>
              <a:spcBef>
                <a:spcPct val="0"/>
              </a:spcBef>
              <a:tabLst>
                <a:tab pos="434975" algn="l"/>
                <a:tab pos="1089025" algn="l"/>
              </a:tabLst>
            </a:pPr>
            <a:r>
              <a:rPr lang="en-US" altLang="en-US" sz="1100" dirty="0">
                <a:latin typeface="Arial"/>
                <a:cs typeface="Arial"/>
              </a:rPr>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10000"/>
              </a:spcAft>
              <a:tabLst>
                <a:tab pos="434975" algn="l"/>
                <a:tab pos="1089025" algn="l"/>
              </a:tabLst>
            </a:pPr>
            <a:r>
              <a:rPr lang="en-US" altLang="en-US" sz="1100" dirty="0">
                <a:latin typeface="Arial"/>
                <a:cs typeface="Arial"/>
              </a:rPr>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100" b="1" dirty="0">
                <a:latin typeface="Arial"/>
                <a:cs typeface="Arial"/>
              </a:rPr>
              <a:t>B	</a:t>
            </a:r>
            <a:r>
              <a:rPr lang="en-US" altLang="en-US" sz="1100" dirty="0">
                <a:latin typeface="Arial"/>
                <a:cs typeface="Arial"/>
              </a:rPr>
              <a:t>little or no English</a:t>
            </a:r>
          </a:p>
          <a:p>
            <a:pPr>
              <a:spcBef>
                <a:spcPct val="0"/>
              </a:spcBef>
              <a:spcAft>
                <a:spcPct val="10000"/>
              </a:spcAft>
              <a:tabLst>
                <a:tab pos="434975" algn="l"/>
                <a:tab pos="1089025" algn="l"/>
              </a:tabLst>
            </a:pPr>
            <a:r>
              <a:rPr lang="en-US" altLang="en-US" sz="1100" b="1" dirty="0">
                <a:latin typeface="Arial"/>
                <a:cs typeface="Arial"/>
              </a:rPr>
              <a:t>I    	</a:t>
            </a:r>
            <a:r>
              <a:rPr lang="en-US" altLang="en-US" sz="1100" dirty="0">
                <a:latin typeface="Arial"/>
                <a:cs typeface="Arial"/>
              </a:rPr>
              <a:t>simple, high-frequency, routine </a:t>
            </a:r>
            <a:endParaRPr lang="en-US" altLang="en-US" sz="1100" dirty="0">
              <a:latin typeface="Arial" panose="020B0604020202020204" pitchFamily="34" charset="0"/>
              <a:cs typeface="Arial" panose="020B0604020202020204" pitchFamily="34" charset="0"/>
            </a:endParaRPr>
          </a:p>
          <a:p>
            <a:pPr>
              <a:spcBef>
                <a:spcPct val="0"/>
              </a:spcBef>
              <a:spcAft>
                <a:spcPct val="10000"/>
              </a:spcAft>
              <a:tabLst>
                <a:tab pos="434975" algn="l"/>
                <a:tab pos="1089025" algn="l"/>
              </a:tabLst>
            </a:pPr>
            <a:r>
              <a:rPr lang="en-US" altLang="en-US" sz="1100" b="1" dirty="0">
                <a:latin typeface="Arial"/>
                <a:cs typeface="Arial"/>
              </a:rPr>
              <a:t>A     	</a:t>
            </a:r>
            <a:r>
              <a:rPr lang="en-US" altLang="en-US" sz="1100" dirty="0">
                <a:latin typeface="Arial"/>
                <a:cs typeface="Arial"/>
              </a:rPr>
              <a:t>grade-appropriate with second language acquisition support          </a:t>
            </a:r>
            <a:endParaRPr lang="en-US" altLang="en-US" sz="1100"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dirty="0">
                <a:latin typeface="Arial"/>
                <a:cs typeface="Arial"/>
              </a:rPr>
              <a:t>AH   	</a:t>
            </a:r>
            <a:r>
              <a:rPr lang="en-US" altLang="en-US" sz="1100" dirty="0">
                <a:latin typeface="Arial"/>
                <a:cs typeface="Arial"/>
              </a:rPr>
              <a:t>grade-appropriate with minimal second language acquisition support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a:cs typeface="Arial"/>
              </a:rPr>
              <a:t>Examine the main features of each level. Note how the descriptors</a:t>
            </a:r>
            <a:r>
              <a:rPr lang="en-US" altLang="en-US" sz="1100" dirty="0">
                <a:solidFill>
                  <a:srgbClr val="FF3300"/>
                </a:solidFill>
                <a:latin typeface="Arial"/>
                <a:cs typeface="Arial"/>
              </a:rPr>
              <a:t> </a:t>
            </a:r>
            <a:r>
              <a:rPr lang="en-US" altLang="en-US" sz="1100" dirty="0">
                <a:latin typeface="Arial"/>
                <a:cs typeface="Arial"/>
              </a:rPr>
              <a:t>further define the summary statements and show the continuum of English language development </a:t>
            </a:r>
            <a:r>
              <a:rPr lang="en-US" altLang="en-US" sz="1100" b="1" dirty="0">
                <a:latin typeface="Arial"/>
                <a:cs typeface="Arial"/>
              </a:rPr>
              <a:t>across the proficiency levels</a:t>
            </a:r>
            <a:r>
              <a:rPr lang="en-US" altLang="en-US" sz="1100" dirty="0">
                <a:latin typeface="Arial"/>
                <a:cs typeface="Arial"/>
              </a:rPr>
              <a: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10000"/>
              </a:spcBef>
              <a:tabLst>
                <a:tab pos="434975" algn="l"/>
                <a:tab pos="1089025" algn="l"/>
              </a:tabLst>
            </a:pPr>
            <a:r>
              <a:rPr lang="en-US" altLang="en-US" sz="1100" b="1" dirty="0">
                <a:latin typeface="Arial"/>
                <a:cs typeface="Arial"/>
              </a:rPr>
              <a:t>1st descriptor:</a:t>
            </a:r>
            <a:r>
              <a:rPr lang="en-US" altLang="en-US" sz="1100" dirty="0">
                <a:latin typeface="Arial"/>
                <a:cs typeface="Arial"/>
              </a:rPr>
              <a:t> 	type of spoken English understood and extent to which understanding is dependent on supports and linguistic adaptations </a:t>
            </a:r>
            <a:endParaRPr lang="en-US" altLang="en-US" sz="1100" dirty="0">
              <a:latin typeface="Arial" panose="020B0604020202020204" pitchFamily="34" charset="0"/>
              <a:cs typeface="Arial" panose="020B0604020202020204" pitchFamily="34" charset="0"/>
            </a:endParaRPr>
          </a:p>
          <a:p>
            <a:pPr eaLnBrk="1" hangingPunct="1">
              <a:spcBef>
                <a:spcPct val="10000"/>
              </a:spcBef>
              <a:tabLst>
                <a:tab pos="434975" algn="l"/>
                <a:tab pos="1089025" algn="l"/>
              </a:tabLst>
            </a:pPr>
            <a:r>
              <a:rPr lang="en-US" altLang="en-US" sz="1100" b="1" dirty="0">
                <a:latin typeface="Arial"/>
                <a:cs typeface="Arial"/>
              </a:rPr>
              <a:t>2nd descriptor:</a:t>
            </a:r>
            <a:r>
              <a:rPr lang="en-US" altLang="en-US" sz="1100" dirty="0">
                <a:latin typeface="Arial"/>
                <a:cs typeface="Arial"/>
              </a:rPr>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100" b="1" dirty="0">
                <a:latin typeface="Arial"/>
                <a:cs typeface="Arial"/>
              </a:rPr>
              <a:t>3rd descriptor:</a:t>
            </a:r>
            <a:r>
              <a:rPr lang="en-US" altLang="en-US" sz="1100" dirty="0">
                <a:latin typeface="Arial"/>
                <a:cs typeface="Arial"/>
              </a:rPr>
              <a:t> 	degree of need to seek clarification to understand or confirm meaning of spoken English</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dirty="0">
                <a:latin typeface="Arial"/>
                <a:cs typeface="Arial"/>
              </a:rPr>
              <a:t>In the context of second language acquisition, the term “</a:t>
            </a:r>
            <a:r>
              <a:rPr lang="en-US" altLang="en-US" sz="1100" b="1" dirty="0">
                <a:latin typeface="Arial"/>
                <a:cs typeface="Arial"/>
              </a:rPr>
              <a:t>high-frequency words</a:t>
            </a:r>
            <a:r>
              <a:rPr lang="en-US" altLang="en-US" sz="1100" dirty="0">
                <a:latin typeface="Arial"/>
                <a:cs typeface="Arial"/>
              </a:rPr>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b="1" u="sng" dirty="0">
              <a:latin typeface="Arial" panose="020B0604020202020204" pitchFamily="34" charset="0"/>
              <a:cs typeface="Arial" panose="020B0604020202020204" pitchFamily="34" charset="0"/>
            </a:endParaRPr>
          </a:p>
          <a:p>
            <a:pPr>
              <a:spcBef>
                <a:spcPct val="0"/>
              </a:spcBef>
              <a:tabLst>
                <a:tab pos="434975" algn="l"/>
                <a:tab pos="1089025" algn="l"/>
              </a:tabLst>
            </a:pPr>
            <a:r>
              <a:rPr lang="en-US" altLang="en-US" sz="1100" b="1" dirty="0">
                <a:latin typeface="Arial"/>
                <a:cs typeface="Arial"/>
              </a:rPr>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100" dirty="0">
                <a:latin typeface="Arial"/>
                <a:cs typeface="Arial"/>
              </a:rPr>
              <a:t>This list of activities is not exhaustive. Teachers may identify other appropriate activities suited to the grade level(s) taught. </a:t>
            </a: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a:spcBef>
                <a:spcPct val="0"/>
              </a:spcBef>
            </a:pPr>
            <a:r>
              <a:rPr lang="en-US" altLang="en-US" sz="1100" dirty="0">
                <a:latin typeface="Arial"/>
                <a:cs typeface="Arial"/>
              </a:rPr>
              <a:t>Think about what behaviors help indicate an EB student’s level of English language listening proficiency and how to tell whether an EB student is struggling to understand the English used in oral presentations, directions, text read aloud, etc. </a:t>
            </a: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b="1" dirty="0">
              <a:solidFill>
                <a:srgbClr val="3333FF"/>
              </a:solidFill>
              <a:latin typeface="Arial" panose="020B0604020202020204" pitchFamily="34" charset="0"/>
              <a:cs typeface="Arial" panose="020B0604020202020204" pitchFamily="34" charset="0"/>
            </a:endParaRPr>
          </a:p>
          <a:p>
            <a:pPr>
              <a:spcBef>
                <a:spcPct val="0"/>
              </a:spcBef>
              <a:defRPr/>
            </a:pPr>
            <a:r>
              <a:rPr lang="en-US" altLang="en-US" sz="1100" dirty="0">
                <a:latin typeface="Arial"/>
                <a:cs typeface="Arial"/>
              </a:rPr>
              <a:t>For grades 2-12, teachers use the listening PLDs for instructional purposes, but not for TELPAS. The domain of listening is assessed online. However, there is a 2-12 holistic assessment for listening, if a student meets eligibility for a special administration of an online TELPAS listening and speaking test. </a:t>
            </a:r>
            <a:endParaRPr lang="en-US" altLang="en-US" sz="1100" dirty="0">
              <a:latin typeface="Arial" panose="020B0604020202020204" pitchFamily="34" charset="0"/>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100" b="1" dirty="0">
              <a:solidFill>
                <a:srgbClr val="3333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6900" y="4305300"/>
            <a:ext cx="5664200" cy="468630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shows classroom speech that is not academic in nature. </a:t>
            </a:r>
            <a:r>
              <a:rPr lang="en-US" altLang="en-US" sz="1100" b="1" dirty="0">
                <a:latin typeface="Arial" panose="020B0604020202020204" pitchFamily="34" charset="0"/>
                <a:cs typeface="Arial" panose="020B0604020202020204" pitchFamily="34" charset="0"/>
              </a:rPr>
              <a:t>In each listening sample presented in the upcoming slides, it should be assumed that the teacher is talking informally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EB students.  </a:t>
            </a:r>
          </a:p>
          <a:p>
            <a:pPr eaLnBrk="1" hangingPunct="1">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spontaneous informal speech, EB students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beginning</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Beginning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struggle to identify and distinguish individual words and phrases during social and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listening samples reinforce the importance of making appropriate linguistic accommodations according to the EB student’s proficiency level.</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Beginners can be expected to struggle to understand what they hear even when extensive linguistic accommodations (adaptations and supports) are provided. Beginners benefit most from having a teacher or peer translate what is said into their native language.</a:t>
            </a:r>
          </a:p>
          <a:p>
            <a:pPr eaLnBrk="1" hangingPunct="1"/>
            <a:endParaRPr lang="en-US" altLang="en-US" sz="1100" dirty="0">
              <a:latin typeface="Arial" panose="020B0604020202020204" pitchFamily="34" charset="0"/>
              <a:cs typeface="Arial" panose="020B0604020202020204" pitchFamily="34" charset="0"/>
            </a:endParaRPr>
          </a:p>
          <a:p>
            <a:pPr eaLnBrk="1" hangingPunct="1"/>
            <a:r>
              <a:rPr lang="en-US" altLang="en-US" sz="11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412413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intermediate</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often identify and distinguish key words and phrases necessary to understand the general meaning (gist) during social and basic instructional interactions that have not been intentionally modified for EB students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32656"/>
            <a:ext cx="12192000" cy="5177214"/>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CFE1C27C-2AE4-43E5-B846-87598FEE200A}"/>
              </a:ext>
            </a:extLst>
          </p:cNvPr>
          <p:cNvSpPr txBox="1">
            <a:spLocks/>
          </p:cNvSpPr>
          <p:nvPr userDrawn="1"/>
        </p:nvSpPr>
        <p:spPr>
          <a:xfrm>
            <a:off x="1104857" y="1336919"/>
            <a:ext cx="7789163" cy="4583659"/>
          </a:xfrm>
          <a:prstGeom prst="rect">
            <a:avLst/>
          </a:prstGeom>
          <a:solidFill>
            <a:schemeClr val="bg1"/>
          </a:solidFill>
          <a:ln w="76200">
            <a:solidFill>
              <a:schemeClr val="accent2"/>
            </a:solidFill>
          </a:ln>
        </p:spPr>
        <p:txBody>
          <a:bodyPr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4050" b="1" i="0" u="none" strike="noStrike" kern="1200" cap="none" spc="0" normalizeH="0" baseline="0" noProof="0">
              <a:ln>
                <a:noFill/>
              </a:ln>
              <a:solidFill>
                <a:srgbClr val="92C740"/>
              </a:solidFill>
              <a:effectLst/>
              <a:uLnTx/>
              <a:uFillTx/>
              <a:latin typeface="Calibri" panose="020F0502020204030204"/>
              <a:ea typeface="+mj-ea"/>
              <a:cs typeface="Calibri"/>
            </a:endParaRPr>
          </a:p>
        </p:txBody>
      </p:sp>
      <p:sp>
        <p:nvSpPr>
          <p:cNvPr id="9" name="Google Shape;414;p124">
            <a:extLst>
              <a:ext uri="{FF2B5EF4-FFF2-40B4-BE49-F238E27FC236}">
                <a16:creationId xmlns:a16="http://schemas.microsoft.com/office/drawing/2014/main" id="{6EFA6F20-AF5E-4927-A41B-D827AD0E3FE9}"/>
              </a:ext>
            </a:extLst>
          </p:cNvPr>
          <p:cNvSpPr txBox="1">
            <a:spLocks noGrp="1"/>
          </p:cNvSpPr>
          <p:nvPr>
            <p:ph type="ctrTitle" hasCustomPrompt="1"/>
          </p:nvPr>
        </p:nvSpPr>
        <p:spPr>
          <a:xfrm>
            <a:off x="1256474" y="2289290"/>
            <a:ext cx="7499396" cy="24669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5400"/>
              <a:buFont typeface="Calibri"/>
              <a:buNone/>
              <a:defRPr sz="405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Title</a:t>
            </a:r>
            <a:endParaRPr/>
          </a:p>
        </p:txBody>
      </p:sp>
      <p:pic>
        <p:nvPicPr>
          <p:cNvPr id="5" name="Graphic 4">
            <a:extLst>
              <a:ext uri="{FF2B5EF4-FFF2-40B4-BE49-F238E27FC236}">
                <a16:creationId xmlns:a16="http://schemas.microsoft.com/office/drawing/2014/main" id="{2098A56E-C214-41DA-9D55-D3F79E587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3227" y="1518030"/>
            <a:ext cx="1391923" cy="695962"/>
          </a:xfrm>
          <a:prstGeom prst="rect">
            <a:avLst/>
          </a:prstGeom>
        </p:spPr>
      </p:pic>
      <p:sp>
        <p:nvSpPr>
          <p:cNvPr id="8" name="Text Placeholder 4">
            <a:extLst>
              <a:ext uri="{FF2B5EF4-FFF2-40B4-BE49-F238E27FC236}">
                <a16:creationId xmlns:a16="http://schemas.microsoft.com/office/drawing/2014/main" id="{1876D20F-9E38-4EC8-9856-A79FFAB1F14C}"/>
              </a:ext>
            </a:extLst>
          </p:cNvPr>
          <p:cNvSpPr>
            <a:spLocks noGrp="1"/>
          </p:cNvSpPr>
          <p:nvPr>
            <p:ph type="body" sz="quarter" idx="10" hasCustomPrompt="1"/>
          </p:nvPr>
        </p:nvSpPr>
        <p:spPr>
          <a:xfrm>
            <a:off x="1283228" y="4865376"/>
            <a:ext cx="7472643" cy="869505"/>
          </a:xfrm>
          <a:prstGeom prst="rect">
            <a:avLst/>
          </a:prstGeom>
        </p:spPr>
        <p:txBody>
          <a:bodyPr anchor="t"/>
          <a:lstStyle>
            <a:lvl1pPr>
              <a:buNone/>
              <a:defRPr sz="1800">
                <a:solidFill>
                  <a:sysClr val="windowText" lastClr="000000"/>
                </a:solidFill>
              </a:defRPr>
            </a:lvl1pPr>
            <a:lvl2pPr>
              <a:buNone/>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Sub-title</a:t>
            </a:r>
          </a:p>
          <a:p>
            <a:pPr lvl="0"/>
            <a:r>
              <a:rPr lang="en-US"/>
              <a:t>Date</a:t>
            </a:r>
          </a:p>
        </p:txBody>
      </p:sp>
    </p:spTree>
    <p:extLst>
      <p:ext uri="{BB962C8B-B14F-4D97-AF65-F5344CB8AC3E}">
        <p14:creationId xmlns:p14="http://schemas.microsoft.com/office/powerpoint/2010/main" val="226636948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2" y="1322173"/>
            <a:ext cx="3028623"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3265421"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6108179"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988698" y="1322173"/>
            <a:ext cx="3028623"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3265419"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6108177"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988698" y="1986331"/>
            <a:ext cx="2736156"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3583594"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6419207"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301882" y="1328751"/>
            <a:ext cx="2413228"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Slide Number Placeholder 5">
            <a:extLst>
              <a:ext uri="{FF2B5EF4-FFF2-40B4-BE49-F238E27FC236}">
                <a16:creationId xmlns:a16="http://schemas.microsoft.com/office/drawing/2014/main" id="{B5401D45-2CB2-45C8-A682-DA96DD74DAD3}"/>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71628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4"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2443757"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2690804"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rrow: Chevron 3">
            <a:extLst>
              <a:ext uri="{FF2B5EF4-FFF2-40B4-BE49-F238E27FC236}">
                <a16:creationId xmlns:a16="http://schemas.microsoft.com/office/drawing/2014/main" id="{EE2848AF-CBDE-472C-BE74-E019FF0CD766}"/>
              </a:ext>
            </a:extLst>
          </p:cNvPr>
          <p:cNvSpPr/>
          <p:nvPr userDrawn="1"/>
        </p:nvSpPr>
        <p:spPr>
          <a:xfrm>
            <a:off x="7227092"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9495238" y="1322173"/>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269080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4" name="Content Placeholder 2">
            <a:extLst>
              <a:ext uri="{FF2B5EF4-FFF2-40B4-BE49-F238E27FC236}">
                <a16:creationId xmlns:a16="http://schemas.microsoft.com/office/drawing/2014/main" id="{F875101A-36F5-4344-82D7-E84FE969FBE1}"/>
              </a:ext>
            </a:extLst>
          </p:cNvPr>
          <p:cNvSpPr>
            <a:spLocks noGrp="1"/>
          </p:cNvSpPr>
          <p:nvPr>
            <p:ph idx="24" hasCustomPrompt="1"/>
          </p:nvPr>
        </p:nvSpPr>
        <p:spPr>
          <a:xfrm>
            <a:off x="7227096"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9495238" y="1986331"/>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299153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28DEB19C-1440-4282-9B03-793587A718F8}"/>
              </a:ext>
            </a:extLst>
          </p:cNvPr>
          <p:cNvSpPr>
            <a:spLocks noGrp="1"/>
          </p:cNvSpPr>
          <p:nvPr>
            <p:ph type="body" sz="quarter" idx="34" hasCustomPrompt="1"/>
          </p:nvPr>
        </p:nvSpPr>
        <p:spPr>
          <a:xfrm>
            <a:off x="7524377"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9808423" y="1328751"/>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2" name="Arrow: Chevron 21">
            <a:extLst>
              <a:ext uri="{FF2B5EF4-FFF2-40B4-BE49-F238E27FC236}">
                <a16:creationId xmlns:a16="http://schemas.microsoft.com/office/drawing/2014/main" id="{62EA48B1-3A94-4189-BDC0-E22EF2608C43}"/>
              </a:ext>
            </a:extLst>
          </p:cNvPr>
          <p:cNvSpPr/>
          <p:nvPr userDrawn="1"/>
        </p:nvSpPr>
        <p:spPr>
          <a:xfrm>
            <a:off x="4958948" y="1328751"/>
            <a:ext cx="2443757"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9158186A-4A8A-48D7-850B-FEF6B3A747A1}"/>
              </a:ext>
            </a:extLst>
          </p:cNvPr>
          <p:cNvSpPr>
            <a:spLocks noGrp="1"/>
          </p:cNvSpPr>
          <p:nvPr>
            <p:ph idx="36" hasCustomPrompt="1"/>
          </p:nvPr>
        </p:nvSpPr>
        <p:spPr>
          <a:xfrm>
            <a:off x="4958952" y="1992909"/>
            <a:ext cx="2207769" cy="3648416"/>
          </a:xfrm>
          <a:prstGeom prst="rect">
            <a:avLst/>
          </a:prstGeom>
        </p:spPr>
        <p:txBody>
          <a:bodyPr/>
          <a:lstStyle>
            <a:lvl1pPr>
              <a:lnSpc>
                <a:spcPct val="100000"/>
              </a:lnSpc>
              <a:spcBef>
                <a:spcPts val="0"/>
              </a:spcBef>
              <a:buClr>
                <a:schemeClr val="accent2"/>
              </a:buClr>
              <a:defRPr sz="1200">
                <a:solidFill>
                  <a:schemeClr val="tx1"/>
                </a:solidFill>
              </a:defRPr>
            </a:lvl1pPr>
            <a:lvl2pPr>
              <a:lnSpc>
                <a:spcPct val="100000"/>
              </a:lnSpc>
              <a:spcBef>
                <a:spcPts val="0"/>
              </a:spcBef>
              <a:buClr>
                <a:schemeClr val="accent2"/>
              </a:buClr>
              <a:defRPr sz="1200">
                <a:solidFill>
                  <a:schemeClr val="tx1"/>
                </a:solidFill>
              </a:defRPr>
            </a:lvl2pPr>
            <a:lvl3pPr>
              <a:lnSpc>
                <a:spcPct val="100000"/>
              </a:lnSpc>
              <a:spcBef>
                <a:spcPts val="0"/>
              </a:spcBef>
              <a:buClr>
                <a:schemeClr val="accent2"/>
              </a:buClr>
              <a:defRPr sz="105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4" name="Text Placeholder 2">
            <a:extLst>
              <a:ext uri="{FF2B5EF4-FFF2-40B4-BE49-F238E27FC236}">
                <a16:creationId xmlns:a16="http://schemas.microsoft.com/office/drawing/2014/main" id="{5BD0F29D-3121-45B4-9027-1E5117BCEADB}"/>
              </a:ext>
            </a:extLst>
          </p:cNvPr>
          <p:cNvSpPr>
            <a:spLocks noGrp="1"/>
          </p:cNvSpPr>
          <p:nvPr>
            <p:ph type="body" sz="quarter" idx="37" hasCustomPrompt="1"/>
          </p:nvPr>
        </p:nvSpPr>
        <p:spPr>
          <a:xfrm>
            <a:off x="5254829" y="1335329"/>
            <a:ext cx="1947203" cy="579159"/>
          </a:xfrm>
          <a:prstGeom prst="rect">
            <a:avLst/>
          </a:prstGeom>
        </p:spPr>
        <p:txBody>
          <a:bodyPr anchor="ctr"/>
          <a:lstStyle>
            <a:lvl1pPr marL="0" indent="0" algn="ctr">
              <a:buNone/>
              <a:defRPr sz="120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9" name="Slide Number Placeholder 5">
            <a:extLst>
              <a:ext uri="{FF2B5EF4-FFF2-40B4-BE49-F238E27FC236}">
                <a16:creationId xmlns:a16="http://schemas.microsoft.com/office/drawing/2014/main" id="{ED1D5DF1-A084-42F0-9F84-610F9388782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6606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Rectangle 9">
            <a:extLst>
              <a:ext uri="{FF2B5EF4-FFF2-40B4-BE49-F238E27FC236}">
                <a16:creationId xmlns:a16="http://schemas.microsoft.com/office/drawing/2014/main" id="{1E0729C3-ACF1-4E41-B822-FC5A03165595}"/>
              </a:ext>
            </a:extLst>
          </p:cNvPr>
          <p:cNvSpPr/>
          <p:nvPr userDrawn="1"/>
        </p:nvSpPr>
        <p:spPr>
          <a:xfrm>
            <a:off x="386541"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96353"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5006165"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315977" y="33723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625789" y="3372155"/>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81915" y="25390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89345" y="3830463"/>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101539" y="25389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89919" y="3830462"/>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616389" y="25389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8" name="Text Placeholder 2">
            <a:extLst>
              <a:ext uri="{FF2B5EF4-FFF2-40B4-BE49-F238E27FC236}">
                <a16:creationId xmlns:a16="http://schemas.microsoft.com/office/drawing/2014/main" id="{52E01429-D53B-4684-99F3-0DD6A7CCD3B3}"/>
              </a:ext>
            </a:extLst>
          </p:cNvPr>
          <p:cNvSpPr>
            <a:spLocks noGrp="1"/>
          </p:cNvSpPr>
          <p:nvPr>
            <p:ph type="body" sz="quarter" idx="32" hasCustomPrompt="1"/>
          </p:nvPr>
        </p:nvSpPr>
        <p:spPr>
          <a:xfrm>
            <a:off x="381971"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9" name="Text Placeholder 2">
            <a:extLst>
              <a:ext uri="{FF2B5EF4-FFF2-40B4-BE49-F238E27FC236}">
                <a16:creationId xmlns:a16="http://schemas.microsoft.com/office/drawing/2014/main" id="{FEC9E24E-8820-4156-B685-C6F343385E11}"/>
              </a:ext>
            </a:extLst>
          </p:cNvPr>
          <p:cNvSpPr>
            <a:spLocks noGrp="1"/>
          </p:cNvSpPr>
          <p:nvPr>
            <p:ph type="body" sz="quarter" idx="33" hasCustomPrompt="1"/>
          </p:nvPr>
        </p:nvSpPr>
        <p:spPr>
          <a:xfrm>
            <a:off x="4614315"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0" name="Text Placeholder 2">
            <a:extLst>
              <a:ext uri="{FF2B5EF4-FFF2-40B4-BE49-F238E27FC236}">
                <a16:creationId xmlns:a16="http://schemas.microsoft.com/office/drawing/2014/main" id="{0444552D-FB60-4F31-9520-3B89BF2667A0}"/>
              </a:ext>
            </a:extLst>
          </p:cNvPr>
          <p:cNvSpPr>
            <a:spLocks noGrp="1"/>
          </p:cNvSpPr>
          <p:nvPr>
            <p:ph type="body" sz="quarter" idx="34" hasCustomPrompt="1"/>
          </p:nvPr>
        </p:nvSpPr>
        <p:spPr>
          <a:xfrm>
            <a:off x="8846658" y="1438055"/>
            <a:ext cx="2974837" cy="1090298"/>
          </a:xfrm>
          <a:prstGeom prst="rect">
            <a:avLst/>
          </a:prstGeom>
        </p:spPr>
        <p:txBody>
          <a:bodyPr anchor="b"/>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1" name="Text Placeholder 2">
            <a:extLst>
              <a:ext uri="{FF2B5EF4-FFF2-40B4-BE49-F238E27FC236}">
                <a16:creationId xmlns:a16="http://schemas.microsoft.com/office/drawing/2014/main" id="{89222BC9-3852-4736-8912-A9925196CFD5}"/>
              </a:ext>
            </a:extLst>
          </p:cNvPr>
          <p:cNvSpPr>
            <a:spLocks noGrp="1"/>
          </p:cNvSpPr>
          <p:nvPr>
            <p:ph type="body" sz="quarter" idx="35" hasCustomPrompt="1"/>
          </p:nvPr>
        </p:nvSpPr>
        <p:spPr>
          <a:xfrm>
            <a:off x="2498143"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2" name="Text Placeholder 2">
            <a:extLst>
              <a:ext uri="{FF2B5EF4-FFF2-40B4-BE49-F238E27FC236}">
                <a16:creationId xmlns:a16="http://schemas.microsoft.com/office/drawing/2014/main" id="{971765D2-0AB8-47C9-9148-50593080FB3E}"/>
              </a:ext>
            </a:extLst>
          </p:cNvPr>
          <p:cNvSpPr>
            <a:spLocks noGrp="1"/>
          </p:cNvSpPr>
          <p:nvPr>
            <p:ph type="body" sz="quarter" idx="36" hasCustomPrompt="1"/>
          </p:nvPr>
        </p:nvSpPr>
        <p:spPr>
          <a:xfrm>
            <a:off x="6730487" y="4633929"/>
            <a:ext cx="2974837" cy="1090298"/>
          </a:xfrm>
          <a:prstGeom prst="rect">
            <a:avLst/>
          </a:prstGeom>
        </p:spPr>
        <p:txBody>
          <a:bodyPr anchor="t"/>
          <a:lstStyle>
            <a:lvl1pPr marL="0" indent="0" algn="l">
              <a:buNone/>
              <a:defRPr sz="13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3" name="Text Placeholder 2">
            <a:extLst>
              <a:ext uri="{FF2B5EF4-FFF2-40B4-BE49-F238E27FC236}">
                <a16:creationId xmlns:a16="http://schemas.microsoft.com/office/drawing/2014/main" id="{63306E3D-0D51-45B8-A1C0-AF06F1ED2824}"/>
              </a:ext>
            </a:extLst>
          </p:cNvPr>
          <p:cNvSpPr>
            <a:spLocks noGrp="1"/>
          </p:cNvSpPr>
          <p:nvPr>
            <p:ph type="body" sz="quarter" idx="37" hasCustomPrompt="1"/>
          </p:nvPr>
        </p:nvSpPr>
        <p:spPr>
          <a:xfrm>
            <a:off x="4117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35" name="Text Placeholder 2">
            <a:extLst>
              <a:ext uri="{FF2B5EF4-FFF2-40B4-BE49-F238E27FC236}">
                <a16:creationId xmlns:a16="http://schemas.microsoft.com/office/drawing/2014/main" id="{2F3B708F-0327-4B40-B849-8724F0672B0E}"/>
              </a:ext>
            </a:extLst>
          </p:cNvPr>
          <p:cNvSpPr>
            <a:spLocks noGrp="1"/>
          </p:cNvSpPr>
          <p:nvPr>
            <p:ph type="body" sz="quarter" idx="38" hasCustomPrompt="1"/>
          </p:nvPr>
        </p:nvSpPr>
        <p:spPr>
          <a:xfrm>
            <a:off x="271441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3" name="Text Placeholder 2">
            <a:extLst>
              <a:ext uri="{FF2B5EF4-FFF2-40B4-BE49-F238E27FC236}">
                <a16:creationId xmlns:a16="http://schemas.microsoft.com/office/drawing/2014/main" id="{1894A72A-360F-4813-974A-BE183FB17418}"/>
              </a:ext>
            </a:extLst>
          </p:cNvPr>
          <p:cNvSpPr>
            <a:spLocks noGrp="1"/>
          </p:cNvSpPr>
          <p:nvPr>
            <p:ph type="body" sz="quarter" idx="39" hasCustomPrompt="1"/>
          </p:nvPr>
        </p:nvSpPr>
        <p:spPr>
          <a:xfrm>
            <a:off x="5031371"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4" name="Text Placeholder 2">
            <a:extLst>
              <a:ext uri="{FF2B5EF4-FFF2-40B4-BE49-F238E27FC236}">
                <a16:creationId xmlns:a16="http://schemas.microsoft.com/office/drawing/2014/main" id="{A76E79E5-7B66-4324-87D2-B80EB36D95F4}"/>
              </a:ext>
            </a:extLst>
          </p:cNvPr>
          <p:cNvSpPr>
            <a:spLocks noGrp="1"/>
          </p:cNvSpPr>
          <p:nvPr>
            <p:ph type="body" sz="quarter" idx="40" hasCustomPrompt="1"/>
          </p:nvPr>
        </p:nvSpPr>
        <p:spPr>
          <a:xfrm>
            <a:off x="7331243"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45" name="Text Placeholder 2">
            <a:extLst>
              <a:ext uri="{FF2B5EF4-FFF2-40B4-BE49-F238E27FC236}">
                <a16:creationId xmlns:a16="http://schemas.microsoft.com/office/drawing/2014/main" id="{B95D1B6D-E882-4E48-B140-B4FA5795F2A8}"/>
              </a:ext>
            </a:extLst>
          </p:cNvPr>
          <p:cNvSpPr>
            <a:spLocks noGrp="1"/>
          </p:cNvSpPr>
          <p:nvPr>
            <p:ph type="body" sz="quarter" idx="41" hasCustomPrompt="1"/>
          </p:nvPr>
        </p:nvSpPr>
        <p:spPr>
          <a:xfrm>
            <a:off x="9642447" y="3402420"/>
            <a:ext cx="2149864" cy="415587"/>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Slide Number Placeholder 5">
            <a:extLst>
              <a:ext uri="{FF2B5EF4-FFF2-40B4-BE49-F238E27FC236}">
                <a16:creationId xmlns:a16="http://schemas.microsoft.com/office/drawing/2014/main" id="{6EDD3520-E760-45B6-9D2D-D30D5FB02B4A}"/>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6038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Month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36" name="Title 1">
            <a:extLst>
              <a:ext uri="{FF2B5EF4-FFF2-40B4-BE49-F238E27FC236}">
                <a16:creationId xmlns:a16="http://schemas.microsoft.com/office/drawing/2014/main" id="{32BFFCFC-E0C2-42A4-859F-5884E81DDE8F}"/>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2" name="Rectangle 31">
            <a:extLst>
              <a:ext uri="{FF2B5EF4-FFF2-40B4-BE49-F238E27FC236}">
                <a16:creationId xmlns:a16="http://schemas.microsoft.com/office/drawing/2014/main" id="{8F8EF1C3-C7F3-4A05-AF54-FC7A9D6E291D}"/>
              </a:ext>
            </a:extLst>
          </p:cNvPr>
          <p:cNvSpPr/>
          <p:nvPr userDrawn="1"/>
        </p:nvSpPr>
        <p:spPr>
          <a:xfrm>
            <a:off x="150563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Placeholder 3">
            <a:extLst>
              <a:ext uri="{FF2B5EF4-FFF2-40B4-BE49-F238E27FC236}">
                <a16:creationId xmlns:a16="http://schemas.microsoft.com/office/drawing/2014/main" id="{44440C02-52A2-443D-9850-C05B1CC60607}"/>
              </a:ext>
            </a:extLst>
          </p:cNvPr>
          <p:cNvSpPr>
            <a:spLocks noGrp="1"/>
          </p:cNvSpPr>
          <p:nvPr>
            <p:ph type="body" sz="quarter" idx="10" hasCustomPrompt="1"/>
          </p:nvPr>
        </p:nvSpPr>
        <p:spPr>
          <a:xfrm>
            <a:off x="154108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64" name="Rectangle 63">
            <a:extLst>
              <a:ext uri="{FF2B5EF4-FFF2-40B4-BE49-F238E27FC236}">
                <a16:creationId xmlns:a16="http://schemas.microsoft.com/office/drawing/2014/main" id="{6AE57A17-21B0-4478-932F-2DBE87E6357E}"/>
              </a:ext>
            </a:extLst>
          </p:cNvPr>
          <p:cNvSpPr/>
          <p:nvPr userDrawn="1"/>
        </p:nvSpPr>
        <p:spPr>
          <a:xfrm>
            <a:off x="2363126"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D77035B-4473-498E-A5C5-E00D6F7989FA}"/>
              </a:ext>
            </a:extLst>
          </p:cNvPr>
          <p:cNvSpPr/>
          <p:nvPr userDrawn="1"/>
        </p:nvSpPr>
        <p:spPr>
          <a:xfrm>
            <a:off x="3220611"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2AC0D8F7-688C-4FEA-9AD6-3EB629869713}"/>
              </a:ext>
            </a:extLst>
          </p:cNvPr>
          <p:cNvSpPr/>
          <p:nvPr userDrawn="1"/>
        </p:nvSpPr>
        <p:spPr>
          <a:xfrm>
            <a:off x="4078098"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6AA45063-8870-4F0C-9539-86583740EFA8}"/>
              </a:ext>
            </a:extLst>
          </p:cNvPr>
          <p:cNvSpPr/>
          <p:nvPr userDrawn="1"/>
        </p:nvSpPr>
        <p:spPr>
          <a:xfrm>
            <a:off x="4935583"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E6CD54BE-68E3-4B28-A5CE-AC46FC750863}"/>
              </a:ext>
            </a:extLst>
          </p:cNvPr>
          <p:cNvSpPr/>
          <p:nvPr userDrawn="1"/>
        </p:nvSpPr>
        <p:spPr>
          <a:xfrm>
            <a:off x="5793070"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DDCAC00F-00B3-4CEB-AC9A-FE4793E32FC6}"/>
              </a:ext>
            </a:extLst>
          </p:cNvPr>
          <p:cNvSpPr/>
          <p:nvPr userDrawn="1"/>
        </p:nvSpPr>
        <p:spPr>
          <a:xfrm>
            <a:off x="6650555"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A4F026D-07C8-4863-B49F-5B2E1BE42ECC}"/>
              </a:ext>
            </a:extLst>
          </p:cNvPr>
          <p:cNvSpPr/>
          <p:nvPr userDrawn="1"/>
        </p:nvSpPr>
        <p:spPr>
          <a:xfrm>
            <a:off x="750804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DF97762D-01F3-494D-9C05-573F05113364}"/>
              </a:ext>
            </a:extLst>
          </p:cNvPr>
          <p:cNvSpPr/>
          <p:nvPr userDrawn="1"/>
        </p:nvSpPr>
        <p:spPr>
          <a:xfrm>
            <a:off x="8365527"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8ECDD6B-669B-41B4-A2AB-37AB3E630273}"/>
              </a:ext>
            </a:extLst>
          </p:cNvPr>
          <p:cNvSpPr/>
          <p:nvPr userDrawn="1"/>
        </p:nvSpPr>
        <p:spPr>
          <a:xfrm>
            <a:off x="9223014"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3A061A1-FC23-4A3E-A53A-803357DD362C}"/>
              </a:ext>
            </a:extLst>
          </p:cNvPr>
          <p:cNvSpPr/>
          <p:nvPr userDrawn="1"/>
        </p:nvSpPr>
        <p:spPr>
          <a:xfrm>
            <a:off x="10080499"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252DBF2-781E-4EEB-9ED7-86BB8AB4C9E4}"/>
              </a:ext>
            </a:extLst>
          </p:cNvPr>
          <p:cNvSpPr/>
          <p:nvPr userDrawn="1"/>
        </p:nvSpPr>
        <p:spPr>
          <a:xfrm>
            <a:off x="10937982" y="1656546"/>
            <a:ext cx="830348"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 Placeholder 3">
            <a:extLst>
              <a:ext uri="{FF2B5EF4-FFF2-40B4-BE49-F238E27FC236}">
                <a16:creationId xmlns:a16="http://schemas.microsoft.com/office/drawing/2014/main" id="{1978D52B-C0ED-41F9-815E-EA309C559B06}"/>
              </a:ext>
            </a:extLst>
          </p:cNvPr>
          <p:cNvSpPr>
            <a:spLocks noGrp="1"/>
          </p:cNvSpPr>
          <p:nvPr>
            <p:ph type="body" sz="quarter" idx="21" hasCustomPrompt="1"/>
          </p:nvPr>
        </p:nvSpPr>
        <p:spPr>
          <a:xfrm>
            <a:off x="2398737"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6" name="Text Placeholder 3">
            <a:extLst>
              <a:ext uri="{FF2B5EF4-FFF2-40B4-BE49-F238E27FC236}">
                <a16:creationId xmlns:a16="http://schemas.microsoft.com/office/drawing/2014/main" id="{914ACD4F-1F6A-4316-B1C5-2561446AEDA5}"/>
              </a:ext>
            </a:extLst>
          </p:cNvPr>
          <p:cNvSpPr>
            <a:spLocks noGrp="1"/>
          </p:cNvSpPr>
          <p:nvPr>
            <p:ph type="body" sz="quarter" idx="22" hasCustomPrompt="1"/>
          </p:nvPr>
        </p:nvSpPr>
        <p:spPr>
          <a:xfrm>
            <a:off x="3256390"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7" name="Text Placeholder 3">
            <a:extLst>
              <a:ext uri="{FF2B5EF4-FFF2-40B4-BE49-F238E27FC236}">
                <a16:creationId xmlns:a16="http://schemas.microsoft.com/office/drawing/2014/main" id="{71C232EE-2C6C-4717-977C-74903E903DD8}"/>
              </a:ext>
            </a:extLst>
          </p:cNvPr>
          <p:cNvSpPr>
            <a:spLocks noGrp="1"/>
          </p:cNvSpPr>
          <p:nvPr>
            <p:ph type="body" sz="quarter" idx="23" hasCustomPrompt="1"/>
          </p:nvPr>
        </p:nvSpPr>
        <p:spPr>
          <a:xfrm>
            <a:off x="4114045"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8" name="Text Placeholder 3">
            <a:extLst>
              <a:ext uri="{FF2B5EF4-FFF2-40B4-BE49-F238E27FC236}">
                <a16:creationId xmlns:a16="http://schemas.microsoft.com/office/drawing/2014/main" id="{B9816630-2B80-4C28-B33D-DD0812A8B728}"/>
              </a:ext>
            </a:extLst>
          </p:cNvPr>
          <p:cNvSpPr>
            <a:spLocks noGrp="1"/>
          </p:cNvSpPr>
          <p:nvPr>
            <p:ph type="body" sz="quarter" idx="24" hasCustomPrompt="1"/>
          </p:nvPr>
        </p:nvSpPr>
        <p:spPr>
          <a:xfrm>
            <a:off x="4971698"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79" name="Text Placeholder 3">
            <a:extLst>
              <a:ext uri="{FF2B5EF4-FFF2-40B4-BE49-F238E27FC236}">
                <a16:creationId xmlns:a16="http://schemas.microsoft.com/office/drawing/2014/main" id="{300DEE89-C49F-46E0-A77A-D7B950BD04DC}"/>
              </a:ext>
            </a:extLst>
          </p:cNvPr>
          <p:cNvSpPr>
            <a:spLocks noGrp="1"/>
          </p:cNvSpPr>
          <p:nvPr>
            <p:ph type="body" sz="quarter" idx="25" hasCustomPrompt="1"/>
          </p:nvPr>
        </p:nvSpPr>
        <p:spPr>
          <a:xfrm>
            <a:off x="5829353"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0" name="Text Placeholder 3">
            <a:extLst>
              <a:ext uri="{FF2B5EF4-FFF2-40B4-BE49-F238E27FC236}">
                <a16:creationId xmlns:a16="http://schemas.microsoft.com/office/drawing/2014/main" id="{BDB9C754-9DD6-4FD0-B899-C683F1F2C7A5}"/>
              </a:ext>
            </a:extLst>
          </p:cNvPr>
          <p:cNvSpPr>
            <a:spLocks noGrp="1"/>
          </p:cNvSpPr>
          <p:nvPr>
            <p:ph type="body" sz="quarter" idx="26" hasCustomPrompt="1"/>
          </p:nvPr>
        </p:nvSpPr>
        <p:spPr>
          <a:xfrm>
            <a:off x="6687006"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1" name="Text Placeholder 3">
            <a:extLst>
              <a:ext uri="{FF2B5EF4-FFF2-40B4-BE49-F238E27FC236}">
                <a16:creationId xmlns:a16="http://schemas.microsoft.com/office/drawing/2014/main" id="{4D99DBD6-2784-4E29-980C-00181C5FAD1F}"/>
              </a:ext>
            </a:extLst>
          </p:cNvPr>
          <p:cNvSpPr>
            <a:spLocks noGrp="1"/>
          </p:cNvSpPr>
          <p:nvPr>
            <p:ph type="body" sz="quarter" idx="27" hasCustomPrompt="1"/>
          </p:nvPr>
        </p:nvSpPr>
        <p:spPr>
          <a:xfrm>
            <a:off x="754466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2" name="Text Placeholder 3">
            <a:extLst>
              <a:ext uri="{FF2B5EF4-FFF2-40B4-BE49-F238E27FC236}">
                <a16:creationId xmlns:a16="http://schemas.microsoft.com/office/drawing/2014/main" id="{EE50CF8F-FEE4-41EF-9F66-25AD46C90E55}"/>
              </a:ext>
            </a:extLst>
          </p:cNvPr>
          <p:cNvSpPr>
            <a:spLocks noGrp="1"/>
          </p:cNvSpPr>
          <p:nvPr>
            <p:ph type="body" sz="quarter" idx="28" hasCustomPrompt="1"/>
          </p:nvPr>
        </p:nvSpPr>
        <p:spPr>
          <a:xfrm>
            <a:off x="8402314"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3" name="Text Placeholder 3">
            <a:extLst>
              <a:ext uri="{FF2B5EF4-FFF2-40B4-BE49-F238E27FC236}">
                <a16:creationId xmlns:a16="http://schemas.microsoft.com/office/drawing/2014/main" id="{BF82666D-5E30-464E-BDAC-A160E2BB5ADD}"/>
              </a:ext>
            </a:extLst>
          </p:cNvPr>
          <p:cNvSpPr>
            <a:spLocks noGrp="1"/>
          </p:cNvSpPr>
          <p:nvPr>
            <p:ph type="body" sz="quarter" idx="29" hasCustomPrompt="1"/>
          </p:nvPr>
        </p:nvSpPr>
        <p:spPr>
          <a:xfrm>
            <a:off x="9259969"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4" name="Text Placeholder 3">
            <a:extLst>
              <a:ext uri="{FF2B5EF4-FFF2-40B4-BE49-F238E27FC236}">
                <a16:creationId xmlns:a16="http://schemas.microsoft.com/office/drawing/2014/main" id="{F1C6E7F8-730C-45CB-B7CD-9CBFC0B97231}"/>
              </a:ext>
            </a:extLst>
          </p:cNvPr>
          <p:cNvSpPr>
            <a:spLocks noGrp="1"/>
          </p:cNvSpPr>
          <p:nvPr>
            <p:ph type="body" sz="quarter" idx="30" hasCustomPrompt="1"/>
          </p:nvPr>
        </p:nvSpPr>
        <p:spPr>
          <a:xfrm>
            <a:off x="10117622"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85" name="Text Placeholder 3">
            <a:extLst>
              <a:ext uri="{FF2B5EF4-FFF2-40B4-BE49-F238E27FC236}">
                <a16:creationId xmlns:a16="http://schemas.microsoft.com/office/drawing/2014/main" id="{2D130999-4F04-4097-B8B8-46F5B3D041D9}"/>
              </a:ext>
            </a:extLst>
          </p:cNvPr>
          <p:cNvSpPr>
            <a:spLocks noGrp="1"/>
          </p:cNvSpPr>
          <p:nvPr>
            <p:ph type="body" sz="quarter" idx="31" hasCustomPrompt="1"/>
          </p:nvPr>
        </p:nvSpPr>
        <p:spPr>
          <a:xfrm>
            <a:off x="10975271" y="1671275"/>
            <a:ext cx="747423" cy="400050"/>
          </a:xfrm>
          <a:prstGeom prst="rect">
            <a:avLst/>
          </a:prstGeom>
        </p:spPr>
        <p:txBody>
          <a:bodyPr anchor="ctr"/>
          <a:lstStyle>
            <a:lvl1pPr algn="ctr">
              <a:buNone/>
              <a:defRPr sz="1200"/>
            </a:lvl1pPr>
            <a:lvl2pPr>
              <a:buNone/>
              <a:defRPr sz="1050"/>
            </a:lvl2pPr>
            <a:lvl3pPr>
              <a:defRPr sz="1050"/>
            </a:lvl3pPr>
            <a:lvl4pPr>
              <a:defRPr sz="1050"/>
            </a:lvl4pPr>
            <a:lvl5pPr>
              <a:defRPr sz="1050"/>
            </a:lvl5pPr>
          </a:lstStyle>
          <a:p>
            <a:pPr lvl="0"/>
            <a:r>
              <a:rPr lang="en-US"/>
              <a:t>Month</a:t>
            </a:r>
          </a:p>
        </p:txBody>
      </p:sp>
      <p:sp>
        <p:nvSpPr>
          <p:cNvPr id="34" name="Slide Number Placeholder 5">
            <a:extLst>
              <a:ext uri="{FF2B5EF4-FFF2-40B4-BE49-F238E27FC236}">
                <a16:creationId xmlns:a16="http://schemas.microsoft.com/office/drawing/2014/main" id="{F669174D-1272-4F8B-8AC3-4D4989DBF41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3824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9/19/2024</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9/19/2024</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1" cy="449668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39130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9/19/2024</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65548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TEA</a:t>
            </a:r>
          </a:p>
        </p:txBody>
      </p:sp>
      <p:sp>
        <p:nvSpPr>
          <p:cNvPr id="9" name="Rectangle 6"/>
          <p:cNvSpPr>
            <a:spLocks noGrp="1" noChangeArrowheads="1"/>
          </p:cNvSpPr>
          <p:nvPr>
            <p:ph type="sldNum" sz="quarter" idx="12"/>
          </p:nvPr>
        </p:nvSpPr>
        <p:spPr>
          <a:ln/>
        </p:spPr>
        <p:txBody>
          <a:bodyPr/>
          <a:lstStyle>
            <a:lvl1pPr>
              <a:defRPr/>
            </a:lvl1pPr>
          </a:lstStyle>
          <a:p>
            <a:pPr>
              <a:defRPr/>
            </a:pPr>
            <a:fld id="{E16AE03A-8967-415C-A2CA-EEE8C9886E23}" type="slidenum">
              <a:rPr lang="en-US"/>
              <a:pPr>
                <a:defRPr/>
              </a:pPr>
              <a:t>‹#›</a:t>
            </a:fld>
            <a:endParaRPr lang="en-US" dirty="0"/>
          </a:p>
        </p:txBody>
      </p:sp>
    </p:spTree>
    <p:extLst>
      <p:ext uri="{BB962C8B-B14F-4D97-AF65-F5344CB8AC3E}">
        <p14:creationId xmlns:p14="http://schemas.microsoft.com/office/powerpoint/2010/main" val="3060805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38913" y="194694"/>
            <a:ext cx="11336135" cy="527468"/>
          </a:xfrm>
        </p:spPr>
        <p:txBody>
          <a:bodyPr anchor="ctr">
            <a:noAutofit/>
          </a:bodyPr>
          <a:lstStyle>
            <a:lvl1pPr algn="l">
              <a:defRPr sz="2850">
                <a:solidFill>
                  <a:schemeClr val="accent1"/>
                </a:solidFill>
                <a:latin typeface="+mn-lt"/>
              </a:defRPr>
            </a:lvl1pPr>
          </a:lstStyle>
          <a:p>
            <a:r>
              <a:rPr lang="en-US"/>
              <a:t>Title</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21E0ABC-F1ED-4808-AA0F-E41E5263C235}"/>
              </a:ext>
            </a:extLst>
          </p:cNvPr>
          <p:cNvSpPr>
            <a:spLocks noGrp="1"/>
          </p:cNvSpPr>
          <p:nvPr>
            <p:ph idx="1" hasCustomPrompt="1"/>
          </p:nvPr>
        </p:nvSpPr>
        <p:spPr>
          <a:xfrm>
            <a:off x="438912" y="1610139"/>
            <a:ext cx="11329491" cy="4335766"/>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sz="18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Slide Number Placeholder 5">
            <a:extLst>
              <a:ext uri="{FF2B5EF4-FFF2-40B4-BE49-F238E27FC236}">
                <a16:creationId xmlns:a16="http://schemas.microsoft.com/office/drawing/2014/main" id="{3B73E5AC-0FE8-4521-BF8B-6CA4809ED54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
        <p:nvSpPr>
          <p:cNvPr id="13" name="Text Placeholder 2">
            <a:extLst>
              <a:ext uri="{FF2B5EF4-FFF2-40B4-BE49-F238E27FC236}">
                <a16:creationId xmlns:a16="http://schemas.microsoft.com/office/drawing/2014/main" id="{A321BAD0-0913-44ED-803B-2E1B77252F21}"/>
              </a:ext>
            </a:extLst>
          </p:cNvPr>
          <p:cNvSpPr>
            <a:spLocks noGrp="1"/>
          </p:cNvSpPr>
          <p:nvPr>
            <p:ph type="body" sz="quarter" idx="23" hasCustomPrompt="1"/>
          </p:nvPr>
        </p:nvSpPr>
        <p:spPr>
          <a:xfrm>
            <a:off x="438913" y="762921"/>
            <a:ext cx="11336135" cy="454386"/>
          </a:xfrm>
          <a:prstGeom prst="rect">
            <a:avLst/>
          </a:prstGeom>
        </p:spPr>
        <p:txBody>
          <a:bodyPr anchor="t"/>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marL="0" marR="0" lvl="0" indent="0" algn="l" defTabSz="685800" rtl="0" eaLnBrk="1" fontAlgn="auto" latinLnBrk="0" hangingPunct="1">
              <a:lnSpc>
                <a:spcPct val="90000"/>
              </a:lnSpc>
              <a:spcBef>
                <a:spcPts val="750"/>
              </a:spcBef>
              <a:spcAft>
                <a:spcPts val="0"/>
              </a:spcAft>
              <a:buClr>
                <a:schemeClr val="bg2"/>
              </a:buClr>
              <a:buSzTx/>
              <a:buFont typeface="Wingdings" panose="05000000000000000000" pitchFamily="2" charset="2"/>
              <a:buNone/>
              <a:tabLst/>
              <a:defRPr/>
            </a:pPr>
            <a:r>
              <a:rPr lang="en-US"/>
              <a:t>Sub-Title</a:t>
            </a:r>
          </a:p>
        </p:txBody>
      </p:sp>
    </p:spTree>
    <p:extLst>
      <p:ext uri="{BB962C8B-B14F-4D97-AF65-F5344CB8AC3E}">
        <p14:creationId xmlns:p14="http://schemas.microsoft.com/office/powerpoint/2010/main" val="2991090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0" name="Content Placeholder 2">
            <a:extLst>
              <a:ext uri="{FF2B5EF4-FFF2-40B4-BE49-F238E27FC236}">
                <a16:creationId xmlns:a16="http://schemas.microsoft.com/office/drawing/2014/main" id="{ED7E7471-44C5-463E-B019-1DAB8864F308}"/>
              </a:ext>
            </a:extLst>
          </p:cNvPr>
          <p:cNvSpPr>
            <a:spLocks noGrp="1"/>
          </p:cNvSpPr>
          <p:nvPr>
            <p:ph idx="13" hasCustomPrompt="1"/>
          </p:nvPr>
        </p:nvSpPr>
        <p:spPr>
          <a:xfrm>
            <a:off x="6385721"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2" y="2126518"/>
            <a:ext cx="5383620" cy="3659177"/>
          </a:xfrm>
          <a:prstGeom prst="rect">
            <a:avLst/>
          </a:prstGeom>
        </p:spPr>
        <p:txBody>
          <a:bodyPr/>
          <a:lstStyle>
            <a:lvl1pPr>
              <a:lnSpc>
                <a:spcPct val="100000"/>
              </a:lnSpc>
              <a:spcBef>
                <a:spcPts val="0"/>
              </a:spcBef>
              <a:buClr>
                <a:schemeClr val="accent2"/>
              </a:buClr>
              <a:defRPr sz="1800">
                <a:solidFill>
                  <a:schemeClr val="tx1"/>
                </a:solidFill>
              </a:defRPr>
            </a:lvl1pPr>
            <a:lvl2pPr>
              <a:lnSpc>
                <a:spcPct val="100000"/>
              </a:lnSpc>
              <a:spcBef>
                <a:spcPts val="0"/>
              </a:spcBef>
              <a:buClr>
                <a:schemeClr val="accent2"/>
              </a:buClr>
              <a:defRPr sz="1800">
                <a:solidFill>
                  <a:schemeClr val="tx1"/>
                </a:solidFill>
              </a:defRPr>
            </a:lvl2pPr>
            <a:lvl3pPr>
              <a:lnSpc>
                <a:spcPct val="100000"/>
              </a:lnSpc>
              <a:spcBef>
                <a:spcPts val="0"/>
              </a:spcBef>
              <a:buClr>
                <a:schemeClr val="accent2"/>
              </a:buClr>
              <a:defRPr sz="1800">
                <a:solidFill>
                  <a:schemeClr val="tx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Text Placeholder 2">
            <a:extLst>
              <a:ext uri="{FF2B5EF4-FFF2-40B4-BE49-F238E27FC236}">
                <a16:creationId xmlns:a16="http://schemas.microsoft.com/office/drawing/2014/main" id="{74602F1B-E91A-4D86-95C3-BBF4B0703DBB}"/>
              </a:ext>
            </a:extLst>
          </p:cNvPr>
          <p:cNvSpPr>
            <a:spLocks noGrp="1"/>
          </p:cNvSpPr>
          <p:nvPr>
            <p:ph type="body" sz="quarter" idx="23" hasCustomPrompt="1"/>
          </p:nvPr>
        </p:nvSpPr>
        <p:spPr>
          <a:xfrm>
            <a:off x="422660"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9" name="Text Placeholder 2">
            <a:extLst>
              <a:ext uri="{FF2B5EF4-FFF2-40B4-BE49-F238E27FC236}">
                <a16:creationId xmlns:a16="http://schemas.microsoft.com/office/drawing/2014/main" id="{D12EA0E5-9CDC-4B54-9359-6369D410C859}"/>
              </a:ext>
            </a:extLst>
          </p:cNvPr>
          <p:cNvSpPr>
            <a:spLocks noGrp="1"/>
          </p:cNvSpPr>
          <p:nvPr>
            <p:ph type="body" sz="quarter" idx="24" hasCustomPrompt="1"/>
          </p:nvPr>
        </p:nvSpPr>
        <p:spPr>
          <a:xfrm>
            <a:off x="6384711" y="1291962"/>
            <a:ext cx="5383619" cy="781391"/>
          </a:xfrm>
          <a:prstGeom prst="rect">
            <a:avLst/>
          </a:prstGeom>
        </p:spPr>
        <p:txBody>
          <a:bodyPr anchor="b"/>
          <a:lstStyle>
            <a:lvl1pPr marL="0" indent="0">
              <a:buNone/>
              <a:defRPr sz="21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78A88B1D-8CA9-48F0-8B4D-B52D96D4B87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56765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2" y="162466"/>
            <a:ext cx="11345668"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4353336"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marL="1028700" indent="0">
              <a:lnSpc>
                <a:spcPct val="100000"/>
              </a:lnSpc>
              <a:spcBef>
                <a:spcPts val="0"/>
              </a:spcBef>
              <a:buClr>
                <a:schemeClr val="accent2"/>
              </a:buClr>
              <a:buNone/>
              <a:defRPr sz="1650">
                <a:solidFill>
                  <a:schemeClr val="tx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a:p>
            <a:pPr lvl="3"/>
            <a:endParaRPr lang="en-US"/>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8284009" y="2126516"/>
            <a:ext cx="3484321" cy="3667722"/>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lnSpc>
                <a:spcPct val="100000"/>
              </a:lnSpc>
              <a:spcBef>
                <a:spcPts val="0"/>
              </a:spcBef>
              <a:buClr>
                <a:schemeClr val="accent2"/>
              </a:buClr>
              <a:defRPr sz="1650">
                <a:solidFill>
                  <a:schemeClr val="tx1"/>
                </a:solidFill>
              </a:defRPr>
            </a:lvl3pPr>
            <a:lvl4pPr>
              <a:buClr>
                <a:schemeClr val="accent2"/>
              </a:buClr>
              <a:defRPr sz="12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2" name="Text Placeholder 2">
            <a:extLst>
              <a:ext uri="{FF2B5EF4-FFF2-40B4-BE49-F238E27FC236}">
                <a16:creationId xmlns:a16="http://schemas.microsoft.com/office/drawing/2014/main" id="{5FE83922-F596-4602-BBD3-82F88757367C}"/>
              </a:ext>
            </a:extLst>
          </p:cNvPr>
          <p:cNvSpPr>
            <a:spLocks noGrp="1"/>
          </p:cNvSpPr>
          <p:nvPr>
            <p:ph type="body" sz="quarter" idx="23" hasCustomPrompt="1"/>
          </p:nvPr>
        </p:nvSpPr>
        <p:spPr>
          <a:xfrm>
            <a:off x="422660"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3" name="Text Placeholder 2">
            <a:extLst>
              <a:ext uri="{FF2B5EF4-FFF2-40B4-BE49-F238E27FC236}">
                <a16:creationId xmlns:a16="http://schemas.microsoft.com/office/drawing/2014/main" id="{DAE7DFD1-5400-4109-9C16-013CAF24F635}"/>
              </a:ext>
            </a:extLst>
          </p:cNvPr>
          <p:cNvSpPr>
            <a:spLocks noGrp="1"/>
          </p:cNvSpPr>
          <p:nvPr>
            <p:ph type="body" sz="quarter" idx="24" hasCustomPrompt="1"/>
          </p:nvPr>
        </p:nvSpPr>
        <p:spPr>
          <a:xfrm>
            <a:off x="4353335"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4" name="Text Placeholder 2">
            <a:extLst>
              <a:ext uri="{FF2B5EF4-FFF2-40B4-BE49-F238E27FC236}">
                <a16:creationId xmlns:a16="http://schemas.microsoft.com/office/drawing/2014/main" id="{9FE4701E-774A-4A9B-A09F-73F5B1B9F157}"/>
              </a:ext>
            </a:extLst>
          </p:cNvPr>
          <p:cNvSpPr>
            <a:spLocks noGrp="1"/>
          </p:cNvSpPr>
          <p:nvPr>
            <p:ph type="body" sz="quarter" idx="25" hasCustomPrompt="1"/>
          </p:nvPr>
        </p:nvSpPr>
        <p:spPr>
          <a:xfrm>
            <a:off x="8284009" y="1291963"/>
            <a:ext cx="3484320" cy="781391"/>
          </a:xfrm>
          <a:prstGeom prst="rect">
            <a:avLst/>
          </a:prstGeom>
        </p:spPr>
        <p:txBody>
          <a:bodyPr anchor="b"/>
          <a:lstStyle>
            <a:lvl1pPr marL="0" indent="0">
              <a:buNone/>
              <a:defRPr sz="18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4" name="Slide Number Placeholder 5">
            <a:extLst>
              <a:ext uri="{FF2B5EF4-FFF2-40B4-BE49-F238E27FC236}">
                <a16:creationId xmlns:a16="http://schemas.microsoft.com/office/drawing/2014/main" id="{00ACB5CC-04E8-489A-B870-FBFB45023694}"/>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768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3"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7" name="Content Placeholder 2">
            <a:extLst>
              <a:ext uri="{FF2B5EF4-FFF2-40B4-BE49-F238E27FC236}">
                <a16:creationId xmlns:a16="http://schemas.microsoft.com/office/drawing/2014/main" id="{D723F714-3F88-4BD4-AC24-34E5FACE19C9}"/>
              </a:ext>
            </a:extLst>
          </p:cNvPr>
          <p:cNvSpPr>
            <a:spLocks noGrp="1"/>
          </p:cNvSpPr>
          <p:nvPr>
            <p:ph idx="15" hasCustomPrompt="1"/>
          </p:nvPr>
        </p:nvSpPr>
        <p:spPr>
          <a:xfrm>
            <a:off x="6281337"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8" name="Content Placeholder 2">
            <a:extLst>
              <a:ext uri="{FF2B5EF4-FFF2-40B4-BE49-F238E27FC236}">
                <a16:creationId xmlns:a16="http://schemas.microsoft.com/office/drawing/2014/main" id="{6BEF6C38-3476-49C8-90E7-4206E54DAD4C}"/>
              </a:ext>
            </a:extLst>
          </p:cNvPr>
          <p:cNvSpPr>
            <a:spLocks noGrp="1"/>
          </p:cNvSpPr>
          <p:nvPr>
            <p:ph idx="16" hasCustomPrompt="1"/>
          </p:nvPr>
        </p:nvSpPr>
        <p:spPr>
          <a:xfrm>
            <a:off x="9210675"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9" name="Content Placeholder 2">
            <a:extLst>
              <a:ext uri="{FF2B5EF4-FFF2-40B4-BE49-F238E27FC236}">
                <a16:creationId xmlns:a16="http://schemas.microsoft.com/office/drawing/2014/main" id="{F180FDBC-154E-4BA3-B8FD-99B1F42BBFBD}"/>
              </a:ext>
            </a:extLst>
          </p:cNvPr>
          <p:cNvSpPr>
            <a:spLocks noGrp="1"/>
          </p:cNvSpPr>
          <p:nvPr>
            <p:ph idx="17" hasCustomPrompt="1"/>
          </p:nvPr>
        </p:nvSpPr>
        <p:spPr>
          <a:xfrm>
            <a:off x="3352000" y="2152362"/>
            <a:ext cx="2558664" cy="3644152"/>
          </a:xfrm>
          <a:prstGeom prst="rect">
            <a:avLst/>
          </a:prstGeom>
        </p:spPr>
        <p:txBody>
          <a:bodyPr/>
          <a:lstStyle>
            <a:lvl1pPr>
              <a:lnSpc>
                <a:spcPct val="100000"/>
              </a:lnSpc>
              <a:spcBef>
                <a:spcPts val="0"/>
              </a:spcBef>
              <a:buClr>
                <a:schemeClr val="accent2"/>
              </a:buClr>
              <a:defRPr sz="1500">
                <a:solidFill>
                  <a:schemeClr val="tx1"/>
                </a:solidFill>
              </a:defRPr>
            </a:lvl1pPr>
            <a:lvl2pPr>
              <a:lnSpc>
                <a:spcPct val="100000"/>
              </a:lnSpc>
              <a:spcBef>
                <a:spcPts val="0"/>
              </a:spcBef>
              <a:buClr>
                <a:schemeClr val="accent2"/>
              </a:buClr>
              <a:defRPr sz="1500">
                <a:solidFill>
                  <a:schemeClr val="tx1"/>
                </a:solidFill>
              </a:defRPr>
            </a:lvl2pPr>
            <a:lvl3pPr>
              <a:lnSpc>
                <a:spcPct val="100000"/>
              </a:lnSpc>
              <a:spcBef>
                <a:spcPts val="0"/>
              </a:spcBef>
              <a:buClr>
                <a:schemeClr val="accent2"/>
              </a:buClr>
              <a:defRPr sz="15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24" name="Text Placeholder 2">
            <a:extLst>
              <a:ext uri="{FF2B5EF4-FFF2-40B4-BE49-F238E27FC236}">
                <a16:creationId xmlns:a16="http://schemas.microsoft.com/office/drawing/2014/main" id="{E8155FA5-C82B-43AA-8B7A-2BDAF364940F}"/>
              </a:ext>
            </a:extLst>
          </p:cNvPr>
          <p:cNvSpPr>
            <a:spLocks noGrp="1"/>
          </p:cNvSpPr>
          <p:nvPr>
            <p:ph type="body" sz="quarter" idx="23" hasCustomPrompt="1"/>
          </p:nvPr>
        </p:nvSpPr>
        <p:spPr>
          <a:xfrm>
            <a:off x="42266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5" name="Text Placeholder 2">
            <a:extLst>
              <a:ext uri="{FF2B5EF4-FFF2-40B4-BE49-F238E27FC236}">
                <a16:creationId xmlns:a16="http://schemas.microsoft.com/office/drawing/2014/main" id="{9B111E7F-E284-4EBB-BB85-84684DA93DDB}"/>
              </a:ext>
            </a:extLst>
          </p:cNvPr>
          <p:cNvSpPr>
            <a:spLocks noGrp="1"/>
          </p:cNvSpPr>
          <p:nvPr>
            <p:ph type="body" sz="quarter" idx="24" hasCustomPrompt="1"/>
          </p:nvPr>
        </p:nvSpPr>
        <p:spPr>
          <a:xfrm>
            <a:off x="3352000"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84AD7BFB-8BAB-4D3C-AEDA-0A364FAD2759}"/>
              </a:ext>
            </a:extLst>
          </p:cNvPr>
          <p:cNvSpPr>
            <a:spLocks noGrp="1"/>
          </p:cNvSpPr>
          <p:nvPr>
            <p:ph type="body" sz="quarter" idx="25" hasCustomPrompt="1"/>
          </p:nvPr>
        </p:nvSpPr>
        <p:spPr>
          <a:xfrm>
            <a:off x="6281337"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7" name="Text Placeholder 2">
            <a:extLst>
              <a:ext uri="{FF2B5EF4-FFF2-40B4-BE49-F238E27FC236}">
                <a16:creationId xmlns:a16="http://schemas.microsoft.com/office/drawing/2014/main" id="{5C590827-116B-45F3-92CB-D987026FF047}"/>
              </a:ext>
            </a:extLst>
          </p:cNvPr>
          <p:cNvSpPr>
            <a:spLocks noGrp="1"/>
          </p:cNvSpPr>
          <p:nvPr>
            <p:ph type="body" sz="quarter" idx="26" hasCustomPrompt="1"/>
          </p:nvPr>
        </p:nvSpPr>
        <p:spPr>
          <a:xfrm>
            <a:off x="9209665" y="1291963"/>
            <a:ext cx="2558664" cy="781391"/>
          </a:xfrm>
          <a:prstGeom prst="rect">
            <a:avLst/>
          </a:prstGeom>
        </p:spPr>
        <p:txBody>
          <a:bodyPr anchor="b"/>
          <a:lstStyle>
            <a:lvl1pPr marL="0" indent="0">
              <a:buNone/>
              <a:defRPr sz="165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0" name="Slide Number Placeholder 5">
            <a:extLst>
              <a:ext uri="{FF2B5EF4-FFF2-40B4-BE49-F238E27FC236}">
                <a16:creationId xmlns:a16="http://schemas.microsoft.com/office/drawing/2014/main" id="{20526D8C-CF65-4D65-A1D5-78FE52D523FE}"/>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086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ox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hasCustomPrompt="1"/>
          </p:nvPr>
        </p:nvSpPr>
        <p:spPr>
          <a:xfrm>
            <a:off x="759537" y="3788533"/>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8FFD388D-9BA2-4AF3-8F87-68BFB94461C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34" name="Rectangle 33">
            <a:extLst>
              <a:ext uri="{FF2B5EF4-FFF2-40B4-BE49-F238E27FC236}">
                <a16:creationId xmlns:a16="http://schemas.microsoft.com/office/drawing/2014/main" id="{C688BFEC-9B4B-478C-9350-F0E043928041}"/>
              </a:ext>
            </a:extLst>
          </p:cNvPr>
          <p:cNvSpPr/>
          <p:nvPr userDrawn="1"/>
        </p:nvSpPr>
        <p:spPr>
          <a:xfrm>
            <a:off x="712382" y="134383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Placeholder 12">
            <a:extLst>
              <a:ext uri="{FF2B5EF4-FFF2-40B4-BE49-F238E27FC236}">
                <a16:creationId xmlns:a16="http://schemas.microsoft.com/office/drawing/2014/main" id="{3C1C43B0-400A-449D-ACFE-40433649D300}"/>
              </a:ext>
            </a:extLst>
          </p:cNvPr>
          <p:cNvSpPr>
            <a:spLocks noGrp="1"/>
          </p:cNvSpPr>
          <p:nvPr>
            <p:ph type="body" sz="quarter" idx="21" hasCustomPrompt="1"/>
          </p:nvPr>
        </p:nvSpPr>
        <p:spPr>
          <a:xfrm>
            <a:off x="759537" y="140375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6" name="Rectangle 35">
            <a:extLst>
              <a:ext uri="{FF2B5EF4-FFF2-40B4-BE49-F238E27FC236}">
                <a16:creationId xmlns:a16="http://schemas.microsoft.com/office/drawing/2014/main" id="{51E96329-C5C4-4C66-80E5-05DC22C737BF}"/>
              </a:ext>
            </a:extLst>
          </p:cNvPr>
          <p:cNvSpPr/>
          <p:nvPr userDrawn="1"/>
        </p:nvSpPr>
        <p:spPr>
          <a:xfrm>
            <a:off x="6327142" y="3731565"/>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Placeholder 12">
            <a:extLst>
              <a:ext uri="{FF2B5EF4-FFF2-40B4-BE49-F238E27FC236}">
                <a16:creationId xmlns:a16="http://schemas.microsoft.com/office/drawing/2014/main" id="{9E662AB3-3B2C-431F-9F9F-1EF7B8E26C75}"/>
              </a:ext>
            </a:extLst>
          </p:cNvPr>
          <p:cNvSpPr>
            <a:spLocks noGrp="1"/>
          </p:cNvSpPr>
          <p:nvPr>
            <p:ph type="body" sz="quarter" idx="22" hasCustomPrompt="1"/>
          </p:nvPr>
        </p:nvSpPr>
        <p:spPr>
          <a:xfrm>
            <a:off x="6374299" y="3791484"/>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38" name="Rectangle 37">
            <a:extLst>
              <a:ext uri="{FF2B5EF4-FFF2-40B4-BE49-F238E27FC236}">
                <a16:creationId xmlns:a16="http://schemas.microsoft.com/office/drawing/2014/main" id="{407F49AD-881D-42F0-833D-B17974AD30DA}"/>
              </a:ext>
            </a:extLst>
          </p:cNvPr>
          <p:cNvSpPr/>
          <p:nvPr userDrawn="1"/>
        </p:nvSpPr>
        <p:spPr>
          <a:xfrm>
            <a:off x="6327142" y="1346786"/>
            <a:ext cx="5152479" cy="210186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Placeholder 12">
            <a:extLst>
              <a:ext uri="{FF2B5EF4-FFF2-40B4-BE49-F238E27FC236}">
                <a16:creationId xmlns:a16="http://schemas.microsoft.com/office/drawing/2014/main" id="{BC835F84-1A40-4428-8F6C-71C4E6D9376E}"/>
              </a:ext>
            </a:extLst>
          </p:cNvPr>
          <p:cNvSpPr>
            <a:spLocks noGrp="1"/>
          </p:cNvSpPr>
          <p:nvPr>
            <p:ph type="body" sz="quarter" idx="23" hasCustomPrompt="1"/>
          </p:nvPr>
        </p:nvSpPr>
        <p:spPr>
          <a:xfrm>
            <a:off x="6374299" y="1406705"/>
            <a:ext cx="5045840" cy="1973806"/>
          </a:xfrm>
          <a:prstGeom prst="rect">
            <a:avLst/>
          </a:prstGeom>
        </p:spPr>
        <p:txBody>
          <a:bodyPr/>
          <a:lstStyle>
            <a:lvl1pPr>
              <a:lnSpc>
                <a:spcPct val="100000"/>
              </a:lnSpc>
              <a:spcBef>
                <a:spcPts val="0"/>
              </a:spcBef>
              <a:buClr>
                <a:schemeClr val="accent2"/>
              </a:buClr>
              <a:defRPr sz="1650">
                <a:solidFill>
                  <a:schemeClr val="tx1"/>
                </a:solidFill>
              </a:defRPr>
            </a:lvl1pPr>
            <a:lvl2pPr>
              <a:lnSpc>
                <a:spcPct val="100000"/>
              </a:lnSpc>
              <a:spcBef>
                <a:spcPts val="0"/>
              </a:spcBef>
              <a:buClr>
                <a:schemeClr val="accent2"/>
              </a:buClr>
              <a:defRPr sz="1650">
                <a:solidFill>
                  <a:schemeClr val="tx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Text</a:t>
            </a:r>
          </a:p>
          <a:p>
            <a:pPr lvl="1"/>
            <a:r>
              <a:rPr lang="en-US"/>
              <a:t>Text</a:t>
            </a:r>
          </a:p>
        </p:txBody>
      </p:sp>
      <p:sp>
        <p:nvSpPr>
          <p:cNvPr id="19" name="Slide Number Placeholder 5">
            <a:extLst>
              <a:ext uri="{FF2B5EF4-FFF2-40B4-BE49-F238E27FC236}">
                <a16:creationId xmlns:a16="http://schemas.microsoft.com/office/drawing/2014/main" id="{66730497-08FE-4003-9B1D-3E5C67564070}"/>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91922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hevro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A518B"/>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D4C3115-AEBF-461F-9D32-921B43814FA0}"/>
              </a:ext>
            </a:extLst>
          </p:cNvPr>
          <p:cNvSpPr>
            <a:spLocks noGrp="1"/>
          </p:cNvSpPr>
          <p:nvPr>
            <p:ph type="title" hasCustomPrompt="1"/>
          </p:nvPr>
        </p:nvSpPr>
        <p:spPr>
          <a:xfrm>
            <a:off x="422663" y="162466"/>
            <a:ext cx="11345667" cy="962338"/>
          </a:xfrm>
        </p:spPr>
        <p:txBody>
          <a:bodyPr anchor="ctr">
            <a:normAutofit/>
          </a:bodyPr>
          <a:lstStyle>
            <a:lvl1pPr algn="l">
              <a:defRPr sz="2850">
                <a:solidFill>
                  <a:schemeClr val="accent1"/>
                </a:solidFill>
                <a:latin typeface="+mn-lt"/>
              </a:defRPr>
            </a:lvl1pPr>
          </a:lstStyle>
          <a:p>
            <a:r>
              <a:rPr lang="en-US"/>
              <a:t>Title</a:t>
            </a:r>
          </a:p>
        </p:txBody>
      </p:sp>
      <p:sp>
        <p:nvSpPr>
          <p:cNvPr id="16" name="Content Placeholder 2">
            <a:extLst>
              <a:ext uri="{FF2B5EF4-FFF2-40B4-BE49-F238E27FC236}">
                <a16:creationId xmlns:a16="http://schemas.microsoft.com/office/drawing/2014/main" id="{D5171826-1EC2-4094-A91A-687811C86802}"/>
              </a:ext>
            </a:extLst>
          </p:cNvPr>
          <p:cNvSpPr>
            <a:spLocks noGrp="1"/>
          </p:cNvSpPr>
          <p:nvPr>
            <p:ph idx="14" hasCustomPrompt="1"/>
          </p:nvPr>
        </p:nvSpPr>
        <p:spPr>
          <a:xfrm>
            <a:off x="422661"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 name="Arrow: Pentagon 1">
            <a:extLst>
              <a:ext uri="{FF2B5EF4-FFF2-40B4-BE49-F238E27FC236}">
                <a16:creationId xmlns:a16="http://schemas.microsoft.com/office/drawing/2014/main" id="{BC3C781A-14A4-43D4-BDD1-6AF4E93E22E8}"/>
              </a:ext>
            </a:extLst>
          </p:cNvPr>
          <p:cNvSpPr/>
          <p:nvPr userDrawn="1"/>
        </p:nvSpPr>
        <p:spPr>
          <a:xfrm>
            <a:off x="422660" y="1322173"/>
            <a:ext cx="3994795" cy="60036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hevron 2">
            <a:extLst>
              <a:ext uri="{FF2B5EF4-FFF2-40B4-BE49-F238E27FC236}">
                <a16:creationId xmlns:a16="http://schemas.microsoft.com/office/drawing/2014/main" id="{94E0E128-4C73-417B-BB43-E8167C2554A2}"/>
              </a:ext>
            </a:extLst>
          </p:cNvPr>
          <p:cNvSpPr/>
          <p:nvPr userDrawn="1"/>
        </p:nvSpPr>
        <p:spPr>
          <a:xfrm>
            <a:off x="4222166"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9F1ABF6-D8BE-480C-89BD-D4D59C3F65CF}"/>
              </a:ext>
            </a:extLst>
          </p:cNvPr>
          <p:cNvSpPr/>
          <p:nvPr userDrawn="1"/>
        </p:nvSpPr>
        <p:spPr>
          <a:xfrm>
            <a:off x="8021673" y="1322173"/>
            <a:ext cx="3994795" cy="60036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6C6F9A36-043A-4404-B781-F447CAB8FB98}"/>
              </a:ext>
            </a:extLst>
          </p:cNvPr>
          <p:cNvSpPr>
            <a:spLocks noGrp="1"/>
          </p:cNvSpPr>
          <p:nvPr>
            <p:ph idx="23" hasCustomPrompt="1"/>
          </p:nvPr>
        </p:nvSpPr>
        <p:spPr>
          <a:xfrm>
            <a:off x="4222168"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35" name="Content Placeholder 2">
            <a:extLst>
              <a:ext uri="{FF2B5EF4-FFF2-40B4-BE49-F238E27FC236}">
                <a16:creationId xmlns:a16="http://schemas.microsoft.com/office/drawing/2014/main" id="{62F95ECF-640E-49D3-A836-DBCAB2EAD058}"/>
              </a:ext>
            </a:extLst>
          </p:cNvPr>
          <p:cNvSpPr>
            <a:spLocks noGrp="1"/>
          </p:cNvSpPr>
          <p:nvPr>
            <p:ph idx="25" hasCustomPrompt="1"/>
          </p:nvPr>
        </p:nvSpPr>
        <p:spPr>
          <a:xfrm>
            <a:off x="8021673" y="1986331"/>
            <a:ext cx="3609027" cy="3648416"/>
          </a:xfrm>
          <a:prstGeom prst="rect">
            <a:avLst/>
          </a:prstGeom>
        </p:spPr>
        <p:txBody>
          <a:bodyPr/>
          <a:lstStyle>
            <a:lvl1pPr>
              <a:lnSpc>
                <a:spcPct val="100000"/>
              </a:lnSpc>
              <a:spcBef>
                <a:spcPts val="0"/>
              </a:spcBef>
              <a:buClr>
                <a:schemeClr val="accent2"/>
              </a:buClr>
              <a:defRPr sz="1350">
                <a:solidFill>
                  <a:schemeClr val="tx1"/>
                </a:solidFill>
              </a:defRPr>
            </a:lvl1pPr>
            <a:lvl2pPr>
              <a:lnSpc>
                <a:spcPct val="100000"/>
              </a:lnSpc>
              <a:spcBef>
                <a:spcPts val="0"/>
              </a:spcBef>
              <a:buClr>
                <a:schemeClr val="accent2"/>
              </a:buClr>
              <a:defRPr sz="1350">
                <a:solidFill>
                  <a:schemeClr val="tx1"/>
                </a:solidFill>
              </a:defRPr>
            </a:lvl2pPr>
            <a:lvl3pPr>
              <a:lnSpc>
                <a:spcPct val="100000"/>
              </a:lnSpc>
              <a:spcBef>
                <a:spcPts val="0"/>
              </a:spcBef>
              <a:buClr>
                <a:schemeClr val="accent2"/>
              </a:buClr>
              <a:defRPr sz="1200">
                <a:solidFill>
                  <a:schemeClr val="tx1"/>
                </a:solidFill>
              </a:defRPr>
            </a:lvl3pPr>
            <a:lvl4pPr>
              <a:buClr>
                <a:schemeClr val="accent2"/>
              </a:buClr>
              <a:defRPr sz="105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endParaRPr lang="en-US"/>
          </a:p>
        </p:txBody>
      </p:sp>
      <p:sp>
        <p:nvSpPr>
          <p:cNvPr id="25" name="Text Placeholder 2">
            <a:extLst>
              <a:ext uri="{FF2B5EF4-FFF2-40B4-BE49-F238E27FC236}">
                <a16:creationId xmlns:a16="http://schemas.microsoft.com/office/drawing/2014/main" id="{C146825B-D9F2-4418-9349-A46BDC455B91}"/>
              </a:ext>
            </a:extLst>
          </p:cNvPr>
          <p:cNvSpPr>
            <a:spLocks noGrp="1"/>
          </p:cNvSpPr>
          <p:nvPr>
            <p:ph type="body" sz="quarter" idx="32" hasCustomPrompt="1"/>
          </p:nvPr>
        </p:nvSpPr>
        <p:spPr>
          <a:xfrm>
            <a:off x="587713"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6" name="Text Placeholder 2">
            <a:extLst>
              <a:ext uri="{FF2B5EF4-FFF2-40B4-BE49-F238E27FC236}">
                <a16:creationId xmlns:a16="http://schemas.microsoft.com/office/drawing/2014/main" id="{3F904253-FD16-4FAA-9ABB-79A050042492}"/>
              </a:ext>
            </a:extLst>
          </p:cNvPr>
          <p:cNvSpPr>
            <a:spLocks noGrp="1"/>
          </p:cNvSpPr>
          <p:nvPr>
            <p:ph type="body" sz="quarter" idx="33" hasCustomPrompt="1"/>
          </p:nvPr>
        </p:nvSpPr>
        <p:spPr>
          <a:xfrm>
            <a:off x="4544042"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28" name="Text Placeholder 2">
            <a:extLst>
              <a:ext uri="{FF2B5EF4-FFF2-40B4-BE49-F238E27FC236}">
                <a16:creationId xmlns:a16="http://schemas.microsoft.com/office/drawing/2014/main" id="{872DF980-B89C-4B1E-9A58-3129A20E1479}"/>
              </a:ext>
            </a:extLst>
          </p:cNvPr>
          <p:cNvSpPr>
            <a:spLocks noGrp="1"/>
          </p:cNvSpPr>
          <p:nvPr>
            <p:ph type="body" sz="quarter" idx="35" hasCustomPrompt="1"/>
          </p:nvPr>
        </p:nvSpPr>
        <p:spPr>
          <a:xfrm>
            <a:off x="8334860" y="1328751"/>
            <a:ext cx="3183081" cy="579159"/>
          </a:xfrm>
          <a:prstGeom prst="rect">
            <a:avLst/>
          </a:prstGeom>
        </p:spPr>
        <p:txBody>
          <a:bodyPr anchor="ctr"/>
          <a:lstStyle>
            <a:lvl1pPr marL="0" indent="0" algn="ctr">
              <a:buNone/>
              <a:defRPr sz="1350">
                <a:solidFill>
                  <a:schemeClr val="bg1"/>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Text</a:t>
            </a:r>
          </a:p>
        </p:txBody>
      </p:sp>
      <p:sp>
        <p:nvSpPr>
          <p:cNvPr id="17" name="Slide Number Placeholder 5">
            <a:extLst>
              <a:ext uri="{FF2B5EF4-FFF2-40B4-BE49-F238E27FC236}">
                <a16:creationId xmlns:a16="http://schemas.microsoft.com/office/drawing/2014/main" id="{5E314718-237F-4E52-9B0E-04D5E29BDCD7}"/>
              </a:ext>
            </a:extLst>
          </p:cNvPr>
          <p:cNvSpPr>
            <a:spLocks noGrp="1"/>
          </p:cNvSpPr>
          <p:nvPr>
            <p:ph type="sldNum" sz="quarter" idx="4"/>
          </p:nvPr>
        </p:nvSpPr>
        <p:spPr>
          <a:xfrm>
            <a:off x="11700434" y="6624085"/>
            <a:ext cx="474999" cy="2339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685800">
              <a:defRPr/>
            </a:pPr>
            <a:fld id="{69C126A4-BD19-47E2-8A0E-0DE1B9D8C925}" type="slidenum">
              <a:rPr lang="en-US" smtClean="0">
                <a:solidFill>
                  <a:prstClr val="black">
                    <a:lumMod val="50000"/>
                    <a:lumOff val="50000"/>
                  </a:prstClr>
                </a:solidFill>
              </a:rPr>
              <a:pPr defTabSz="685800">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10686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8.png"/><Relationship Id="rId2" Type="http://schemas.openxmlformats.org/officeDocument/2006/relationships/slideLayout" Target="../slideLayouts/slideLayout24.xml"/><Relationship Id="rId16"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1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489E44E-DDDD-40EE-ACCA-BFAA99ADB5E5}"/>
              </a:ext>
            </a:extLst>
          </p:cNvPr>
          <p:cNvGraphicFramePr>
            <a:graphicFrameLocks noChangeAspect="1"/>
          </p:cNvGraphicFramePr>
          <p:nvPr userDrawn="1">
            <p:custDataLst>
              <p:tags r:id="rId15"/>
            </p:custDataLst>
            <p:extLst>
              <p:ext uri="{D42A27DB-BD31-4B8C-83A1-F6EECF244321}">
                <p14:modId xmlns:p14="http://schemas.microsoft.com/office/powerpoint/2010/main" val="373616266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4" progId="TCLayout.ActiveDocument.1">
                  <p:embed/>
                </p:oleObj>
              </mc:Choice>
              <mc:Fallback>
                <p:oleObj name="think-cell Slide" r:id="rId16" imgW="395" imgH="394" progId="TCLayout.ActiveDocument.1">
                  <p:embed/>
                  <p:pic>
                    <p:nvPicPr>
                      <p:cNvPr id="4" name="Object 3" hidden="1">
                        <a:extLst>
                          <a:ext uri="{FF2B5EF4-FFF2-40B4-BE49-F238E27FC236}">
                            <a16:creationId xmlns:a16="http://schemas.microsoft.com/office/drawing/2014/main" id="{8489E44E-DDDD-40EE-ACCA-BFAA99ADB5E5}"/>
                          </a:ext>
                        </a:extLst>
                      </p:cNvPr>
                      <p:cNvPicPr/>
                      <p:nvPr/>
                    </p:nvPicPr>
                    <p:blipFill>
                      <a:blip r:embed="rId17"/>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17841748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9/19/2024</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9/19/2024</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9/19/2024</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9/19/2024</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ea.texas.gov/student-assessment/telpa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6158" y="2195547"/>
            <a:ext cx="7499396" cy="1659762"/>
          </a:xfrm>
        </p:spPr>
        <p:txBody>
          <a:bodyPr anchor="t">
            <a:normAutofit fontScale="90000"/>
          </a:bodyPr>
          <a:lstStyle/>
          <a:p>
            <a:pPr algn="ctr"/>
            <a:r>
              <a:rPr lang="en-US" altLang="en-US" sz="4000" dirty="0">
                <a:latin typeface="Calibri" panose="020F0502020204030204" pitchFamily="34" charset="0"/>
                <a:cs typeface="Calibri" panose="020F0502020204030204" pitchFamily="34" charset="0"/>
              </a:rPr>
              <a:t>Introductory Training on the </a:t>
            </a:r>
            <a:br>
              <a:rPr lang="en-US" altLang="en-US" sz="4000" dirty="0">
                <a:latin typeface="Calibri" panose="020F0502020204030204" pitchFamily="34" charset="0"/>
                <a:cs typeface="Calibri" panose="020F0502020204030204" pitchFamily="34" charset="0"/>
              </a:rPr>
            </a:br>
            <a:r>
              <a:rPr lang="en-US" altLang="en-US" sz="4000" dirty="0">
                <a:latin typeface="Calibri" panose="020F0502020204030204" pitchFamily="34" charset="0"/>
                <a:cs typeface="Calibri" panose="020F0502020204030204" pitchFamily="34" charset="0"/>
              </a:rPr>
              <a:t>Proficiency Level Descriptors (PLDs) Grades 2–12</a:t>
            </a:r>
            <a:endParaRPr lang="en-US" sz="4000" dirty="0">
              <a:latin typeface="Calibri" panose="020F0502020204030204" pitchFamily="34" charset="0"/>
              <a:cs typeface="Calibri" panose="020F0502020204030204" pitchFamily="34" charset="0"/>
            </a:endParaRPr>
          </a:p>
        </p:txBody>
      </p:sp>
      <p:pic>
        <p:nvPicPr>
          <p:cNvPr id="6" name="Picture 5" descr="The TELPAS assessment logo.">
            <a:extLst>
              <a:ext uri="{FF2B5EF4-FFF2-40B4-BE49-F238E27FC236}">
                <a16:creationId xmlns:a16="http://schemas.microsoft.com/office/drawing/2014/main" id="{97F9E42F-C8F6-D748-B4F4-C2FC22571C50}"/>
              </a:ext>
            </a:extLst>
          </p:cNvPr>
          <p:cNvPicPr>
            <a:picLocks noChangeAspect="1"/>
          </p:cNvPicPr>
          <p:nvPr/>
        </p:nvPicPr>
        <p:blipFill>
          <a:blip r:embed="rId3"/>
          <a:stretch>
            <a:fillRect/>
          </a:stretch>
        </p:blipFill>
        <p:spPr>
          <a:xfrm>
            <a:off x="3266818" y="3764183"/>
            <a:ext cx="3458075" cy="1186242"/>
          </a:xfrm>
          <a:prstGeom prst="rect">
            <a:avLst/>
          </a:prstGeom>
        </p:spPr>
      </p:pic>
      <p:sp>
        <p:nvSpPr>
          <p:cNvPr id="3" name="Subtitle 2"/>
          <p:cNvSpPr>
            <a:spLocks noGrp="1"/>
          </p:cNvSpPr>
          <p:nvPr>
            <p:ph type="body" sz="quarter" idx="10"/>
          </p:nvPr>
        </p:nvSpPr>
        <p:spPr>
          <a:xfrm>
            <a:off x="1246158" y="5149130"/>
            <a:ext cx="7472643" cy="557165"/>
          </a:xfrm>
          <a:prstGeom prst="rect">
            <a:avLst/>
          </a:prstGeom>
        </p:spPr>
        <p:txBody>
          <a:bodyPr/>
          <a:lstStyle/>
          <a:p>
            <a:pPr marL="0" indent="0" algn="ctr">
              <a:buNone/>
            </a:pPr>
            <a:r>
              <a:rPr lang="en-US" altLang="en-US" sz="2000" dirty="0">
                <a:solidFill>
                  <a:schemeClr val="accent2"/>
                </a:solidFill>
                <a:latin typeface="Calibri" panose="020F0502020204030204" pitchFamily="34" charset="0"/>
                <a:cs typeface="Calibri" panose="020F0502020204030204" pitchFamily="34" charset="0"/>
              </a:rPr>
              <a:t>  </a:t>
            </a:r>
            <a:r>
              <a:rPr lang="en-US" altLang="en-US" sz="2200" dirty="0">
                <a:solidFill>
                  <a:schemeClr val="accent2"/>
                </a:solidFill>
                <a:latin typeface="Calibri" panose="020F0502020204030204" pitchFamily="34" charset="0"/>
                <a:cs typeface="Calibri" panose="020F0502020204030204" pitchFamily="34" charset="0"/>
              </a:rPr>
              <a:t>Texas Education Agency</a:t>
            </a:r>
          </a:p>
          <a:p>
            <a:pPr marL="0" indent="0" algn="ctr">
              <a:spcBef>
                <a:spcPts val="0"/>
              </a:spcBef>
              <a:buNone/>
            </a:pPr>
            <a:r>
              <a:rPr lang="en-US" altLang="en-US" sz="2200" dirty="0">
                <a:solidFill>
                  <a:schemeClr val="accent2"/>
                </a:solidFill>
                <a:latin typeface="Calibri" panose="020F0502020204030204" pitchFamily="34" charset="0"/>
                <a:cs typeface="Calibri" panose="020F0502020204030204" pitchFamily="34" charset="0"/>
              </a:rPr>
              <a:t>Student Assessment Division</a:t>
            </a:r>
          </a:p>
          <a:p>
            <a:endParaRPr lang="en-US" dirty="0"/>
          </a:p>
        </p:txBody>
      </p:sp>
      <p:sp>
        <p:nvSpPr>
          <p:cNvPr id="4" name="Slide Number Placeholder 3"/>
          <p:cNvSpPr>
            <a:spLocks noGrp="1"/>
          </p:cNvSpPr>
          <p:nvPr>
            <p:ph type="sldNum" sz="quarter" idx="4294967295"/>
          </p:nvPr>
        </p:nvSpPr>
        <p:spPr>
          <a:xfrm>
            <a:off x="9448800" y="6497638"/>
            <a:ext cx="2743200" cy="223837"/>
          </a:xfrm>
          <a:prstGeom prst="rect">
            <a:avLst/>
          </a:prstGeom>
        </p:spPr>
        <p:txBody>
          <a:bodyPr/>
          <a:lstStyle/>
          <a:p>
            <a:fld id="{0088AB57-2DBE-44A3-AE96-942C49E954BF}" type="slidenum">
              <a:rPr lang="en-US" smtClean="0"/>
              <a:t>1</a:t>
            </a:fld>
            <a:endParaRPr lang="en-US" dirty="0"/>
          </a:p>
        </p:txBody>
      </p:sp>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23"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(Intermediate Listener)</a:t>
            </a:r>
          </a:p>
        </p:txBody>
      </p:sp>
      <p:pic>
        <p:nvPicPr>
          <p:cNvPr id="5" name="Graphic 4" descr="Ear with solid fill">
            <a:extLst>
              <a:ext uri="{FF2B5EF4-FFF2-40B4-BE49-F238E27FC236}">
                <a16:creationId xmlns:a16="http://schemas.microsoft.com/office/drawing/2014/main" id="{07DA0D77-1DA8-6FCD-38EE-BAE3C3307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50056"/>
            <a:ext cx="3233692" cy="3233692"/>
          </a:xfrm>
          <a:prstGeom prst="rect">
            <a:avLst/>
          </a:prstGeom>
        </p:spPr>
      </p:pic>
      <p:sp>
        <p:nvSpPr>
          <p:cNvPr id="4" name="Content Placeholder 3"/>
          <p:cNvSpPr>
            <a:spLocks noGrp="1"/>
          </p:cNvSpPr>
          <p:nvPr>
            <p:ph idx="1"/>
          </p:nvPr>
        </p:nvSpPr>
        <p:spPr>
          <a:xfrm>
            <a:off x="3607994" y="1089409"/>
            <a:ext cx="8092440" cy="4498848"/>
          </a:xfrm>
          <a:ln>
            <a:solidFill>
              <a:srgbClr val="F16038"/>
            </a:solidFill>
          </a:ln>
        </p:spPr>
        <p:txBody>
          <a:bodyPr>
            <a:normAutofit fontScale="85000" lnSpcReduction="10000"/>
          </a:bodyPr>
          <a:lstStyle/>
          <a:p>
            <a:pPr marL="0" indent="0">
              <a:lnSpc>
                <a:spcPct val="150000"/>
              </a:lnSpc>
              <a:buNone/>
            </a:pPr>
            <a:r>
              <a:rPr lang="en-US" altLang="en-US" sz="3900" b="1" dirty="0">
                <a:solidFill>
                  <a:srgbClr val="F16038"/>
                </a:solidFill>
              </a:rPr>
              <a:t>I have </a:t>
            </a:r>
            <a:r>
              <a:rPr lang="en-US" altLang="en-US" sz="3900" dirty="0">
                <a:solidFill>
                  <a:srgbClr val="4472C4"/>
                </a:solidFill>
              </a:rPr>
              <a:t>…</a:t>
            </a:r>
            <a:r>
              <a:rPr lang="en-US" altLang="en-US" sz="3900" dirty="0"/>
              <a:t> </a:t>
            </a:r>
            <a:r>
              <a:rPr lang="en-US" altLang="en-US" sz="3900" b="1" dirty="0">
                <a:solidFill>
                  <a:srgbClr val="F16038"/>
                </a:solidFill>
              </a:rPr>
              <a:t>you today.</a:t>
            </a:r>
            <a:r>
              <a:rPr lang="en-US" altLang="en-US" sz="3900" dirty="0">
                <a:solidFill>
                  <a:srgbClr val="F16038"/>
                </a:solidFill>
              </a:rPr>
              <a:t>  </a:t>
            </a:r>
            <a:r>
              <a:rPr lang="en-US" altLang="en-US" sz="3900" b="1" dirty="0">
                <a:solidFill>
                  <a:srgbClr val="F16038"/>
                </a:solidFill>
              </a:rPr>
              <a:t>We are</a:t>
            </a:r>
            <a:r>
              <a:rPr lang="en-US" altLang="en-US" sz="3900" dirty="0">
                <a:solidFill>
                  <a:srgbClr val="F16038"/>
                </a:solidFill>
              </a:rPr>
              <a:t> </a:t>
            </a:r>
            <a:r>
              <a:rPr lang="en-US" altLang="en-US" sz="3900" b="1" dirty="0">
                <a:solidFill>
                  <a:srgbClr val="F16038"/>
                </a:solidFill>
              </a:rPr>
              <a:t>going </a:t>
            </a:r>
            <a:r>
              <a:rPr lang="en-US" altLang="en-US" sz="3900" dirty="0">
                <a:solidFill>
                  <a:srgbClr val="4472C4"/>
                </a:solidFill>
              </a:rPr>
              <a:t>…</a:t>
            </a:r>
            <a:r>
              <a:rPr lang="en-US" altLang="en-US" sz="3900" dirty="0"/>
              <a:t> </a:t>
            </a:r>
            <a:r>
              <a:rPr lang="en-US" altLang="en-US" sz="3900" b="1" dirty="0">
                <a:solidFill>
                  <a:srgbClr val="F16038"/>
                </a:solidFill>
              </a:rPr>
              <a:t>field trip</a:t>
            </a:r>
            <a:r>
              <a:rPr lang="en-US" altLang="en-US" sz="3900" dirty="0">
                <a:solidFill>
                  <a:srgbClr val="F16038"/>
                </a:solidFill>
              </a:rPr>
              <a:t> </a:t>
            </a:r>
            <a:r>
              <a:rPr lang="en-US" altLang="en-US" sz="3900" b="1" dirty="0">
                <a:solidFill>
                  <a:srgbClr val="F16038"/>
                </a:solidFill>
              </a:rPr>
              <a:t>next week.</a:t>
            </a:r>
            <a:r>
              <a:rPr lang="en-US" altLang="en-US" sz="3900" dirty="0">
                <a:solidFill>
                  <a:srgbClr val="F16038"/>
                </a:solidFill>
              </a:rPr>
              <a:t>  </a:t>
            </a:r>
            <a:r>
              <a:rPr lang="en-US" altLang="en-US" sz="3900" b="1" dirty="0">
                <a:solidFill>
                  <a:srgbClr val="F16038"/>
                </a:solidFill>
              </a:rPr>
              <a:t>On Thursday</a:t>
            </a:r>
            <a:r>
              <a:rPr lang="en-US" altLang="en-US" sz="3900" dirty="0">
                <a:solidFill>
                  <a:srgbClr val="F16038"/>
                </a:solidFill>
              </a:rPr>
              <a:t> </a:t>
            </a:r>
            <a:r>
              <a:rPr lang="en-US" altLang="en-US" sz="3900" dirty="0">
                <a:solidFill>
                  <a:srgbClr val="4472C4"/>
                </a:solidFill>
              </a:rPr>
              <a:t>…</a:t>
            </a:r>
            <a:r>
              <a:rPr lang="en-US" altLang="en-US" sz="3900" dirty="0"/>
              <a:t> </a:t>
            </a:r>
            <a:r>
              <a:rPr lang="en-US" altLang="en-US" sz="3900" b="1" dirty="0">
                <a:solidFill>
                  <a:srgbClr val="F16038"/>
                </a:solidFill>
              </a:rPr>
              <a:t>we will</a:t>
            </a:r>
            <a:r>
              <a:rPr lang="en-US" altLang="en-US" sz="3900" dirty="0">
                <a:solidFill>
                  <a:srgbClr val="F16038"/>
                </a:solidFill>
              </a:rPr>
              <a:t> </a:t>
            </a:r>
            <a:r>
              <a:rPr lang="en-US" altLang="en-US" sz="3900" dirty="0">
                <a:solidFill>
                  <a:srgbClr val="4472C4"/>
                </a:solidFill>
              </a:rPr>
              <a:t>…</a:t>
            </a:r>
            <a:r>
              <a:rPr lang="en-US" altLang="en-US" sz="3900" dirty="0">
                <a:solidFill>
                  <a:srgbClr val="FF5050"/>
                </a:solidFill>
              </a:rPr>
              <a:t> </a:t>
            </a:r>
            <a:r>
              <a:rPr lang="en-US" altLang="en-US" sz="3900" b="1" dirty="0">
                <a:solidFill>
                  <a:srgbClr val="F16038"/>
                </a:solidFill>
              </a:rPr>
              <a:t>the</a:t>
            </a:r>
            <a:r>
              <a:rPr lang="en-US" altLang="en-US" sz="3900" dirty="0">
                <a:solidFill>
                  <a:srgbClr val="F16038"/>
                </a:solidFill>
              </a:rPr>
              <a:t> </a:t>
            </a:r>
            <a:r>
              <a:rPr lang="en-US" altLang="en-US" sz="3900" b="1" dirty="0">
                <a:solidFill>
                  <a:srgbClr val="F16038"/>
                </a:solidFill>
              </a:rPr>
              <a:t>buses</a:t>
            </a:r>
            <a:r>
              <a:rPr lang="en-US" altLang="en-US" sz="3900" dirty="0">
                <a:solidFill>
                  <a:srgbClr val="F16038"/>
                </a:solidFill>
              </a:rPr>
              <a:t> </a:t>
            </a:r>
            <a:r>
              <a:rPr lang="en-US" altLang="en-US" sz="3900" dirty="0">
                <a:solidFill>
                  <a:srgbClr val="4472C4"/>
                </a:solidFill>
              </a:rPr>
              <a:t>…</a:t>
            </a:r>
            <a:r>
              <a:rPr lang="en-US" altLang="en-US" sz="3900" dirty="0"/>
              <a:t> </a:t>
            </a:r>
            <a:r>
              <a:rPr lang="en-US" altLang="en-US" sz="3900" b="1" dirty="0">
                <a:solidFill>
                  <a:srgbClr val="F16038"/>
                </a:solidFill>
              </a:rPr>
              <a:t>day</a:t>
            </a:r>
            <a:r>
              <a:rPr lang="en-US" altLang="en-US" sz="3900" dirty="0"/>
              <a:t> </a:t>
            </a:r>
            <a:r>
              <a:rPr lang="en-US" altLang="en-US" sz="3900" dirty="0">
                <a:solidFill>
                  <a:srgbClr val="4472C4"/>
                </a:solidFill>
              </a:rPr>
              <a:t>…</a:t>
            </a:r>
            <a:r>
              <a:rPr lang="en-US" altLang="en-US" sz="3900" dirty="0"/>
              <a:t> </a:t>
            </a:r>
            <a:r>
              <a:rPr lang="en-US" altLang="en-US" sz="3900" b="1" dirty="0">
                <a:solidFill>
                  <a:srgbClr val="F16038"/>
                </a:solidFill>
              </a:rPr>
              <a:t>to go </a:t>
            </a:r>
            <a:r>
              <a:rPr lang="en-US" altLang="en-US" sz="3900" dirty="0">
                <a:solidFill>
                  <a:srgbClr val="4472C4"/>
                </a:solidFill>
              </a:rPr>
              <a:t>…</a:t>
            </a:r>
            <a:r>
              <a:rPr lang="en-US" altLang="en-US" sz="3900" b="1" dirty="0">
                <a:solidFill>
                  <a:srgbClr val="FF5050"/>
                </a:solidFill>
              </a:rPr>
              <a:t> </a:t>
            </a:r>
            <a:r>
              <a:rPr lang="en-US" altLang="en-US" sz="3900" b="1" dirty="0">
                <a:solidFill>
                  <a:srgbClr val="F16038"/>
                </a:solidFill>
              </a:rPr>
              <a:t>parents read and sign this</a:t>
            </a:r>
            <a:r>
              <a:rPr lang="en-US" altLang="en-US" sz="3900" dirty="0"/>
              <a:t> </a:t>
            </a:r>
            <a:r>
              <a:rPr lang="en-US" altLang="en-US" sz="3900" dirty="0">
                <a:solidFill>
                  <a:srgbClr val="4472C4"/>
                </a:solidFill>
              </a:rPr>
              <a:t>…</a:t>
            </a:r>
            <a:r>
              <a:rPr lang="en-US" altLang="en-US" sz="3900" b="1" dirty="0">
                <a:solidFill>
                  <a:srgbClr val="FF5050"/>
                </a:solidFill>
              </a:rPr>
              <a:t> </a:t>
            </a:r>
            <a:r>
              <a:rPr lang="en-US" altLang="en-US" sz="3900" b="1" dirty="0">
                <a:solidFill>
                  <a:srgbClr val="F16038"/>
                </a:solidFill>
              </a:rPr>
              <a:t>parents</a:t>
            </a:r>
            <a:r>
              <a:rPr lang="en-US" altLang="en-US" sz="3900" b="1" dirty="0">
                <a:solidFill>
                  <a:srgbClr val="EF1F1D"/>
                </a:solidFill>
              </a:rPr>
              <a:t> </a:t>
            </a:r>
            <a:r>
              <a:rPr lang="en-US" altLang="en-US" sz="3900" dirty="0">
                <a:solidFill>
                  <a:srgbClr val="4472C4"/>
                </a:solidFill>
              </a:rPr>
              <a:t>…</a:t>
            </a:r>
            <a:r>
              <a:rPr lang="en-US" altLang="en-US" sz="3900" dirty="0"/>
              <a:t> </a:t>
            </a:r>
            <a:r>
              <a:rPr lang="en-US" altLang="en-US" sz="3900" b="1" dirty="0">
                <a:solidFill>
                  <a:srgbClr val="F16038"/>
                </a:solidFill>
              </a:rPr>
              <a:t>like to</a:t>
            </a:r>
            <a:r>
              <a:rPr lang="en-US" altLang="en-US" sz="3900" dirty="0">
                <a:solidFill>
                  <a:srgbClr val="F16038"/>
                </a:solidFill>
              </a:rPr>
              <a:t> </a:t>
            </a:r>
            <a:r>
              <a:rPr lang="en-US" altLang="en-US" sz="3900" dirty="0">
                <a:solidFill>
                  <a:srgbClr val="4472C4"/>
                </a:solidFill>
              </a:rPr>
              <a:t>…</a:t>
            </a:r>
            <a:r>
              <a:rPr lang="en-US" altLang="en-US" sz="3900" dirty="0"/>
              <a:t> </a:t>
            </a:r>
            <a:r>
              <a:rPr lang="en-US" altLang="en-US" sz="3900" b="1" dirty="0">
                <a:solidFill>
                  <a:srgbClr val="F16038"/>
                </a:solidFill>
              </a:rPr>
              <a:t>Please put this in your backpack</a:t>
            </a:r>
            <a:r>
              <a:rPr lang="en-US" altLang="en-US" sz="3900" dirty="0"/>
              <a:t> </a:t>
            </a:r>
            <a:r>
              <a:rPr lang="en-US" altLang="en-US" sz="3900" dirty="0">
                <a:solidFill>
                  <a:srgbClr val="4472C4"/>
                </a:solidFill>
              </a:rPr>
              <a:t>…</a:t>
            </a:r>
            <a:r>
              <a:rPr lang="en-US" altLang="en-US" sz="3900" dirty="0"/>
              <a:t> </a:t>
            </a:r>
            <a:r>
              <a:rPr lang="en-US" altLang="en-US" sz="3900" b="1" dirty="0">
                <a:solidFill>
                  <a:srgbClr val="FF5050"/>
                </a:solidFill>
              </a:rPr>
              <a:t>t</a:t>
            </a:r>
            <a:r>
              <a:rPr lang="en-US" altLang="en-US" sz="3900" b="1" dirty="0">
                <a:solidFill>
                  <a:srgbClr val="F16038"/>
                </a:solidFill>
              </a:rPr>
              <a:t>ake home tonight.</a:t>
            </a:r>
            <a:r>
              <a:rPr lang="en-US" altLang="en-US" sz="3900" dirty="0">
                <a:solidFill>
                  <a:srgbClr val="F16038"/>
                </a:solidFill>
              </a:rPr>
              <a:t>  </a:t>
            </a:r>
            <a:r>
              <a:rPr lang="en-US" altLang="en-US" sz="3900" b="1" dirty="0">
                <a:solidFill>
                  <a:srgbClr val="F16038"/>
                </a:solidFill>
              </a:rPr>
              <a:t>Remember</a:t>
            </a:r>
            <a:r>
              <a:rPr lang="en-US" altLang="en-US" sz="3900" b="1" dirty="0">
                <a:solidFill>
                  <a:srgbClr val="FF5050"/>
                </a:solidFill>
              </a:rPr>
              <a:t> </a:t>
            </a:r>
            <a:r>
              <a:rPr lang="en-US" altLang="en-US" sz="3900" dirty="0">
                <a:solidFill>
                  <a:srgbClr val="4472C4"/>
                </a:solidFill>
              </a:rPr>
              <a:t>…</a:t>
            </a:r>
            <a:r>
              <a:rPr lang="en-US" altLang="en-US" sz="3900" dirty="0"/>
              <a:t> </a:t>
            </a:r>
            <a:r>
              <a:rPr lang="en-US" altLang="en-US" sz="3900" b="1" dirty="0">
                <a:solidFill>
                  <a:srgbClr val="F16038"/>
                </a:solidFill>
              </a:rPr>
              <a:t>bring it </a:t>
            </a:r>
            <a:r>
              <a:rPr lang="en-US" altLang="en-US" sz="3900" dirty="0">
                <a:solidFill>
                  <a:srgbClr val="4472C4"/>
                </a:solidFill>
              </a:rPr>
              <a:t>…</a:t>
            </a:r>
            <a:r>
              <a:rPr lang="en-US" altLang="en-US" sz="3900" b="1" dirty="0">
                <a:solidFill>
                  <a:srgbClr val="FF5050"/>
                </a:solidFill>
              </a:rPr>
              <a:t> </a:t>
            </a:r>
            <a:r>
              <a:rPr lang="en-US" altLang="en-US" sz="3900" b="1" dirty="0">
                <a:solidFill>
                  <a:srgbClr val="F16038"/>
                </a:solidFill>
              </a:rPr>
              <a:t>go with us.</a:t>
            </a:r>
            <a:endParaRPr lang="en-US" altLang="en-US" sz="3900" dirty="0">
              <a:solidFill>
                <a:srgbClr val="F16038"/>
              </a:solidFill>
            </a:endParaRPr>
          </a:p>
        </p:txBody>
      </p:sp>
      <p:sp>
        <p:nvSpPr>
          <p:cNvPr id="3" name="Slide Number Placeholder 2"/>
          <p:cNvSpPr>
            <a:spLocks noGrp="1"/>
          </p:cNvSpPr>
          <p:nvPr>
            <p:ph type="sldNum" sz="quarter" idx="4"/>
          </p:nvPr>
        </p:nvSpPr>
        <p:spPr/>
        <p:txBody>
          <a:bodyPr/>
          <a:lstStyle/>
          <a:p>
            <a:fld id="{0088AB57-2DBE-44A3-AE96-942C49E954BF}" type="slidenum">
              <a:rPr lang="en-US" smtClean="0"/>
              <a:pPr/>
              <a:t>10</a:t>
            </a:fld>
            <a:endParaRPr lang="en-US" dirty="0"/>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5"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Advanced Listener Nonacademic Listening Sample </a:t>
            </a:r>
          </a:p>
        </p:txBody>
      </p:sp>
      <p:sp>
        <p:nvSpPr>
          <p:cNvPr id="4" name="Content Placeholder 3"/>
          <p:cNvSpPr>
            <a:spLocks noGrp="1"/>
          </p:cNvSpPr>
          <p:nvPr>
            <p:ph idx="1"/>
          </p:nvPr>
        </p:nvSpPr>
        <p:spPr>
          <a:xfrm>
            <a:off x="431254" y="1180657"/>
            <a:ext cx="11329491" cy="4496686"/>
          </a:xfrm>
        </p:spPr>
        <p:txBody>
          <a:bodyPr>
            <a:normAutofit/>
          </a:bodyPr>
          <a:lstStyle/>
          <a:p>
            <a:pPr marL="0" indent="0" algn="ctr">
              <a:spcBef>
                <a:spcPct val="0"/>
              </a:spcBef>
              <a:buNone/>
            </a:pPr>
            <a:r>
              <a:rPr lang="en-US" sz="2900" b="1" dirty="0">
                <a:solidFill>
                  <a:srgbClr val="0D6CB9"/>
                </a:solidFill>
              </a:rPr>
              <a:t>What Might an </a:t>
            </a:r>
            <a:r>
              <a:rPr lang="en-US" sz="2900" b="1" u="sng" dirty="0">
                <a:solidFill>
                  <a:srgbClr val="0D6CB9"/>
                </a:solidFill>
              </a:rPr>
              <a:t>Advanced</a:t>
            </a:r>
            <a:r>
              <a:rPr lang="en-US" sz="2900" b="1" dirty="0">
                <a:solidFill>
                  <a:srgbClr val="0D6CB9"/>
                </a:solidFill>
              </a:rPr>
              <a:t> Listener Understand?</a:t>
            </a:r>
          </a:p>
          <a:p>
            <a:pPr marL="0" indent="0" algn="ctr">
              <a:spcBef>
                <a:spcPct val="0"/>
              </a:spcBef>
              <a:buNone/>
            </a:pPr>
            <a:endParaRPr lang="en-US" altLang="en-US" sz="2900" b="1" dirty="0">
              <a:solidFill>
                <a:srgbClr val="0D6CB9"/>
              </a:solidFill>
            </a:endParaRPr>
          </a:p>
          <a:p>
            <a:pPr marL="0" indent="0">
              <a:lnSpc>
                <a:spcPct val="150000"/>
              </a:lnSpc>
              <a:spcBef>
                <a:spcPct val="0"/>
              </a:spcBef>
              <a:buNone/>
            </a:pPr>
            <a:r>
              <a:rPr lang="en-US" altLang="en-US" sz="2400" b="1" dirty="0">
                <a:solidFill>
                  <a:srgbClr val="F16038"/>
                </a:solidFill>
              </a:rPr>
              <a:t>I have some exciting news for you today. We are going to be going on a field trip next week. On Thursday</a:t>
            </a:r>
            <a:r>
              <a:rPr lang="en-US" altLang="en-US" sz="2400" dirty="0"/>
              <a:t> </a:t>
            </a:r>
            <a:r>
              <a:rPr lang="en-US" altLang="en-US" sz="2400" dirty="0">
                <a:solidFill>
                  <a:srgbClr val="0D6CB9"/>
                </a:solidFill>
              </a:rPr>
              <a:t>after the announcements</a:t>
            </a:r>
            <a:r>
              <a:rPr lang="en-US" altLang="en-US" sz="2400" dirty="0">
                <a:solidFill>
                  <a:srgbClr val="F16038"/>
                </a:solidFill>
              </a:rPr>
              <a:t>, </a:t>
            </a:r>
            <a:r>
              <a:rPr lang="en-US" altLang="en-US" sz="2400" b="1" dirty="0">
                <a:solidFill>
                  <a:srgbClr val="F16038"/>
                </a:solidFill>
              </a:rPr>
              <a:t>we will load the buses and be gone</a:t>
            </a:r>
            <a:r>
              <a:rPr lang="en-US" altLang="en-US" sz="2400" dirty="0">
                <a:solidFill>
                  <a:srgbClr val="F16038"/>
                </a:solidFill>
              </a:rPr>
              <a:t> </a:t>
            </a:r>
            <a:r>
              <a:rPr lang="en-US" altLang="en-US" sz="2400" dirty="0">
                <a:solidFill>
                  <a:srgbClr val="0D6CB9"/>
                </a:solidFill>
              </a:rPr>
              <a:t>the entire </a:t>
            </a:r>
            <a:r>
              <a:rPr lang="en-US" altLang="en-US" sz="2400" b="1" dirty="0">
                <a:solidFill>
                  <a:srgbClr val="F16038"/>
                </a:solidFill>
              </a:rPr>
              <a:t>day</a:t>
            </a:r>
            <a:r>
              <a:rPr lang="en-US" altLang="en-US" sz="2400" dirty="0"/>
              <a:t>. </a:t>
            </a:r>
            <a:r>
              <a:rPr lang="en-US" altLang="en-US" sz="2400" dirty="0">
                <a:solidFill>
                  <a:srgbClr val="0D6CB9"/>
                </a:solidFill>
              </a:rPr>
              <a:t>In order to be permitted </a:t>
            </a:r>
            <a:r>
              <a:rPr lang="en-US" altLang="en-US" sz="2400" b="1" dirty="0">
                <a:solidFill>
                  <a:srgbClr val="F16038"/>
                </a:solidFill>
              </a:rPr>
              <a:t>to go, you </a:t>
            </a:r>
            <a:r>
              <a:rPr lang="en-US" altLang="en-US" sz="2400" dirty="0">
                <a:solidFill>
                  <a:srgbClr val="0D6CB9"/>
                </a:solidFill>
              </a:rPr>
              <a:t>must</a:t>
            </a:r>
            <a:r>
              <a:rPr lang="en-US" altLang="en-US" sz="2400" b="1" dirty="0">
                <a:solidFill>
                  <a:srgbClr val="FF5050"/>
                </a:solidFill>
              </a:rPr>
              <a:t> </a:t>
            </a:r>
            <a:r>
              <a:rPr lang="en-US" altLang="en-US" sz="2400" b="1" dirty="0">
                <a:solidFill>
                  <a:srgbClr val="F16038"/>
                </a:solidFill>
              </a:rPr>
              <a:t>have your parents read and sign this permission slip. If your parents would like</a:t>
            </a:r>
            <a:r>
              <a:rPr lang="en-US" altLang="en-US" sz="2400" dirty="0">
                <a:solidFill>
                  <a:srgbClr val="F16038"/>
                </a:solidFill>
              </a:rPr>
              <a:t> </a:t>
            </a:r>
            <a:r>
              <a:rPr lang="en-US" altLang="en-US" sz="2400" dirty="0">
                <a:solidFill>
                  <a:srgbClr val="0D6CB9"/>
                </a:solidFill>
              </a:rPr>
              <a:t>to chaperone, </a:t>
            </a:r>
            <a:r>
              <a:rPr lang="en-US" altLang="en-US" sz="2400" b="1" dirty="0">
                <a:solidFill>
                  <a:srgbClr val="F16038"/>
                </a:solidFill>
              </a:rPr>
              <a:t>there is a place on the form</a:t>
            </a:r>
            <a:r>
              <a:rPr lang="en-US" altLang="en-US" sz="2400" dirty="0">
                <a:solidFill>
                  <a:srgbClr val="F16038"/>
                </a:solidFill>
              </a:rPr>
              <a:t> </a:t>
            </a:r>
            <a:r>
              <a:rPr lang="en-US" altLang="en-US" sz="2400" dirty="0">
                <a:solidFill>
                  <a:srgbClr val="0D6CB9"/>
                </a:solidFill>
              </a:rPr>
              <a:t>for them to volunteer.</a:t>
            </a:r>
            <a:r>
              <a:rPr lang="en-US" altLang="en-US" sz="2400" dirty="0"/>
              <a:t> </a:t>
            </a:r>
            <a:r>
              <a:rPr lang="en-US" altLang="en-US" sz="2400" b="1" dirty="0">
                <a:solidFill>
                  <a:srgbClr val="F16038"/>
                </a:solidFill>
              </a:rPr>
              <a:t>Please put this in your backpack</a:t>
            </a:r>
            <a:r>
              <a:rPr lang="en-US" altLang="en-US" sz="2400" dirty="0">
                <a:solidFill>
                  <a:srgbClr val="F16038"/>
                </a:solidFill>
              </a:rPr>
              <a:t> </a:t>
            </a:r>
            <a:r>
              <a:rPr lang="en-US" altLang="en-US" sz="2400" dirty="0">
                <a:solidFill>
                  <a:srgbClr val="0D6CB9"/>
                </a:solidFill>
              </a:rPr>
              <a:t>to</a:t>
            </a:r>
            <a:r>
              <a:rPr lang="en-US" altLang="en-US" sz="2400" dirty="0"/>
              <a:t> </a:t>
            </a:r>
            <a:r>
              <a:rPr lang="en-US" altLang="en-US" sz="2400" b="1" dirty="0">
                <a:solidFill>
                  <a:srgbClr val="F16038"/>
                </a:solidFill>
              </a:rPr>
              <a:t>take home tonight. Remember</a:t>
            </a:r>
            <a:r>
              <a:rPr lang="en-US" altLang="en-US" sz="2400" dirty="0"/>
              <a:t>, </a:t>
            </a:r>
            <a:r>
              <a:rPr lang="en-US" altLang="en-US" sz="2400" dirty="0">
                <a:solidFill>
                  <a:srgbClr val="0D6CB9"/>
                </a:solidFill>
              </a:rPr>
              <a:t>you have to </a:t>
            </a:r>
            <a:r>
              <a:rPr lang="en-US" altLang="en-US" sz="2400" b="1" dirty="0">
                <a:solidFill>
                  <a:srgbClr val="F16038"/>
                </a:solidFill>
              </a:rPr>
              <a:t>bring it </a:t>
            </a:r>
            <a:r>
              <a:rPr lang="en-US" altLang="en-US" sz="2400" dirty="0">
                <a:solidFill>
                  <a:srgbClr val="0D6CB9"/>
                </a:solidFill>
              </a:rPr>
              <a:t>back</a:t>
            </a:r>
            <a:r>
              <a:rPr lang="en-US" altLang="en-US" sz="2400" b="1" dirty="0">
                <a:solidFill>
                  <a:srgbClr val="0D6CB9"/>
                </a:solidFill>
              </a:rPr>
              <a:t> </a:t>
            </a:r>
            <a:r>
              <a:rPr lang="en-US" altLang="en-US" sz="2400" dirty="0">
                <a:solidFill>
                  <a:srgbClr val="0D6CB9"/>
                </a:solidFill>
              </a:rPr>
              <a:t>signed</a:t>
            </a:r>
            <a:r>
              <a:rPr lang="en-US" altLang="en-US" sz="2400" b="1" dirty="0">
                <a:solidFill>
                  <a:srgbClr val="0D6CB9"/>
                </a:solidFill>
              </a:rPr>
              <a:t> </a:t>
            </a:r>
            <a:r>
              <a:rPr lang="en-US" altLang="en-US" sz="2400" b="1" dirty="0">
                <a:solidFill>
                  <a:srgbClr val="F16038"/>
                </a:solidFill>
              </a:rPr>
              <a:t>or you will not </a:t>
            </a:r>
            <a:r>
              <a:rPr lang="en-US" altLang="en-US" sz="2400" dirty="0">
                <a:solidFill>
                  <a:srgbClr val="0D6CB9"/>
                </a:solidFill>
              </a:rPr>
              <a:t>be</a:t>
            </a:r>
            <a:r>
              <a:rPr lang="en-US" altLang="en-US" sz="2400" b="1" dirty="0">
                <a:solidFill>
                  <a:srgbClr val="0D6CB9"/>
                </a:solidFill>
              </a:rPr>
              <a:t> </a:t>
            </a:r>
            <a:r>
              <a:rPr lang="en-US" altLang="en-US" sz="2400" dirty="0">
                <a:solidFill>
                  <a:srgbClr val="0D6CB9"/>
                </a:solidFill>
              </a:rPr>
              <a:t>able to</a:t>
            </a:r>
            <a:r>
              <a:rPr lang="en-US" altLang="en-US" sz="2400" b="1" dirty="0">
                <a:solidFill>
                  <a:srgbClr val="0D6CB9"/>
                </a:solidFill>
              </a:rPr>
              <a:t> </a:t>
            </a:r>
            <a:r>
              <a:rPr lang="en-US" altLang="en-US" sz="2400" b="1" dirty="0">
                <a:solidFill>
                  <a:srgbClr val="F16038"/>
                </a:solidFill>
              </a:rPr>
              <a:t>go with us.</a:t>
            </a:r>
            <a:endParaRPr lang="en-US" altLang="en-US" sz="2400" dirty="0">
              <a:solidFill>
                <a:srgbClr val="F16038"/>
              </a:solidFill>
            </a:endParaRPr>
          </a:p>
          <a:p>
            <a:pPr>
              <a:lnSpc>
                <a:spcPct val="150000"/>
              </a:lnSpc>
              <a:spcBef>
                <a:spcPct val="0"/>
              </a:spcBef>
            </a:pPr>
            <a:endParaRPr lang="en-US" altLang="en-US" b="1" dirty="0">
              <a:solidFill>
                <a:srgbClr val="FF3300"/>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11</a:t>
            </a:fld>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D6CB9"/>
                </a:solidFill>
              </a:rPr>
              <a:t>In Other Words (Advanced Listener)</a:t>
            </a:r>
          </a:p>
        </p:txBody>
      </p:sp>
      <p:pic>
        <p:nvPicPr>
          <p:cNvPr id="5" name="Graphic 4" descr="Ear with solid fill">
            <a:extLst>
              <a:ext uri="{FF2B5EF4-FFF2-40B4-BE49-F238E27FC236}">
                <a16:creationId xmlns:a16="http://schemas.microsoft.com/office/drawing/2014/main" id="{AAF97CD9-4F90-EB09-1198-FA2162B40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308" y="1618731"/>
            <a:ext cx="3233692" cy="3233692"/>
          </a:xfrm>
          <a:prstGeom prst="rect">
            <a:avLst/>
          </a:prstGeom>
        </p:spPr>
      </p:pic>
      <p:sp>
        <p:nvSpPr>
          <p:cNvPr id="4" name="Content Placeholder 3"/>
          <p:cNvSpPr>
            <a:spLocks noGrp="1"/>
          </p:cNvSpPr>
          <p:nvPr>
            <p:ph idx="1"/>
          </p:nvPr>
        </p:nvSpPr>
        <p:spPr>
          <a:xfrm>
            <a:off x="3771057" y="1180657"/>
            <a:ext cx="8092440" cy="4496686"/>
          </a:xfrm>
          <a:ln>
            <a:solidFill>
              <a:srgbClr val="F16038"/>
            </a:solidFill>
          </a:ln>
        </p:spPr>
        <p:txBody>
          <a:bodyPr>
            <a:noAutofit/>
          </a:bodyPr>
          <a:lstStyle/>
          <a:p>
            <a:pPr marL="0" indent="0">
              <a:lnSpc>
                <a:spcPct val="150000"/>
              </a:lnSpc>
              <a:buNone/>
            </a:pPr>
            <a:r>
              <a:rPr lang="en-US" altLang="en-US" sz="2600" b="1" dirty="0">
                <a:solidFill>
                  <a:srgbClr val="F16038"/>
                </a:solidFill>
              </a:rPr>
              <a:t>I have some exciting news for you today. We are going to be going on a field trip next week</a:t>
            </a:r>
            <a:r>
              <a:rPr lang="en-US" altLang="en-US" sz="2600" b="1" dirty="0">
                <a:solidFill>
                  <a:srgbClr val="4472C4"/>
                </a:solidFill>
              </a:rPr>
              <a:t>.</a:t>
            </a:r>
            <a:r>
              <a:rPr lang="en-US" altLang="en-US" sz="2600" b="1" dirty="0">
                <a:solidFill>
                  <a:srgbClr val="F16038"/>
                </a:solidFill>
              </a:rPr>
              <a:t> On Thursday</a:t>
            </a:r>
            <a:r>
              <a:rPr lang="en-US" altLang="en-US" sz="2600" dirty="0">
                <a:solidFill>
                  <a:srgbClr val="F16038"/>
                </a:solidFill>
              </a:rPr>
              <a:t>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we will load the buses and be gone</a:t>
            </a:r>
            <a:r>
              <a:rPr lang="en-US" altLang="en-US" sz="2600" dirty="0">
                <a:solidFill>
                  <a:srgbClr val="F16038"/>
                </a:solidFill>
              </a:rPr>
              <a:t>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day</a:t>
            </a:r>
            <a:r>
              <a:rPr lang="en-US" altLang="en-US" sz="2600" dirty="0">
                <a:solidFill>
                  <a:srgbClr val="F16038"/>
                </a:solidFill>
              </a:rPr>
              <a:t>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to go, you </a:t>
            </a:r>
            <a:r>
              <a:rPr lang="en-US" altLang="en-US" sz="2600" dirty="0">
                <a:solidFill>
                  <a:srgbClr val="4472C4"/>
                </a:solidFill>
              </a:rPr>
              <a:t>…</a:t>
            </a:r>
            <a:r>
              <a:rPr lang="en-US" altLang="en-US" sz="2600" b="1" dirty="0">
                <a:solidFill>
                  <a:srgbClr val="F16038"/>
                </a:solidFill>
              </a:rPr>
              <a:t> have your parents read and sign this permission slip</a:t>
            </a:r>
            <a:r>
              <a:rPr lang="en-US" altLang="en-US" sz="2600" b="1" dirty="0">
                <a:solidFill>
                  <a:srgbClr val="4472C4"/>
                </a:solidFill>
              </a:rPr>
              <a:t>.</a:t>
            </a:r>
            <a:r>
              <a:rPr lang="en-US" altLang="en-US" sz="2600" b="1" dirty="0">
                <a:solidFill>
                  <a:srgbClr val="F16038"/>
                </a:solidFill>
              </a:rPr>
              <a:t> If your parents would like</a:t>
            </a:r>
            <a:r>
              <a:rPr lang="en-US" altLang="en-US" sz="2600" dirty="0">
                <a:solidFill>
                  <a:srgbClr val="F16038"/>
                </a:solidFill>
              </a:rPr>
              <a:t>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there is a place on the form</a:t>
            </a:r>
            <a:r>
              <a:rPr lang="en-US" altLang="en-US" sz="2600" dirty="0">
                <a:solidFill>
                  <a:srgbClr val="F16038"/>
                </a:solidFill>
              </a:rPr>
              <a:t>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Please put this in your backpack</a:t>
            </a:r>
            <a:r>
              <a:rPr lang="en-US" altLang="en-US" sz="2600" dirty="0">
                <a:solidFill>
                  <a:srgbClr val="F16038"/>
                </a:solidFill>
              </a:rPr>
              <a:t> … </a:t>
            </a:r>
            <a:r>
              <a:rPr lang="en-US" altLang="en-US" sz="2600" b="1" dirty="0">
                <a:solidFill>
                  <a:srgbClr val="F16038"/>
                </a:solidFill>
              </a:rPr>
              <a:t>take home tonight</a:t>
            </a:r>
            <a:r>
              <a:rPr lang="en-US" altLang="en-US" sz="2600" b="1" dirty="0">
                <a:solidFill>
                  <a:srgbClr val="4472C4"/>
                </a:solidFill>
              </a:rPr>
              <a:t>.</a:t>
            </a:r>
            <a:r>
              <a:rPr lang="en-US" altLang="en-US" sz="2600" b="1" dirty="0">
                <a:solidFill>
                  <a:srgbClr val="F16038"/>
                </a:solidFill>
              </a:rPr>
              <a:t> Remember </a:t>
            </a:r>
            <a:r>
              <a:rPr lang="en-US" altLang="en-US" sz="2600" dirty="0">
                <a:solidFill>
                  <a:srgbClr val="4472C4"/>
                </a:solidFill>
              </a:rPr>
              <a:t>…</a:t>
            </a:r>
            <a:r>
              <a:rPr lang="en-US" altLang="en-US" sz="2600" dirty="0">
                <a:solidFill>
                  <a:srgbClr val="F16038"/>
                </a:solidFill>
              </a:rPr>
              <a:t> </a:t>
            </a:r>
            <a:r>
              <a:rPr lang="en-US" altLang="en-US" sz="2600" b="1" dirty="0">
                <a:solidFill>
                  <a:srgbClr val="F16038"/>
                </a:solidFill>
              </a:rPr>
              <a:t>bring it </a:t>
            </a:r>
            <a:r>
              <a:rPr lang="en-US" altLang="en-US" sz="2600" dirty="0">
                <a:solidFill>
                  <a:srgbClr val="4472C4"/>
                </a:solidFill>
              </a:rPr>
              <a:t>…</a:t>
            </a:r>
            <a:r>
              <a:rPr lang="en-US" altLang="en-US" sz="2600" b="1" dirty="0">
                <a:solidFill>
                  <a:srgbClr val="F16038"/>
                </a:solidFill>
              </a:rPr>
              <a:t> or you will not </a:t>
            </a:r>
            <a:r>
              <a:rPr lang="en-US" altLang="en-US" sz="2600" dirty="0">
                <a:solidFill>
                  <a:srgbClr val="4472C4"/>
                </a:solidFill>
              </a:rPr>
              <a:t>…</a:t>
            </a:r>
            <a:r>
              <a:rPr lang="en-US" altLang="en-US" sz="2600" b="1" dirty="0">
                <a:solidFill>
                  <a:srgbClr val="F16038"/>
                </a:solidFill>
              </a:rPr>
              <a:t> go with us</a:t>
            </a:r>
            <a:r>
              <a:rPr lang="en-US" altLang="en-US" sz="2600" b="1" dirty="0">
                <a:solidFill>
                  <a:srgbClr val="4472C4"/>
                </a:solidFill>
              </a:rPr>
              <a:t>.</a:t>
            </a:r>
            <a:endParaRPr lang="en-US" altLang="en-US" sz="2600" dirty="0">
              <a:solidFill>
                <a:srgbClr val="4472C4"/>
              </a:solidFill>
            </a:endParaRPr>
          </a:p>
          <a:p>
            <a:pPr>
              <a:lnSpc>
                <a:spcPct val="110000"/>
              </a:lnSpc>
            </a:pPr>
            <a:endParaRPr lang="en-US" altLang="en-US" sz="3000" b="1" dirty="0"/>
          </a:p>
          <a:p>
            <a:endParaRPr lang="en-US" sz="3000"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12</a:t>
            </a:fld>
            <a:endParaRPr lang="en-US"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00"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Advanced High Listener Nonacademic Listening Sample</a:t>
            </a:r>
          </a:p>
        </p:txBody>
      </p:sp>
      <p:sp>
        <p:nvSpPr>
          <p:cNvPr id="4" name="Content Placeholder 3"/>
          <p:cNvSpPr>
            <a:spLocks noGrp="1"/>
          </p:cNvSpPr>
          <p:nvPr>
            <p:ph idx="1"/>
          </p:nvPr>
        </p:nvSpPr>
        <p:spPr>
          <a:xfrm>
            <a:off x="431254" y="1050324"/>
            <a:ext cx="11329491" cy="4496686"/>
          </a:xfrm>
        </p:spPr>
        <p:txBody>
          <a:bodyPr>
            <a:normAutofit fontScale="92500"/>
          </a:bodyPr>
          <a:lstStyle/>
          <a:p>
            <a:pPr marL="0" indent="0" algn="ctr">
              <a:buNone/>
            </a:pPr>
            <a:r>
              <a:rPr lang="en-US" sz="2900" b="1" dirty="0">
                <a:solidFill>
                  <a:srgbClr val="0D6CB9"/>
                </a:solidFill>
              </a:rPr>
              <a:t>What Might an </a:t>
            </a:r>
            <a:r>
              <a:rPr lang="en-US" sz="2900" b="1" u="sng" dirty="0">
                <a:solidFill>
                  <a:srgbClr val="0D6CB9"/>
                </a:solidFill>
              </a:rPr>
              <a:t>Advanced High</a:t>
            </a:r>
            <a:r>
              <a:rPr lang="en-US" sz="2900" b="1" dirty="0">
                <a:solidFill>
                  <a:srgbClr val="0D6CB9"/>
                </a:solidFill>
              </a:rPr>
              <a:t> Listener Understand?</a:t>
            </a:r>
            <a:br>
              <a:rPr lang="en-US" sz="2900" dirty="0">
                <a:solidFill>
                  <a:srgbClr val="0D6CB9"/>
                </a:solidFill>
              </a:rPr>
            </a:br>
            <a:endParaRPr lang="en-US" sz="2900" dirty="0">
              <a:solidFill>
                <a:srgbClr val="0D6CB9"/>
              </a:solidFill>
            </a:endParaRPr>
          </a:p>
          <a:p>
            <a:pPr marL="0" indent="0">
              <a:lnSpc>
                <a:spcPct val="150000"/>
              </a:lnSpc>
              <a:buNone/>
            </a:pPr>
            <a:r>
              <a:rPr lang="en-US" altLang="en-US" sz="2600" b="1" dirty="0">
                <a:solidFill>
                  <a:srgbClr val="F16038"/>
                </a:solidFill>
              </a:rPr>
              <a:t>I have some exciting news for you today. We are going to be going on a field trip next week. On Thursday after the announcements, we will load the buses and be gone the entire day. In order to be permitted to go, you must have your parents read and sign this permission slip. If your parents would like to </a:t>
            </a:r>
            <a:r>
              <a:rPr lang="en-US" altLang="en-US" sz="2600" dirty="0">
                <a:solidFill>
                  <a:srgbClr val="0D6CB9"/>
                </a:solidFill>
              </a:rPr>
              <a:t>chaperone</a:t>
            </a:r>
            <a:r>
              <a:rPr lang="en-US" altLang="en-US" sz="2600" b="1" dirty="0">
                <a:solidFill>
                  <a:srgbClr val="F16038"/>
                </a:solidFill>
              </a:rPr>
              <a:t>, there is a place on the form for them to volunteer. Please put this in your backpack to take home tonight. Remember, you have to bring it back signed or you will not be able to go with us.</a:t>
            </a:r>
          </a:p>
          <a:p>
            <a:endParaRPr lang="en-US" dirty="0">
              <a:solidFill>
                <a:srgbClr val="F16038"/>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13</a:t>
            </a:fld>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12"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Beginning Listener Academic Listening Sample</a:t>
            </a:r>
          </a:p>
        </p:txBody>
      </p:sp>
      <p:sp>
        <p:nvSpPr>
          <p:cNvPr id="4" name="Content Placeholder 3"/>
          <p:cNvSpPr>
            <a:spLocks noGrp="1"/>
          </p:cNvSpPr>
          <p:nvPr>
            <p:ph idx="1"/>
          </p:nvPr>
        </p:nvSpPr>
        <p:spPr/>
        <p:txBody>
          <a:bodyPr>
            <a:normAutofit/>
          </a:bodyPr>
          <a:lstStyle/>
          <a:p>
            <a:pPr marL="0" indent="0" algn="ctr">
              <a:buNone/>
            </a:pPr>
            <a:r>
              <a:rPr lang="en-US" sz="2500" b="1" dirty="0">
                <a:solidFill>
                  <a:srgbClr val="0D6CB9"/>
                </a:solidFill>
              </a:rPr>
              <a:t>What Might a </a:t>
            </a:r>
            <a:r>
              <a:rPr lang="en-US" sz="2500" b="1" u="sng" dirty="0">
                <a:solidFill>
                  <a:srgbClr val="0D6CB9"/>
                </a:solidFill>
              </a:rPr>
              <a:t>Beginning</a:t>
            </a:r>
            <a:r>
              <a:rPr lang="en-US" sz="2500" b="1" dirty="0">
                <a:solidFill>
                  <a:srgbClr val="0D6CB9"/>
                </a:solidFill>
              </a:rPr>
              <a:t> Listener Understand?</a:t>
            </a:r>
          </a:p>
          <a:p>
            <a:pPr marL="0" indent="0" algn="ctr">
              <a:buNone/>
            </a:pPr>
            <a:endParaRPr lang="en-US" sz="2500" b="1" dirty="0">
              <a:solidFill>
                <a:srgbClr val="0D6CB9"/>
              </a:solidFill>
            </a:endParaRPr>
          </a:p>
          <a:p>
            <a:pPr marL="0" indent="0">
              <a:lnSpc>
                <a:spcPct val="150000"/>
              </a:lnSpc>
              <a:buNone/>
            </a:pPr>
            <a:r>
              <a:rPr lang="en-US" altLang="en-US" sz="2400" b="1" dirty="0">
                <a:solidFill>
                  <a:srgbClr val="F16038"/>
                </a:solidFill>
              </a:rPr>
              <a:t>Good morning</a:t>
            </a:r>
            <a:r>
              <a:rPr lang="en-US" altLang="en-US" sz="2400" dirty="0">
                <a:solidFill>
                  <a:srgbClr val="0D6CB9"/>
                </a:solidFill>
              </a:rPr>
              <a:t>, class. </a:t>
            </a:r>
            <a:r>
              <a:rPr lang="en-US" altLang="en-US" sz="2400" b="1" dirty="0">
                <a:solidFill>
                  <a:srgbClr val="F16038"/>
                </a:solidFill>
              </a:rPr>
              <a:t>Today</a:t>
            </a:r>
            <a:r>
              <a:rPr lang="en-US" altLang="en-US" sz="2400" dirty="0"/>
              <a:t> </a:t>
            </a:r>
            <a:r>
              <a:rPr lang="en-US" altLang="en-US" sz="2400" dirty="0">
                <a:solidFill>
                  <a:srgbClr val="0D6CB9"/>
                </a:solidFill>
              </a:rPr>
              <a:t>we are going to study something brand new. It’s difficult, so I’m going to need everyone’s undivided attention.</a:t>
            </a:r>
            <a:r>
              <a:rPr lang="en-US" altLang="en-US" sz="2400" dirty="0"/>
              <a:t> </a:t>
            </a:r>
            <a:r>
              <a:rPr lang="en-US" altLang="en-US" sz="2400" b="1" dirty="0">
                <a:solidFill>
                  <a:srgbClr val="F16038"/>
                </a:solidFill>
              </a:rPr>
              <a:t>Open your books to page one</a:t>
            </a:r>
            <a:r>
              <a:rPr lang="en-US" altLang="en-US" sz="2400" dirty="0">
                <a:solidFill>
                  <a:srgbClr val="F16038"/>
                </a:solidFill>
              </a:rPr>
              <a:t> </a:t>
            </a:r>
            <a:r>
              <a:rPr lang="en-US" altLang="en-US" sz="2400" dirty="0">
                <a:solidFill>
                  <a:srgbClr val="0D6CB9"/>
                </a:solidFill>
              </a:rPr>
              <a:t>hundred seventy-two. At the </a:t>
            </a:r>
            <a:r>
              <a:rPr lang="en-US" altLang="en-US" sz="2400" b="1" dirty="0">
                <a:solidFill>
                  <a:srgbClr val="F16038"/>
                </a:solidFill>
              </a:rPr>
              <a:t>top</a:t>
            </a:r>
            <a:r>
              <a:rPr lang="en-US" altLang="en-US" sz="2400" dirty="0"/>
              <a:t> </a:t>
            </a:r>
            <a:r>
              <a:rPr lang="en-US" altLang="en-US" sz="2400" dirty="0">
                <a:solidFill>
                  <a:srgbClr val="0D6CB9"/>
                </a:solidFill>
              </a:rPr>
              <a:t>of the </a:t>
            </a:r>
            <a:r>
              <a:rPr lang="en-US" altLang="en-US" sz="2400" b="1" dirty="0">
                <a:solidFill>
                  <a:srgbClr val="F16038"/>
                </a:solidFill>
              </a:rPr>
              <a:t>page</a:t>
            </a:r>
            <a:r>
              <a:rPr lang="en-US" altLang="en-US" sz="2400" dirty="0"/>
              <a:t> </a:t>
            </a:r>
            <a:r>
              <a:rPr lang="en-US" altLang="en-US" sz="2400" dirty="0">
                <a:solidFill>
                  <a:srgbClr val="0D6CB9"/>
                </a:solidFill>
              </a:rPr>
              <a:t>is the word “net.” </a:t>
            </a:r>
            <a:r>
              <a:rPr lang="en-US" altLang="en-US" sz="2400" b="1" dirty="0">
                <a:solidFill>
                  <a:srgbClr val="F16038"/>
                </a:solidFill>
              </a:rPr>
              <a:t>Today’s</a:t>
            </a:r>
            <a:r>
              <a:rPr lang="en-US" altLang="en-US" sz="2400" dirty="0"/>
              <a:t> </a:t>
            </a:r>
            <a:r>
              <a:rPr lang="en-US" altLang="en-US" sz="2400" dirty="0">
                <a:solidFill>
                  <a:srgbClr val="0D6CB9"/>
                </a:solidFill>
              </a:rPr>
              <a:t>lesson is about net. As it says in the definition in your </a:t>
            </a:r>
            <a:r>
              <a:rPr lang="en-US" altLang="en-US" sz="2400" b="1" dirty="0">
                <a:solidFill>
                  <a:srgbClr val="F16038"/>
                </a:solidFill>
              </a:rPr>
              <a:t>book</a:t>
            </a:r>
            <a:r>
              <a:rPr lang="en-US" altLang="en-US" sz="2400" dirty="0">
                <a:solidFill>
                  <a:srgbClr val="0D6CB9"/>
                </a:solidFill>
              </a:rPr>
              <a:t>,</a:t>
            </a:r>
            <a:r>
              <a:rPr lang="en-US" altLang="en-US" sz="2400" dirty="0"/>
              <a:t> </a:t>
            </a:r>
            <a:r>
              <a:rPr lang="en-US" altLang="en-US" sz="2400" dirty="0">
                <a:solidFill>
                  <a:srgbClr val="0D6CB9"/>
                </a:solidFill>
              </a:rPr>
              <a:t>in </a:t>
            </a:r>
            <a:r>
              <a:rPr lang="en-US" altLang="en-US" sz="2400" b="1" dirty="0">
                <a:solidFill>
                  <a:srgbClr val="F16038"/>
                </a:solidFill>
              </a:rPr>
              <a:t>math</a:t>
            </a:r>
            <a:r>
              <a:rPr lang="en-US" altLang="en-US" sz="2400" dirty="0">
                <a:solidFill>
                  <a:srgbClr val="0D6CB9"/>
                </a:solidFill>
              </a:rPr>
              <a:t>, net is a </a:t>
            </a:r>
            <a:r>
              <a:rPr lang="en-US" altLang="en-US" sz="2400" b="1" dirty="0">
                <a:solidFill>
                  <a:srgbClr val="F16038"/>
                </a:solidFill>
              </a:rPr>
              <a:t>two-</a:t>
            </a:r>
            <a:r>
              <a:rPr lang="en-US" altLang="en-US" sz="2400" dirty="0">
                <a:solidFill>
                  <a:srgbClr val="0D6CB9"/>
                </a:solidFill>
              </a:rPr>
              <a:t>dimensional model. The net of a cylinder is shown in your text</a:t>
            </a:r>
            <a:r>
              <a:rPr lang="en-US" altLang="en-US" sz="2400" b="1" dirty="0">
                <a:solidFill>
                  <a:srgbClr val="FF5050"/>
                </a:solidFill>
              </a:rPr>
              <a:t>book</a:t>
            </a:r>
            <a:r>
              <a:rPr lang="en-US" altLang="en-US" sz="2400" dirty="0">
                <a:solidFill>
                  <a:srgbClr val="0D6CB9"/>
                </a:solidFill>
              </a:rPr>
              <a:t>. Does everyone see the </a:t>
            </a:r>
            <a:r>
              <a:rPr lang="en-US" altLang="en-US" sz="2400" b="1" dirty="0">
                <a:solidFill>
                  <a:srgbClr val="FF5050"/>
                </a:solidFill>
              </a:rPr>
              <a:t>rectangle</a:t>
            </a:r>
            <a:r>
              <a:rPr lang="en-US" altLang="en-US" sz="2400" dirty="0"/>
              <a:t> </a:t>
            </a:r>
            <a:r>
              <a:rPr lang="en-US" altLang="en-US" sz="2400" dirty="0">
                <a:solidFill>
                  <a:srgbClr val="0D6CB9"/>
                </a:solidFill>
              </a:rPr>
              <a:t>and</a:t>
            </a:r>
            <a:r>
              <a:rPr lang="en-US" altLang="en-US" sz="2400" dirty="0"/>
              <a:t> </a:t>
            </a:r>
            <a:r>
              <a:rPr lang="en-US" altLang="en-US" sz="2400" b="1" dirty="0">
                <a:solidFill>
                  <a:srgbClr val="F16038"/>
                </a:solidFill>
              </a:rPr>
              <a:t>two circles</a:t>
            </a:r>
            <a:r>
              <a:rPr lang="en-US" altLang="en-US" sz="2400" dirty="0">
                <a:solidFill>
                  <a:srgbClr val="0D6CB9"/>
                </a:solidFill>
              </a:rPr>
              <a:t>? That’s the net of the cylinder.</a:t>
            </a:r>
          </a:p>
        </p:txBody>
      </p:sp>
      <p:sp>
        <p:nvSpPr>
          <p:cNvPr id="3" name="Slide Number Placeholder 2"/>
          <p:cNvSpPr>
            <a:spLocks noGrp="1"/>
          </p:cNvSpPr>
          <p:nvPr>
            <p:ph type="sldNum" sz="quarter" idx="4"/>
          </p:nvPr>
        </p:nvSpPr>
        <p:spPr/>
        <p:txBody>
          <a:bodyPr/>
          <a:lstStyle/>
          <a:p>
            <a:fld id="{0088AB57-2DBE-44A3-AE96-942C49E954BF}" type="slidenum">
              <a:rPr lang="en-US" smtClean="0"/>
              <a:pPr/>
              <a:t>14</a:t>
            </a:fld>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55" y="153230"/>
            <a:ext cx="11342232" cy="962338"/>
          </a:xfrm>
        </p:spPr>
        <p:txBody>
          <a:bodyPr>
            <a:normAutofit/>
          </a:bodyPr>
          <a:lstStyle/>
          <a:p>
            <a:r>
              <a:rPr lang="en-US" sz="3600" dirty="0">
                <a:solidFill>
                  <a:srgbClr val="0D6CB9"/>
                </a:solidFill>
              </a:rPr>
              <a:t>In Other Words (Beginning Listener) </a:t>
            </a:r>
          </a:p>
        </p:txBody>
      </p:sp>
      <p:sp>
        <p:nvSpPr>
          <p:cNvPr id="4" name="Content Placeholder 3"/>
          <p:cNvSpPr>
            <a:spLocks noGrp="1"/>
          </p:cNvSpPr>
          <p:nvPr>
            <p:ph idx="1"/>
          </p:nvPr>
        </p:nvSpPr>
        <p:spPr>
          <a:xfrm>
            <a:off x="3845493" y="1180657"/>
            <a:ext cx="8092440" cy="4496686"/>
          </a:xfrm>
          <a:ln>
            <a:solidFill>
              <a:srgbClr val="F16038"/>
            </a:solidFill>
          </a:ln>
        </p:spPr>
        <p:txBody>
          <a:bodyPr>
            <a:normAutofit/>
          </a:bodyPr>
          <a:lstStyle/>
          <a:p>
            <a:pPr marL="0" indent="0">
              <a:lnSpc>
                <a:spcPct val="150000"/>
              </a:lnSpc>
              <a:buNone/>
            </a:pPr>
            <a:r>
              <a:rPr lang="en-US" altLang="en-US" sz="3600" b="1" dirty="0">
                <a:solidFill>
                  <a:srgbClr val="F16038"/>
                </a:solidFill>
              </a:rPr>
              <a:t>Good morning</a:t>
            </a:r>
            <a:r>
              <a:rPr lang="en-US" altLang="en-US" sz="3600" dirty="0">
                <a:solidFill>
                  <a:srgbClr val="F16038"/>
                </a:solidFill>
              </a:rPr>
              <a:t> </a:t>
            </a:r>
            <a:r>
              <a:rPr lang="en-US" altLang="en-US" sz="3600" dirty="0">
                <a:solidFill>
                  <a:srgbClr val="4472C4"/>
                </a:solidFill>
              </a:rPr>
              <a:t>…</a:t>
            </a:r>
            <a:r>
              <a:rPr lang="en-US" altLang="en-US" sz="3600" dirty="0"/>
              <a:t> </a:t>
            </a:r>
            <a:r>
              <a:rPr lang="en-US" altLang="en-US" sz="3600" b="1" dirty="0">
                <a:solidFill>
                  <a:srgbClr val="F16038"/>
                </a:solidFill>
              </a:rPr>
              <a:t>Today</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Open your books to page one</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top</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page</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Today’s</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book</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math</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two</a:t>
            </a:r>
            <a:r>
              <a:rPr lang="en-US" altLang="en-US" sz="3600" b="1" dirty="0">
                <a:solidFill>
                  <a:srgbClr val="FF5050"/>
                </a:solidFill>
              </a:rPr>
              <a:t> </a:t>
            </a:r>
            <a:r>
              <a:rPr lang="en-US" altLang="en-US" sz="3600" dirty="0">
                <a:solidFill>
                  <a:srgbClr val="4472C4"/>
                </a:solidFill>
              </a:rPr>
              <a:t>…</a:t>
            </a:r>
            <a:r>
              <a:rPr lang="en-US" altLang="en-US" sz="3600" dirty="0"/>
              <a:t> </a:t>
            </a:r>
            <a:r>
              <a:rPr lang="en-US" altLang="en-US" sz="3600" b="1" dirty="0">
                <a:solidFill>
                  <a:srgbClr val="F16038"/>
                </a:solidFill>
              </a:rPr>
              <a:t>book</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rectangle</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two</a:t>
            </a:r>
            <a:r>
              <a:rPr lang="en-US" altLang="en-US" sz="3600" b="1" dirty="0">
                <a:solidFill>
                  <a:srgbClr val="FF5050"/>
                </a:solidFill>
              </a:rPr>
              <a:t> </a:t>
            </a:r>
            <a:r>
              <a:rPr lang="en-US" altLang="en-US" sz="3600" b="1" dirty="0">
                <a:solidFill>
                  <a:srgbClr val="F16038"/>
                </a:solidFill>
              </a:rPr>
              <a:t>circles</a:t>
            </a:r>
            <a:r>
              <a:rPr lang="en-US" altLang="en-US" sz="3600" b="1" dirty="0">
                <a:solidFill>
                  <a:srgbClr val="FF5050"/>
                </a:solidFill>
              </a:rPr>
              <a:t> </a:t>
            </a:r>
            <a:r>
              <a:rPr lang="en-US" altLang="en-US" sz="3600" dirty="0">
                <a:solidFill>
                  <a:srgbClr val="4472C4"/>
                </a:solidFill>
              </a:rPr>
              <a:t>…</a:t>
            </a:r>
          </a:p>
          <a:p>
            <a:endParaRPr lang="en-US" sz="3500" dirty="0"/>
          </a:p>
        </p:txBody>
      </p:sp>
      <p:pic>
        <p:nvPicPr>
          <p:cNvPr id="5" name="Graphic 4">
            <a:extLst>
              <a:ext uri="{FF2B5EF4-FFF2-40B4-BE49-F238E27FC236}">
                <a16:creationId xmlns:a16="http://schemas.microsoft.com/office/drawing/2014/main" id="{1CF6C05C-BC56-30AB-0814-F6142BEA017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97" y="1556587"/>
            <a:ext cx="3233692" cy="3233692"/>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15</a:t>
            </a:fld>
            <a:endParaRPr lang="en-US"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12"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Intermediate Listener Academic Listening Sample</a:t>
            </a:r>
          </a:p>
        </p:txBody>
      </p:sp>
      <p:sp>
        <p:nvSpPr>
          <p:cNvPr id="4" name="Content Placeholder 3"/>
          <p:cNvSpPr>
            <a:spLocks noGrp="1"/>
          </p:cNvSpPr>
          <p:nvPr>
            <p:ph idx="1"/>
          </p:nvPr>
        </p:nvSpPr>
        <p:spPr>
          <a:xfrm>
            <a:off x="370943" y="1050324"/>
            <a:ext cx="11329491" cy="4496686"/>
          </a:xfrm>
        </p:spPr>
        <p:txBody>
          <a:bodyPr>
            <a:normAutofit/>
          </a:bodyPr>
          <a:lstStyle/>
          <a:p>
            <a:pPr marL="0" indent="0" algn="ctr">
              <a:buNone/>
            </a:pPr>
            <a:r>
              <a:rPr lang="en-US" sz="2500" b="1" dirty="0">
                <a:solidFill>
                  <a:srgbClr val="0D6CB9"/>
                </a:solidFill>
              </a:rPr>
              <a:t>What Might an </a:t>
            </a:r>
            <a:r>
              <a:rPr lang="en-US" sz="2500" b="1" u="sng" dirty="0">
                <a:solidFill>
                  <a:srgbClr val="0D6CB9"/>
                </a:solidFill>
              </a:rPr>
              <a:t>Intermediate</a:t>
            </a:r>
            <a:r>
              <a:rPr lang="en-US" sz="2500" b="1" dirty="0">
                <a:solidFill>
                  <a:srgbClr val="0D6CB9"/>
                </a:solidFill>
              </a:rPr>
              <a:t> Listener Understand?</a:t>
            </a:r>
            <a:br>
              <a:rPr lang="en-US" sz="2500" dirty="0">
                <a:solidFill>
                  <a:srgbClr val="0D6CB9"/>
                </a:solidFill>
              </a:rPr>
            </a:br>
            <a:endParaRPr lang="en-US" sz="2500" dirty="0">
              <a:solidFill>
                <a:srgbClr val="0D6CB9"/>
              </a:solidFill>
            </a:endParaRPr>
          </a:p>
          <a:p>
            <a:pPr marL="0" indent="0">
              <a:lnSpc>
                <a:spcPct val="150000"/>
              </a:lnSpc>
              <a:buNone/>
            </a:pPr>
            <a:r>
              <a:rPr lang="en-US" altLang="en-US" sz="2400" b="1" dirty="0">
                <a:solidFill>
                  <a:srgbClr val="F16038"/>
                </a:solidFill>
              </a:rPr>
              <a:t>Good morning, class. Today we are going to study</a:t>
            </a:r>
            <a:r>
              <a:rPr lang="en-US" altLang="en-US" sz="2400" dirty="0">
                <a:solidFill>
                  <a:srgbClr val="F16038"/>
                </a:solidFill>
              </a:rPr>
              <a:t> </a:t>
            </a:r>
            <a:r>
              <a:rPr lang="en-US" altLang="en-US" sz="2400" dirty="0">
                <a:solidFill>
                  <a:srgbClr val="0D6CB9"/>
                </a:solidFill>
              </a:rPr>
              <a:t>something brand new. </a:t>
            </a:r>
            <a:r>
              <a:rPr lang="en-US" altLang="en-US" sz="2400" b="1" dirty="0">
                <a:solidFill>
                  <a:srgbClr val="F16038"/>
                </a:solidFill>
              </a:rPr>
              <a:t>It’s difficult</a:t>
            </a:r>
            <a:r>
              <a:rPr lang="en-US" altLang="en-US" sz="2400" dirty="0">
                <a:solidFill>
                  <a:srgbClr val="0D6CB9"/>
                </a:solidFill>
              </a:rPr>
              <a:t>, so I’m</a:t>
            </a:r>
            <a:r>
              <a:rPr lang="en-US" altLang="en-US" sz="2400" b="1" dirty="0">
                <a:solidFill>
                  <a:srgbClr val="0D6CB9"/>
                </a:solidFill>
              </a:rPr>
              <a:t> </a:t>
            </a:r>
            <a:r>
              <a:rPr lang="en-US" altLang="en-US" sz="2400" b="1" dirty="0">
                <a:solidFill>
                  <a:srgbClr val="F16038"/>
                </a:solidFill>
              </a:rPr>
              <a:t>going to need everyone’s</a:t>
            </a:r>
            <a:r>
              <a:rPr lang="en-US" altLang="en-US" sz="2400" dirty="0">
                <a:solidFill>
                  <a:srgbClr val="F16038"/>
                </a:solidFill>
              </a:rPr>
              <a:t> </a:t>
            </a:r>
            <a:r>
              <a:rPr lang="en-US" altLang="en-US" sz="2400" dirty="0">
                <a:solidFill>
                  <a:srgbClr val="0D6CB9"/>
                </a:solidFill>
              </a:rPr>
              <a:t>undivided attention. </a:t>
            </a:r>
            <a:r>
              <a:rPr lang="en-US" altLang="en-US" sz="2400" b="1" dirty="0">
                <a:solidFill>
                  <a:srgbClr val="F16038"/>
                </a:solidFill>
              </a:rPr>
              <a:t>Open your books to page one hundred</a:t>
            </a:r>
            <a:r>
              <a:rPr lang="en-US" altLang="en-US" sz="2400" dirty="0">
                <a:solidFill>
                  <a:srgbClr val="F16038"/>
                </a:solidFill>
              </a:rPr>
              <a:t> </a:t>
            </a:r>
            <a:r>
              <a:rPr lang="en-US" altLang="en-US" sz="2400" dirty="0">
                <a:solidFill>
                  <a:srgbClr val="0D6CB9"/>
                </a:solidFill>
              </a:rPr>
              <a:t>seventy-two. At the </a:t>
            </a:r>
            <a:r>
              <a:rPr lang="en-US" altLang="en-US" sz="2400" b="1" dirty="0">
                <a:solidFill>
                  <a:srgbClr val="F16038"/>
                </a:solidFill>
              </a:rPr>
              <a:t>top of the page</a:t>
            </a:r>
            <a:r>
              <a:rPr lang="en-US" altLang="en-US" sz="2400" dirty="0">
                <a:solidFill>
                  <a:srgbClr val="F16038"/>
                </a:solidFill>
              </a:rPr>
              <a:t> </a:t>
            </a:r>
            <a:r>
              <a:rPr lang="en-US" altLang="en-US" sz="2400" dirty="0">
                <a:solidFill>
                  <a:srgbClr val="0D6CB9"/>
                </a:solidFill>
              </a:rPr>
              <a:t>is the word “net.” </a:t>
            </a:r>
            <a:r>
              <a:rPr lang="en-US" altLang="en-US" sz="2400" b="1" dirty="0">
                <a:solidFill>
                  <a:srgbClr val="F16038"/>
                </a:solidFill>
              </a:rPr>
              <a:t>Today’s lesson</a:t>
            </a:r>
            <a:r>
              <a:rPr lang="en-US" altLang="en-US" sz="2400" dirty="0">
                <a:solidFill>
                  <a:srgbClr val="F16038"/>
                </a:solidFill>
              </a:rPr>
              <a:t> </a:t>
            </a:r>
            <a:r>
              <a:rPr lang="en-US" altLang="en-US" sz="2400" dirty="0">
                <a:solidFill>
                  <a:srgbClr val="0D6CB9"/>
                </a:solidFill>
              </a:rPr>
              <a:t>is about net. As it says in the definition in</a:t>
            </a:r>
            <a:r>
              <a:rPr lang="en-US" altLang="en-US" sz="2400" b="1" dirty="0">
                <a:solidFill>
                  <a:srgbClr val="0D6CB9"/>
                </a:solidFill>
              </a:rPr>
              <a:t> </a:t>
            </a:r>
            <a:r>
              <a:rPr lang="en-US" altLang="en-US" sz="2400" b="1" dirty="0">
                <a:solidFill>
                  <a:srgbClr val="F16038"/>
                </a:solidFill>
              </a:rPr>
              <a:t>your book, in math</a:t>
            </a:r>
            <a:r>
              <a:rPr lang="en-US" altLang="en-US" sz="2400" dirty="0">
                <a:solidFill>
                  <a:srgbClr val="0D6CB9"/>
                </a:solidFill>
              </a:rPr>
              <a:t>, net is a </a:t>
            </a:r>
            <a:r>
              <a:rPr lang="en-US" altLang="en-US" sz="2400" b="1" dirty="0">
                <a:solidFill>
                  <a:srgbClr val="0D6CB9"/>
                </a:solidFill>
              </a:rPr>
              <a:t>two</a:t>
            </a:r>
            <a:r>
              <a:rPr lang="en-US" altLang="en-US" sz="2400" dirty="0">
                <a:solidFill>
                  <a:srgbClr val="0D6CB9"/>
                </a:solidFill>
              </a:rPr>
              <a:t>-dimensional model. The net of a </a:t>
            </a:r>
            <a:r>
              <a:rPr lang="en-US" altLang="en-US" sz="2400" b="1" dirty="0">
                <a:solidFill>
                  <a:srgbClr val="F16038"/>
                </a:solidFill>
              </a:rPr>
              <a:t>cylinder</a:t>
            </a:r>
            <a:r>
              <a:rPr lang="en-US" altLang="en-US" sz="2400" dirty="0">
                <a:solidFill>
                  <a:srgbClr val="FF5050"/>
                </a:solidFill>
              </a:rPr>
              <a:t> </a:t>
            </a:r>
            <a:r>
              <a:rPr lang="en-US" altLang="en-US" sz="2400" dirty="0">
                <a:solidFill>
                  <a:srgbClr val="0D6CB9"/>
                </a:solidFill>
              </a:rPr>
              <a:t>is shown in your text</a:t>
            </a:r>
            <a:r>
              <a:rPr lang="en-US" altLang="en-US" sz="2400" b="1" dirty="0">
                <a:solidFill>
                  <a:srgbClr val="F16038"/>
                </a:solidFill>
              </a:rPr>
              <a:t>book</a:t>
            </a:r>
            <a:r>
              <a:rPr lang="en-US" altLang="en-US" sz="2400" dirty="0">
                <a:solidFill>
                  <a:srgbClr val="0D6CB9"/>
                </a:solidFill>
              </a:rPr>
              <a:t>. Does everyone see the </a:t>
            </a:r>
            <a:r>
              <a:rPr lang="en-US" altLang="en-US" sz="2400" b="1" dirty="0">
                <a:solidFill>
                  <a:srgbClr val="F16038"/>
                </a:solidFill>
              </a:rPr>
              <a:t>rectangle and two circles</a:t>
            </a:r>
            <a:r>
              <a:rPr lang="en-US" altLang="en-US" sz="2400" dirty="0">
                <a:solidFill>
                  <a:srgbClr val="0D6CB9"/>
                </a:solidFill>
              </a:rPr>
              <a:t>? That’s the net of the </a:t>
            </a:r>
            <a:r>
              <a:rPr lang="en-US" altLang="en-US" sz="2400" b="1" dirty="0">
                <a:solidFill>
                  <a:srgbClr val="F16038"/>
                </a:solidFill>
              </a:rPr>
              <a:t>cylinder</a:t>
            </a:r>
            <a:r>
              <a:rPr lang="en-US" altLang="en-US" sz="2400" b="1" dirty="0">
                <a:solidFill>
                  <a:srgbClr val="FF5050"/>
                </a:solidFill>
              </a:rPr>
              <a:t>.</a:t>
            </a:r>
            <a:endParaRPr lang="en-US" altLang="en-US" sz="2400"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16</a:t>
            </a:fld>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11" y="103737"/>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(Intermediate Listener) </a:t>
            </a:r>
          </a:p>
        </p:txBody>
      </p:sp>
      <p:pic>
        <p:nvPicPr>
          <p:cNvPr id="5" name="Graphic 4" descr="Ear with solid fill">
            <a:extLst>
              <a:ext uri="{FF2B5EF4-FFF2-40B4-BE49-F238E27FC236}">
                <a16:creationId xmlns:a16="http://schemas.microsoft.com/office/drawing/2014/main" id="{2CD03CA9-C097-EC72-95A8-3F1AC7445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953" y="1529954"/>
            <a:ext cx="3233692" cy="3233692"/>
          </a:xfrm>
          <a:prstGeom prst="rect">
            <a:avLst/>
          </a:prstGeom>
        </p:spPr>
      </p:pic>
      <p:sp>
        <p:nvSpPr>
          <p:cNvPr id="4" name="Content Placeholder 3"/>
          <p:cNvSpPr>
            <a:spLocks noGrp="1"/>
          </p:cNvSpPr>
          <p:nvPr>
            <p:ph idx="1"/>
          </p:nvPr>
        </p:nvSpPr>
        <p:spPr>
          <a:xfrm>
            <a:off x="3845493" y="1115568"/>
            <a:ext cx="8092440" cy="4496686"/>
          </a:xfrm>
          <a:ln>
            <a:solidFill>
              <a:srgbClr val="F16038"/>
            </a:solidFill>
          </a:ln>
        </p:spPr>
        <p:txBody>
          <a:bodyPr>
            <a:normAutofit fontScale="92500"/>
          </a:bodyPr>
          <a:lstStyle/>
          <a:p>
            <a:pPr marL="0" indent="0">
              <a:lnSpc>
                <a:spcPct val="140000"/>
              </a:lnSpc>
              <a:buNone/>
            </a:pPr>
            <a:r>
              <a:rPr lang="en-US" altLang="en-US" sz="3600" b="1" dirty="0">
                <a:solidFill>
                  <a:srgbClr val="F16038"/>
                </a:solidFill>
              </a:rPr>
              <a:t>Good morning, class. Today we are going to study</a:t>
            </a:r>
            <a:r>
              <a:rPr lang="en-US" altLang="en-US" sz="3600" dirty="0">
                <a:solidFill>
                  <a:srgbClr val="FF5050"/>
                </a:solidFill>
              </a:rPr>
              <a:t> </a:t>
            </a:r>
            <a:r>
              <a:rPr lang="en-US" altLang="en-US" sz="3600" dirty="0">
                <a:solidFill>
                  <a:srgbClr val="4472C4"/>
                </a:solidFill>
              </a:rPr>
              <a:t>…</a:t>
            </a:r>
            <a:r>
              <a:rPr lang="en-US" altLang="en-US" sz="3600" dirty="0"/>
              <a:t> </a:t>
            </a:r>
            <a:r>
              <a:rPr lang="en-US" altLang="en-US" sz="3600" b="1" dirty="0">
                <a:solidFill>
                  <a:srgbClr val="F16038"/>
                </a:solidFill>
              </a:rPr>
              <a:t>It’s difficult</a:t>
            </a:r>
            <a:r>
              <a:rPr lang="en-US" altLang="en-US" sz="3600" dirty="0">
                <a:solidFill>
                  <a:srgbClr val="F16038"/>
                </a:solidFill>
              </a:rPr>
              <a:t> </a:t>
            </a:r>
            <a:r>
              <a:rPr lang="en-US" altLang="en-US" sz="3600" dirty="0">
                <a:solidFill>
                  <a:srgbClr val="4472C4"/>
                </a:solidFill>
              </a:rPr>
              <a:t>…</a:t>
            </a:r>
            <a:r>
              <a:rPr lang="en-US" altLang="en-US" sz="3600" b="1" dirty="0">
                <a:solidFill>
                  <a:srgbClr val="FF5050"/>
                </a:solidFill>
              </a:rPr>
              <a:t> </a:t>
            </a:r>
            <a:r>
              <a:rPr lang="en-US" altLang="en-US" sz="3600" b="1" dirty="0">
                <a:solidFill>
                  <a:srgbClr val="F16038"/>
                </a:solidFill>
              </a:rPr>
              <a:t>going to need everyone’s</a:t>
            </a:r>
            <a:r>
              <a:rPr lang="en-US" altLang="en-US" sz="3600" b="1" dirty="0">
                <a:solidFill>
                  <a:srgbClr val="FF5050"/>
                </a:solidFill>
              </a:rPr>
              <a:t> </a:t>
            </a:r>
            <a:r>
              <a:rPr lang="en-US" altLang="en-US" sz="3600" dirty="0">
                <a:solidFill>
                  <a:srgbClr val="4472C4"/>
                </a:solidFill>
              </a:rPr>
              <a:t>…</a:t>
            </a:r>
            <a:r>
              <a:rPr lang="en-US" altLang="en-US" sz="3600" dirty="0"/>
              <a:t> </a:t>
            </a:r>
            <a:r>
              <a:rPr lang="en-US" altLang="en-US" sz="3600" b="1" dirty="0">
                <a:solidFill>
                  <a:srgbClr val="F16038"/>
                </a:solidFill>
              </a:rPr>
              <a:t>Open your books to page one hundred</a:t>
            </a:r>
            <a:r>
              <a:rPr lang="en-US" altLang="en-US" sz="3600" dirty="0">
                <a:solidFill>
                  <a:srgbClr val="F16038"/>
                </a:solidFill>
              </a:rPr>
              <a:t> </a:t>
            </a:r>
            <a:r>
              <a:rPr lang="en-US" altLang="en-US" sz="3600" dirty="0">
                <a:solidFill>
                  <a:srgbClr val="4472C4"/>
                </a:solidFill>
              </a:rPr>
              <a:t>…</a:t>
            </a:r>
            <a:r>
              <a:rPr lang="en-US" altLang="en-US" sz="3600" dirty="0"/>
              <a:t> </a:t>
            </a:r>
            <a:r>
              <a:rPr lang="en-US" altLang="en-US" sz="3600" b="1" dirty="0">
                <a:solidFill>
                  <a:srgbClr val="F16038"/>
                </a:solidFill>
              </a:rPr>
              <a:t>top of the page</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Today’s lesson</a:t>
            </a:r>
            <a:r>
              <a:rPr lang="en-US" altLang="en-US" sz="3600" dirty="0">
                <a:solidFill>
                  <a:srgbClr val="F16038"/>
                </a:solidFill>
              </a:rPr>
              <a:t> </a:t>
            </a:r>
            <a:r>
              <a:rPr lang="en-US" altLang="en-US" sz="3600" dirty="0">
                <a:solidFill>
                  <a:srgbClr val="4472C4"/>
                </a:solidFill>
              </a:rPr>
              <a:t>…</a:t>
            </a:r>
            <a:r>
              <a:rPr lang="en-US" altLang="en-US" sz="3600" dirty="0"/>
              <a:t> </a:t>
            </a:r>
            <a:r>
              <a:rPr lang="en-US" altLang="en-US" sz="3600" b="1" dirty="0">
                <a:solidFill>
                  <a:srgbClr val="F16038"/>
                </a:solidFill>
              </a:rPr>
              <a:t>your book, in math</a:t>
            </a:r>
            <a:r>
              <a:rPr lang="en-US" altLang="en-US" sz="3600" dirty="0">
                <a:solidFill>
                  <a:srgbClr val="F16038"/>
                </a:solidFill>
              </a:rPr>
              <a:t> </a:t>
            </a:r>
            <a:r>
              <a:rPr lang="en-US" altLang="en-US" sz="3600" dirty="0">
                <a:solidFill>
                  <a:srgbClr val="4472C4"/>
                </a:solidFill>
              </a:rPr>
              <a:t>…</a:t>
            </a:r>
            <a:r>
              <a:rPr lang="en-US" altLang="en-US" sz="3600" dirty="0"/>
              <a:t> </a:t>
            </a:r>
            <a:r>
              <a:rPr lang="en-US" altLang="en-US" sz="3600" b="1" dirty="0">
                <a:solidFill>
                  <a:srgbClr val="F16038"/>
                </a:solidFill>
              </a:rPr>
              <a:t>two</a:t>
            </a:r>
            <a:r>
              <a:rPr lang="en-US" altLang="en-US" sz="3600" dirty="0"/>
              <a:t> </a:t>
            </a:r>
            <a:r>
              <a:rPr lang="en-US" altLang="en-US" sz="3600" dirty="0">
                <a:solidFill>
                  <a:srgbClr val="4472C4"/>
                </a:solidFill>
              </a:rPr>
              <a:t>…</a:t>
            </a:r>
            <a:r>
              <a:rPr lang="en-US" altLang="en-US" sz="3600" dirty="0"/>
              <a:t> </a:t>
            </a:r>
            <a:r>
              <a:rPr lang="en-US" altLang="en-US" sz="3600" b="1" dirty="0">
                <a:solidFill>
                  <a:srgbClr val="F16038"/>
                </a:solidFill>
              </a:rPr>
              <a:t>cylinder</a:t>
            </a:r>
            <a:r>
              <a:rPr lang="en-US" altLang="en-US" sz="3600" dirty="0">
                <a:solidFill>
                  <a:srgbClr val="FF5050"/>
                </a:solidFill>
              </a:rPr>
              <a:t> </a:t>
            </a:r>
            <a:r>
              <a:rPr lang="en-US" altLang="en-US" sz="3600" dirty="0">
                <a:solidFill>
                  <a:srgbClr val="4472C4"/>
                </a:solidFill>
              </a:rPr>
              <a:t>…</a:t>
            </a:r>
            <a:r>
              <a:rPr lang="en-US" altLang="en-US" sz="3600" dirty="0">
                <a:solidFill>
                  <a:srgbClr val="FF5050"/>
                </a:solidFill>
              </a:rPr>
              <a:t> </a:t>
            </a:r>
            <a:r>
              <a:rPr lang="en-US" altLang="en-US" sz="3600" b="1" dirty="0">
                <a:solidFill>
                  <a:srgbClr val="F16038"/>
                </a:solidFill>
              </a:rPr>
              <a:t>book</a:t>
            </a:r>
            <a:r>
              <a:rPr lang="en-US" altLang="en-US" sz="3600" dirty="0"/>
              <a:t> </a:t>
            </a:r>
            <a:r>
              <a:rPr lang="en-US" altLang="en-US" sz="3600" dirty="0">
                <a:solidFill>
                  <a:srgbClr val="4472C4"/>
                </a:solidFill>
              </a:rPr>
              <a:t>…</a:t>
            </a:r>
            <a:r>
              <a:rPr lang="en-US" altLang="en-US" sz="3600" dirty="0">
                <a:solidFill>
                  <a:srgbClr val="FF5050"/>
                </a:solidFill>
              </a:rPr>
              <a:t> </a:t>
            </a:r>
            <a:r>
              <a:rPr lang="en-US" altLang="en-US" sz="3600" b="1" dirty="0">
                <a:solidFill>
                  <a:srgbClr val="F16038"/>
                </a:solidFill>
              </a:rPr>
              <a:t>rectangle and two circles  </a:t>
            </a:r>
            <a:r>
              <a:rPr lang="en-US" altLang="en-US" sz="3600" dirty="0">
                <a:solidFill>
                  <a:srgbClr val="4472C4"/>
                </a:solidFill>
              </a:rPr>
              <a:t>…</a:t>
            </a:r>
            <a:r>
              <a:rPr lang="en-US" altLang="en-US" sz="3600" dirty="0"/>
              <a:t> </a:t>
            </a:r>
            <a:r>
              <a:rPr lang="en-US" altLang="en-US" sz="3600" b="1" dirty="0">
                <a:solidFill>
                  <a:srgbClr val="F16038"/>
                </a:solidFill>
              </a:rPr>
              <a:t>cylinder.</a:t>
            </a:r>
            <a:endParaRPr lang="en-US" altLang="en-US" sz="3600" dirty="0">
              <a:solidFill>
                <a:srgbClr val="F16038"/>
              </a:solidFill>
            </a:endParaRPr>
          </a:p>
          <a:p>
            <a:endParaRPr lang="en-US" altLang="en-US"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17</a:t>
            </a:fld>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00" y="99964"/>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Advanced Listener Academic Listening Sample</a:t>
            </a:r>
          </a:p>
        </p:txBody>
      </p:sp>
      <p:sp>
        <p:nvSpPr>
          <p:cNvPr id="4" name="Content Placeholder 3"/>
          <p:cNvSpPr>
            <a:spLocks noGrp="1"/>
          </p:cNvSpPr>
          <p:nvPr>
            <p:ph idx="1"/>
          </p:nvPr>
        </p:nvSpPr>
        <p:spPr>
          <a:xfrm>
            <a:off x="370943" y="1062302"/>
            <a:ext cx="11329491" cy="4496686"/>
          </a:xfrm>
        </p:spPr>
        <p:txBody>
          <a:bodyPr>
            <a:normAutofit lnSpcReduction="10000"/>
          </a:bodyPr>
          <a:lstStyle/>
          <a:p>
            <a:pPr marL="0" indent="0" algn="ctr">
              <a:buNone/>
            </a:pPr>
            <a:r>
              <a:rPr lang="en-US" sz="2500" b="1" dirty="0">
                <a:solidFill>
                  <a:srgbClr val="0D6CB9"/>
                </a:solidFill>
              </a:rPr>
              <a:t>What Might an </a:t>
            </a:r>
            <a:r>
              <a:rPr lang="en-US" sz="2500" b="1" u="sng" dirty="0">
                <a:solidFill>
                  <a:srgbClr val="0D6CB9"/>
                </a:solidFill>
              </a:rPr>
              <a:t>Advanced</a:t>
            </a:r>
            <a:r>
              <a:rPr lang="en-US" sz="2500" b="1" dirty="0">
                <a:solidFill>
                  <a:srgbClr val="0D6CB9"/>
                </a:solidFill>
              </a:rPr>
              <a:t> Listener Understand?</a:t>
            </a:r>
          </a:p>
          <a:p>
            <a:pPr marL="0" indent="0" algn="ctr">
              <a:buNone/>
            </a:pPr>
            <a:endParaRPr lang="en-US" altLang="en-US" sz="3500" b="1" dirty="0">
              <a:solidFill>
                <a:srgbClr val="FF5050"/>
              </a:solidFill>
            </a:endParaRPr>
          </a:p>
          <a:p>
            <a:pPr marL="0" indent="0">
              <a:lnSpc>
                <a:spcPct val="170000"/>
              </a:lnSpc>
              <a:buNone/>
            </a:pPr>
            <a:r>
              <a:rPr lang="en-US" altLang="en-US" sz="2400" b="1" dirty="0">
                <a:solidFill>
                  <a:srgbClr val="F16038"/>
                </a:solidFill>
              </a:rPr>
              <a:t>Good morning, class. Today we are going to study something </a:t>
            </a:r>
            <a:r>
              <a:rPr lang="en-US" altLang="en-US" sz="2400" dirty="0">
                <a:solidFill>
                  <a:srgbClr val="0D6CB9"/>
                </a:solidFill>
              </a:rPr>
              <a:t>brand</a:t>
            </a:r>
            <a:r>
              <a:rPr lang="en-US" altLang="en-US" sz="2400" b="1" dirty="0">
                <a:solidFill>
                  <a:srgbClr val="FF5050"/>
                </a:solidFill>
              </a:rPr>
              <a:t> </a:t>
            </a:r>
            <a:r>
              <a:rPr lang="en-US" altLang="en-US" sz="2400" b="1" dirty="0">
                <a:solidFill>
                  <a:srgbClr val="F16038"/>
                </a:solidFill>
              </a:rPr>
              <a:t>new. It’s difficult, so I’m going to need everyone’s</a:t>
            </a:r>
            <a:r>
              <a:rPr lang="en-US" altLang="en-US" sz="2400" dirty="0"/>
              <a:t> </a:t>
            </a:r>
            <a:r>
              <a:rPr lang="en-US" altLang="en-US" sz="2400" dirty="0">
                <a:solidFill>
                  <a:srgbClr val="0D6CB9"/>
                </a:solidFill>
              </a:rPr>
              <a:t>undivided attention. </a:t>
            </a:r>
            <a:r>
              <a:rPr lang="en-US" altLang="en-US" sz="2400" b="1" dirty="0">
                <a:solidFill>
                  <a:srgbClr val="F16038"/>
                </a:solidFill>
              </a:rPr>
              <a:t>Open your books to page one hundred seventy-two. At the top of the page is the word</a:t>
            </a:r>
            <a:r>
              <a:rPr lang="en-US" altLang="en-US" sz="2400" dirty="0"/>
              <a:t> </a:t>
            </a:r>
            <a:r>
              <a:rPr lang="en-US" altLang="en-US" sz="2400" dirty="0">
                <a:solidFill>
                  <a:srgbClr val="0D6CB9"/>
                </a:solidFill>
              </a:rPr>
              <a:t>“net.” </a:t>
            </a:r>
            <a:r>
              <a:rPr lang="en-US" altLang="en-US" sz="2400" b="1" dirty="0">
                <a:solidFill>
                  <a:srgbClr val="F16038"/>
                </a:solidFill>
              </a:rPr>
              <a:t>Today’s lesson is </a:t>
            </a:r>
            <a:r>
              <a:rPr lang="en-US" altLang="en-US" sz="2400" dirty="0">
                <a:solidFill>
                  <a:srgbClr val="0D6CB9"/>
                </a:solidFill>
              </a:rPr>
              <a:t>about net.  As it says in the</a:t>
            </a:r>
            <a:r>
              <a:rPr lang="en-US" altLang="en-US" sz="2400" dirty="0"/>
              <a:t> </a:t>
            </a:r>
            <a:r>
              <a:rPr lang="en-US" altLang="en-US" sz="2400" b="1" dirty="0">
                <a:solidFill>
                  <a:srgbClr val="F16038"/>
                </a:solidFill>
              </a:rPr>
              <a:t>definition in your book, in math, net is a</a:t>
            </a:r>
            <a:r>
              <a:rPr lang="en-US" altLang="en-US" sz="2400" dirty="0">
                <a:solidFill>
                  <a:srgbClr val="F16038"/>
                </a:solidFill>
              </a:rPr>
              <a:t> </a:t>
            </a:r>
            <a:r>
              <a:rPr lang="en-US" altLang="en-US" sz="2400" b="1" dirty="0">
                <a:solidFill>
                  <a:srgbClr val="F16038"/>
                </a:solidFill>
              </a:rPr>
              <a:t>two</a:t>
            </a:r>
            <a:r>
              <a:rPr lang="en-US" altLang="en-US" sz="2400" dirty="0">
                <a:solidFill>
                  <a:srgbClr val="0D6CB9"/>
                </a:solidFill>
              </a:rPr>
              <a:t>-dimensional</a:t>
            </a:r>
            <a:r>
              <a:rPr lang="en-US" altLang="en-US" sz="2400" dirty="0"/>
              <a:t> </a:t>
            </a:r>
            <a:r>
              <a:rPr lang="en-US" altLang="en-US" sz="2400" dirty="0">
                <a:solidFill>
                  <a:srgbClr val="0D6CB9"/>
                </a:solidFill>
              </a:rPr>
              <a:t>model. The net of </a:t>
            </a:r>
            <a:r>
              <a:rPr lang="en-US" altLang="en-US" sz="2400" b="1" dirty="0">
                <a:solidFill>
                  <a:srgbClr val="F16038"/>
                </a:solidFill>
              </a:rPr>
              <a:t>a cylinder is</a:t>
            </a:r>
            <a:r>
              <a:rPr lang="en-US" altLang="en-US" sz="2400" b="1" dirty="0">
                <a:solidFill>
                  <a:srgbClr val="FF5050"/>
                </a:solidFill>
              </a:rPr>
              <a:t> </a:t>
            </a:r>
            <a:r>
              <a:rPr lang="en-US" altLang="en-US" sz="2400" dirty="0">
                <a:solidFill>
                  <a:srgbClr val="0D6CB9"/>
                </a:solidFill>
              </a:rPr>
              <a:t>shown</a:t>
            </a:r>
            <a:r>
              <a:rPr lang="en-US" altLang="en-US" sz="2400" b="1" dirty="0">
                <a:solidFill>
                  <a:srgbClr val="FF5050"/>
                </a:solidFill>
              </a:rPr>
              <a:t> </a:t>
            </a:r>
            <a:r>
              <a:rPr lang="en-US" altLang="en-US" sz="2400" b="1" dirty="0">
                <a:solidFill>
                  <a:srgbClr val="F16038"/>
                </a:solidFill>
              </a:rPr>
              <a:t>in your textbook. Does everyone see the rectangle and two circles?</a:t>
            </a:r>
            <a:r>
              <a:rPr lang="en-US" altLang="en-US" sz="2400" dirty="0">
                <a:solidFill>
                  <a:srgbClr val="F16038"/>
                </a:solidFill>
              </a:rPr>
              <a:t>  </a:t>
            </a:r>
            <a:r>
              <a:rPr lang="en-US" altLang="en-US" sz="2400" dirty="0">
                <a:solidFill>
                  <a:srgbClr val="0D6CB9"/>
                </a:solidFill>
              </a:rPr>
              <a:t>That’s the net of the </a:t>
            </a:r>
            <a:r>
              <a:rPr lang="en-US" altLang="en-US" sz="2400" b="1" dirty="0">
                <a:solidFill>
                  <a:srgbClr val="F16038"/>
                </a:solidFill>
              </a:rPr>
              <a:t>cylinder.</a:t>
            </a:r>
          </a:p>
          <a:p>
            <a:endParaRPr lang="en-US" b="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18</a:t>
            </a:fld>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57"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In Other Words (Advanced Listener) </a:t>
            </a:r>
          </a:p>
        </p:txBody>
      </p:sp>
      <p:pic>
        <p:nvPicPr>
          <p:cNvPr id="5" name="Graphic 4" descr="Ear with solid fill">
            <a:extLst>
              <a:ext uri="{FF2B5EF4-FFF2-40B4-BE49-F238E27FC236}">
                <a16:creationId xmlns:a16="http://schemas.microsoft.com/office/drawing/2014/main" id="{06AEE8BB-DEC2-B64B-2D87-22FB99AC8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953" y="1529954"/>
            <a:ext cx="3233692" cy="3233692"/>
          </a:xfrm>
          <a:prstGeom prst="rect">
            <a:avLst/>
          </a:prstGeom>
        </p:spPr>
      </p:pic>
      <p:sp>
        <p:nvSpPr>
          <p:cNvPr id="4" name="Content Placeholder 3"/>
          <p:cNvSpPr>
            <a:spLocks noGrp="1"/>
          </p:cNvSpPr>
          <p:nvPr>
            <p:ph idx="1"/>
          </p:nvPr>
        </p:nvSpPr>
        <p:spPr>
          <a:xfrm>
            <a:off x="3845493" y="938128"/>
            <a:ext cx="8092440" cy="4496686"/>
          </a:xfrm>
          <a:ln>
            <a:solidFill>
              <a:srgbClr val="F16038"/>
            </a:solidFill>
          </a:ln>
        </p:spPr>
        <p:txBody>
          <a:bodyPr/>
          <a:lstStyle/>
          <a:p>
            <a:pPr marL="0" indent="0">
              <a:lnSpc>
                <a:spcPct val="150000"/>
              </a:lnSpc>
              <a:buNone/>
            </a:pPr>
            <a:r>
              <a:rPr lang="en-US" altLang="en-US" sz="2600" b="1" dirty="0">
                <a:solidFill>
                  <a:srgbClr val="F16038"/>
                </a:solidFill>
              </a:rPr>
              <a:t>Good morning, class. Today we are going to study something </a:t>
            </a:r>
            <a:r>
              <a:rPr lang="en-US" altLang="en-US" sz="2600" dirty="0">
                <a:solidFill>
                  <a:srgbClr val="4472C4"/>
                </a:solidFill>
              </a:rPr>
              <a:t>…</a:t>
            </a:r>
            <a:r>
              <a:rPr lang="en-US" altLang="en-US" sz="2600" b="1" dirty="0">
                <a:solidFill>
                  <a:srgbClr val="FF5050"/>
                </a:solidFill>
              </a:rPr>
              <a:t> </a:t>
            </a:r>
            <a:r>
              <a:rPr lang="en-US" altLang="en-US" sz="2600" b="1" dirty="0">
                <a:solidFill>
                  <a:srgbClr val="F16038"/>
                </a:solidFill>
              </a:rPr>
              <a:t>new. It’s difficult, so I’m going to need everyone’s</a:t>
            </a:r>
            <a:r>
              <a:rPr lang="en-US" altLang="en-US" sz="2600" dirty="0">
                <a:solidFill>
                  <a:srgbClr val="F16038"/>
                </a:solidFill>
              </a:rPr>
              <a:t> </a:t>
            </a:r>
            <a:r>
              <a:rPr lang="en-US" altLang="en-US" sz="2600" dirty="0">
                <a:solidFill>
                  <a:srgbClr val="4472C4"/>
                </a:solidFill>
              </a:rPr>
              <a:t>…</a:t>
            </a:r>
            <a:r>
              <a:rPr lang="en-US" altLang="en-US" sz="2600" dirty="0"/>
              <a:t> </a:t>
            </a:r>
            <a:r>
              <a:rPr lang="en-US" altLang="en-US" sz="2600" b="1" dirty="0">
                <a:solidFill>
                  <a:srgbClr val="F16038"/>
                </a:solidFill>
              </a:rPr>
              <a:t>Open your books to page one hundred seventy-two. At the top of the page is the word</a:t>
            </a:r>
            <a:r>
              <a:rPr lang="en-US" altLang="en-US" sz="2600" dirty="0"/>
              <a:t> </a:t>
            </a:r>
            <a:r>
              <a:rPr lang="en-US" altLang="en-US" sz="2600" dirty="0">
                <a:solidFill>
                  <a:srgbClr val="4472C4"/>
                </a:solidFill>
              </a:rPr>
              <a:t>…</a:t>
            </a:r>
            <a:r>
              <a:rPr lang="en-US" altLang="en-US" sz="2600" dirty="0"/>
              <a:t> </a:t>
            </a:r>
            <a:r>
              <a:rPr lang="en-US" altLang="en-US" sz="2600" b="1" dirty="0">
                <a:solidFill>
                  <a:srgbClr val="F16038"/>
                </a:solidFill>
              </a:rPr>
              <a:t>Today’s lesson is </a:t>
            </a:r>
            <a:r>
              <a:rPr lang="en-US" altLang="en-US" sz="2600" dirty="0">
                <a:solidFill>
                  <a:srgbClr val="4472C4"/>
                </a:solidFill>
              </a:rPr>
              <a:t>…</a:t>
            </a:r>
            <a:r>
              <a:rPr lang="en-US" altLang="en-US" sz="2600" dirty="0"/>
              <a:t> </a:t>
            </a:r>
            <a:r>
              <a:rPr lang="en-US" altLang="en-US" sz="2600" b="1" dirty="0">
                <a:solidFill>
                  <a:srgbClr val="F16038"/>
                </a:solidFill>
              </a:rPr>
              <a:t>definition in your book, in math, net is a</a:t>
            </a:r>
            <a:r>
              <a:rPr lang="en-US" altLang="en-US" sz="2600" dirty="0">
                <a:solidFill>
                  <a:srgbClr val="F16038"/>
                </a:solidFill>
              </a:rPr>
              <a:t> </a:t>
            </a:r>
            <a:r>
              <a:rPr lang="en-US" altLang="en-US" sz="2600" b="1" dirty="0">
                <a:solidFill>
                  <a:srgbClr val="F16038"/>
                </a:solidFill>
              </a:rPr>
              <a:t>two</a:t>
            </a:r>
            <a:r>
              <a:rPr lang="en-US" altLang="en-US" sz="2600" dirty="0"/>
              <a:t> </a:t>
            </a:r>
            <a:r>
              <a:rPr lang="en-US" altLang="en-US" sz="2600" dirty="0">
                <a:solidFill>
                  <a:srgbClr val="4472C4"/>
                </a:solidFill>
              </a:rPr>
              <a:t>…</a:t>
            </a:r>
            <a:r>
              <a:rPr lang="en-US" altLang="en-US" sz="2600" dirty="0"/>
              <a:t> </a:t>
            </a:r>
            <a:r>
              <a:rPr lang="en-US" altLang="en-US" sz="2600" b="1" dirty="0">
                <a:solidFill>
                  <a:srgbClr val="F16038"/>
                </a:solidFill>
              </a:rPr>
              <a:t>a cylinder is </a:t>
            </a:r>
            <a:r>
              <a:rPr lang="en-US" altLang="en-US" sz="2600" dirty="0">
                <a:solidFill>
                  <a:srgbClr val="4472C4"/>
                </a:solidFill>
              </a:rPr>
              <a:t>…</a:t>
            </a:r>
            <a:r>
              <a:rPr lang="en-US" altLang="en-US" sz="2600" b="1" dirty="0">
                <a:solidFill>
                  <a:srgbClr val="FF5050"/>
                </a:solidFill>
              </a:rPr>
              <a:t> </a:t>
            </a:r>
            <a:r>
              <a:rPr lang="en-US" altLang="en-US" sz="2600" b="1" dirty="0">
                <a:solidFill>
                  <a:srgbClr val="F16038"/>
                </a:solidFill>
              </a:rPr>
              <a:t>in your textbook. Does everyone see the rectangle and two circles?</a:t>
            </a:r>
            <a:r>
              <a:rPr lang="en-US" altLang="en-US" sz="2600" dirty="0">
                <a:solidFill>
                  <a:srgbClr val="F16038"/>
                </a:solidFill>
              </a:rPr>
              <a:t> </a:t>
            </a:r>
            <a:r>
              <a:rPr lang="en-US" altLang="en-US" sz="2600" dirty="0">
                <a:solidFill>
                  <a:srgbClr val="4472C4"/>
                </a:solidFill>
              </a:rPr>
              <a:t>…</a:t>
            </a:r>
            <a:r>
              <a:rPr lang="en-US" altLang="en-US" sz="2600" dirty="0"/>
              <a:t> </a:t>
            </a:r>
            <a:r>
              <a:rPr lang="en-US" altLang="en-US" sz="2600" b="1" dirty="0">
                <a:solidFill>
                  <a:srgbClr val="F16038"/>
                </a:solidFill>
              </a:rPr>
              <a:t>cylinder.</a:t>
            </a:r>
          </a:p>
          <a:p>
            <a:pPr>
              <a:lnSpc>
                <a:spcPct val="80000"/>
              </a:lnSpc>
            </a:pPr>
            <a:endParaRPr lang="en-US" altLang="en-US"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19</a:t>
            </a:fld>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Proficiency Level Descriptors (PLDs)</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70943" y="3169328"/>
            <a:ext cx="11329491" cy="2405848"/>
          </a:xfrm>
        </p:spPr>
        <p:txBody>
          <a:bodyPr/>
          <a:lstStyle/>
          <a:p>
            <a:pPr>
              <a:spcAft>
                <a:spcPct val="30000"/>
              </a:spcAft>
              <a:buClr>
                <a:schemeClr val="accent2"/>
              </a:buClr>
              <a:buFont typeface="Wingdings" panose="05000000000000000000" pitchFamily="2" charset="2"/>
              <a:buChar char="§"/>
            </a:pPr>
            <a:r>
              <a:rPr lang="en-US" altLang="en-US" sz="2800" dirty="0">
                <a:solidFill>
                  <a:srgbClr val="0D6CB9"/>
                </a:solidFill>
              </a:rPr>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sz="2800" dirty="0">
                <a:solidFill>
                  <a:srgbClr val="0D6CB9"/>
                </a:solidFill>
              </a:rPr>
              <a:t>Originally developed for TELPAS, the PLDs were incorporated into the Texas English language proficiency standards (ELPS) in the 2007–2008 school year to reinforce their use in instruction.</a:t>
            </a:r>
          </a:p>
        </p:txBody>
      </p:sp>
      <p:sp>
        <p:nvSpPr>
          <p:cNvPr id="3" name="Slide Number Placeholder 2"/>
          <p:cNvSpPr>
            <a:spLocks noGrp="1"/>
          </p:cNvSpPr>
          <p:nvPr>
            <p:ph type="sldNum" sz="quarter" idx="4"/>
          </p:nvPr>
        </p:nvSpPr>
        <p:spPr/>
        <p:txBody>
          <a:bodyPr/>
          <a:lstStyle/>
          <a:p>
            <a:fld id="{0088AB57-2DBE-44A3-AE96-942C49E954BF}" type="slidenum">
              <a:rPr lang="en-US" smtClean="0"/>
              <a:t>2</a:t>
            </a:fld>
            <a:endParaRPr lang="en-US" dirty="0"/>
          </a:p>
        </p:txBody>
      </p:sp>
      <p:graphicFrame>
        <p:nvGraphicFramePr>
          <p:cNvPr id="8" name="Diagram 7">
            <a:extLst>
              <a:ext uri="{FF2B5EF4-FFF2-40B4-BE49-F238E27FC236}">
                <a16:creationId xmlns:a16="http://schemas.microsoft.com/office/drawing/2014/main" id="{B3BBC61B-7416-8490-582F-25A7D4C774B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9568238"/>
              </p:ext>
            </p:extLst>
          </p:nvPr>
        </p:nvGraphicFramePr>
        <p:xfrm>
          <a:off x="2715581" y="669581"/>
          <a:ext cx="5593918" cy="283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108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34" y="87986"/>
            <a:ext cx="11342232" cy="962338"/>
          </a:xfrm>
        </p:spPr>
        <p:txBody>
          <a:bodyPr>
            <a:normAutofit/>
          </a:bodyPr>
          <a:lstStyle/>
          <a:p>
            <a:r>
              <a:rPr lang="en-US" sz="3600" dirty="0">
                <a:solidFill>
                  <a:srgbClr val="0D6CB9"/>
                </a:solidFill>
                <a:latin typeface="Calibri" panose="020F0502020204030204" pitchFamily="34" charset="0"/>
                <a:cs typeface="Calibri" panose="020F0502020204030204" pitchFamily="34" charset="0"/>
              </a:rPr>
              <a:t>Advanced High Listener Academic Listening Sample</a:t>
            </a:r>
          </a:p>
        </p:txBody>
      </p:sp>
      <p:sp>
        <p:nvSpPr>
          <p:cNvPr id="4" name="Content Placeholder 3"/>
          <p:cNvSpPr>
            <a:spLocks noGrp="1"/>
          </p:cNvSpPr>
          <p:nvPr>
            <p:ph idx="1"/>
          </p:nvPr>
        </p:nvSpPr>
        <p:spPr/>
        <p:txBody>
          <a:bodyPr>
            <a:normAutofit/>
          </a:bodyPr>
          <a:lstStyle/>
          <a:p>
            <a:pPr marL="0" indent="0" algn="ctr">
              <a:buNone/>
            </a:pPr>
            <a:r>
              <a:rPr lang="en-US" sz="2500" b="1" dirty="0">
                <a:solidFill>
                  <a:srgbClr val="0D6CB9"/>
                </a:solidFill>
              </a:rPr>
              <a:t>What Might an </a:t>
            </a:r>
            <a:r>
              <a:rPr lang="en-US" sz="2500" b="1" u="sng" dirty="0">
                <a:solidFill>
                  <a:srgbClr val="0D6CB9"/>
                </a:solidFill>
              </a:rPr>
              <a:t>Advanced High</a:t>
            </a:r>
            <a:r>
              <a:rPr lang="en-US" sz="2500" b="1" dirty="0">
                <a:solidFill>
                  <a:srgbClr val="0D6CB9"/>
                </a:solidFill>
              </a:rPr>
              <a:t> Listener Understand?</a:t>
            </a:r>
          </a:p>
          <a:p>
            <a:pPr marL="0" indent="0">
              <a:lnSpc>
                <a:spcPct val="150000"/>
              </a:lnSpc>
              <a:buNone/>
            </a:pPr>
            <a:endParaRPr lang="en-US" altLang="en-US" b="1" dirty="0">
              <a:solidFill>
                <a:srgbClr val="FF5050"/>
              </a:solidFill>
            </a:endParaRPr>
          </a:p>
          <a:p>
            <a:pPr marL="0" indent="0">
              <a:lnSpc>
                <a:spcPct val="150000"/>
              </a:lnSpc>
              <a:buNone/>
            </a:pPr>
            <a:r>
              <a:rPr lang="en-US" altLang="en-US" sz="2400" b="1" dirty="0">
                <a:solidFill>
                  <a:srgbClr val="F16038"/>
                </a:solidFill>
              </a:rPr>
              <a:t>Good morning, class. Today we are going to study something brand new. It’s difficult, so I’m going to need everyone’s</a:t>
            </a:r>
            <a:r>
              <a:rPr lang="en-US" altLang="en-US" sz="2400" dirty="0">
                <a:solidFill>
                  <a:srgbClr val="F16038"/>
                </a:solidFill>
              </a:rPr>
              <a:t> </a:t>
            </a:r>
            <a:r>
              <a:rPr lang="en-US" altLang="en-US" sz="2400" dirty="0">
                <a:solidFill>
                  <a:srgbClr val="0D6CB9"/>
                </a:solidFill>
              </a:rPr>
              <a:t>undivided</a:t>
            </a:r>
            <a:r>
              <a:rPr lang="en-US" altLang="en-US" sz="2400" dirty="0"/>
              <a:t> </a:t>
            </a:r>
            <a:r>
              <a:rPr lang="en-US" altLang="en-US" sz="2400" b="1" dirty="0">
                <a:solidFill>
                  <a:srgbClr val="F16038"/>
                </a:solidFill>
              </a:rPr>
              <a:t>attention.</a:t>
            </a:r>
            <a:r>
              <a:rPr lang="en-US" altLang="en-US" sz="2400" dirty="0">
                <a:solidFill>
                  <a:srgbClr val="F16038"/>
                </a:solidFill>
              </a:rPr>
              <a:t> </a:t>
            </a:r>
            <a:r>
              <a:rPr lang="en-US" altLang="en-US" sz="2400" b="1" dirty="0">
                <a:solidFill>
                  <a:srgbClr val="F16038"/>
                </a:solidFill>
              </a:rPr>
              <a:t>Open your books to page one hundred seventy-two. At the top of the page is the word</a:t>
            </a:r>
            <a:r>
              <a:rPr lang="en-US" altLang="en-US" sz="2400" dirty="0">
                <a:solidFill>
                  <a:srgbClr val="F16038"/>
                </a:solidFill>
              </a:rPr>
              <a:t> </a:t>
            </a:r>
            <a:r>
              <a:rPr lang="en-US" altLang="en-US" sz="2400" b="1" dirty="0">
                <a:solidFill>
                  <a:srgbClr val="F16038"/>
                </a:solidFill>
              </a:rPr>
              <a:t>“net.”</a:t>
            </a:r>
            <a:r>
              <a:rPr lang="en-US" altLang="en-US" sz="2400" dirty="0">
                <a:solidFill>
                  <a:srgbClr val="F16038"/>
                </a:solidFill>
              </a:rPr>
              <a:t> </a:t>
            </a:r>
            <a:r>
              <a:rPr lang="en-US" altLang="en-US" sz="2400" b="1" dirty="0">
                <a:solidFill>
                  <a:srgbClr val="F16038"/>
                </a:solidFill>
              </a:rPr>
              <a:t>Today’s lesson is about net.  As it says in the definition in your book, in math, net is a two-dimensional model. The</a:t>
            </a:r>
            <a:r>
              <a:rPr lang="en-US" altLang="en-US" sz="2400" dirty="0">
                <a:solidFill>
                  <a:srgbClr val="F16038"/>
                </a:solidFill>
              </a:rPr>
              <a:t> net </a:t>
            </a:r>
            <a:r>
              <a:rPr lang="en-US" altLang="en-US" sz="2400" b="1" dirty="0">
                <a:solidFill>
                  <a:srgbClr val="F16038"/>
                </a:solidFill>
              </a:rPr>
              <a:t>of a cylinder is shown in your textbook. Does everyone see the rectangle and two circles?  That’s the net of the cylinder.</a:t>
            </a:r>
          </a:p>
          <a:p>
            <a:endParaRPr lang="en-US" b="1" dirty="0">
              <a:solidFill>
                <a:srgbClr val="006666"/>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20</a:t>
            </a:fld>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16" y="141655"/>
            <a:ext cx="11855880" cy="962338"/>
          </a:xfrm>
        </p:spPr>
        <p:txBody>
          <a:bodyPr>
            <a:noAutofit/>
          </a:bodyPr>
          <a:lstStyle/>
          <a:p>
            <a:r>
              <a:rPr lang="en-US" altLang="en-US" sz="3400" dirty="0">
                <a:solidFill>
                  <a:srgbClr val="0D6CB9"/>
                </a:solidFill>
                <a:latin typeface="Calibri" panose="020F0502020204030204" pitchFamily="34" charset="0"/>
                <a:cs typeface="Calibri" panose="020F0502020204030204" pitchFamily="34" charset="0"/>
              </a:rPr>
              <a:t>ELPS-TELPAS Proficiency Level Descriptors Grades K–12 Speaking</a:t>
            </a:r>
            <a:endParaRPr lang="en-US" sz="3400" dirty="0">
              <a:solidFill>
                <a:srgbClr val="0D6CB9"/>
              </a:solidFill>
              <a:latin typeface="Calibri" panose="020F0502020204030204" pitchFamily="34" charset="0"/>
              <a:cs typeface="Calibri" panose="020F0502020204030204" pitchFamily="34" charset="0"/>
            </a:endParaRPr>
          </a:p>
        </p:txBody>
      </p:sp>
      <p:pic>
        <p:nvPicPr>
          <p:cNvPr id="7" name="Picture 6" descr="A screenshot of the ELPS-TELPAS grades K-12 proficiency level descriptors for the speaking domain">
            <a:extLst>
              <a:ext uri="{FF2B5EF4-FFF2-40B4-BE49-F238E27FC236}">
                <a16:creationId xmlns:a16="http://schemas.microsoft.com/office/drawing/2014/main" id="{D19D530C-E177-E78B-BDE9-D41521BFC121}"/>
              </a:ext>
            </a:extLst>
          </p:cNvPr>
          <p:cNvPicPr>
            <a:picLocks noChangeAspect="1"/>
          </p:cNvPicPr>
          <p:nvPr/>
        </p:nvPicPr>
        <p:blipFill rotWithShape="1">
          <a:blip r:embed="rId3"/>
          <a:srcRect l="16621" t="16725" r="18087" b="15082"/>
          <a:stretch/>
        </p:blipFill>
        <p:spPr bwMode="auto">
          <a:xfrm>
            <a:off x="2201662" y="1029809"/>
            <a:ext cx="7235301" cy="4722921"/>
          </a:xfrm>
          <a:prstGeom prst="rect">
            <a:avLst/>
          </a:prstGeom>
          <a:ln>
            <a:noFill/>
          </a:ln>
          <a:extLst>
            <a:ext uri="{53640926-AAD7-44D8-BBD7-CCE9431645EC}">
              <a14:shadowObscured xmlns:a14="http://schemas.microsoft.com/office/drawing/2010/main"/>
            </a:ext>
          </a:extLst>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21</a:t>
            </a:fld>
            <a:endParaRPr lang="en-US" dirty="0"/>
          </a:p>
        </p:txBody>
      </p:sp>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4" y="0"/>
            <a:ext cx="12104444" cy="962338"/>
          </a:xfrm>
        </p:spPr>
        <p:txBody>
          <a:bodyPr>
            <a:noAutofit/>
          </a:bodyPr>
          <a:lstStyle/>
          <a:p>
            <a:r>
              <a:rPr lang="en-US" altLang="en-US" sz="3100" dirty="0">
                <a:solidFill>
                  <a:srgbClr val="0D6CB9"/>
                </a:solidFill>
                <a:latin typeface="Calibri" panose="020F0502020204030204" pitchFamily="34" charset="0"/>
                <a:cs typeface="Calibri" panose="020F0502020204030204" pitchFamily="34" charset="0"/>
              </a:rPr>
              <a:t>Reflect on how well the student speaks English during activities such as:</a:t>
            </a:r>
            <a:endParaRPr lang="en-US" sz="31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271551" y="714171"/>
            <a:ext cx="11329491" cy="4884398"/>
          </a:xfrm>
        </p:spPr>
        <p:txBody>
          <a:bodyPr/>
          <a:lstStyle/>
          <a:p>
            <a:pPr marL="457200" indent="-457200">
              <a:buClr>
                <a:schemeClr val="accent2"/>
              </a:buClr>
              <a:buFont typeface="Wingdings" panose="05000000000000000000" pitchFamily="2" charset="2"/>
              <a:buChar char="§"/>
            </a:pPr>
            <a:r>
              <a:rPr lang="en-US" altLang="en-US" sz="2200" dirty="0">
                <a:solidFill>
                  <a:srgbClr val="0D6CB9"/>
                </a:solidFill>
              </a:rPr>
              <a:t>Cooperative group work</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Oral presentations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Informal interactions with peers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Large-group and small-group instructional interactions </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One-on-one interviews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Classroom discussions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Articulation of problem-solving strategies</a:t>
            </a:r>
          </a:p>
          <a:p>
            <a:pPr marL="0" indent="0">
              <a:buClr>
                <a:schemeClr val="accent2"/>
              </a:buClr>
              <a:buNone/>
            </a:pPr>
            <a:endParaRPr lang="en-US" altLang="en-US" sz="2200" dirty="0">
              <a:solidFill>
                <a:srgbClr val="0D6CB9"/>
              </a:solidFill>
            </a:endParaRPr>
          </a:p>
          <a:p>
            <a:pPr marL="457200" indent="-457200">
              <a:buClr>
                <a:schemeClr val="accent2"/>
              </a:buClr>
              <a:buFont typeface="Wingdings" panose="05000000000000000000" pitchFamily="2" charset="2"/>
              <a:buChar char="§"/>
            </a:pPr>
            <a:r>
              <a:rPr lang="en-US" altLang="en-US" sz="2200" dirty="0">
                <a:solidFill>
                  <a:srgbClr val="0D6CB9"/>
                </a:solidFill>
              </a:rPr>
              <a:t>Individual student conferences</a:t>
            </a:r>
          </a:p>
          <a:p>
            <a:pPr>
              <a:lnSpc>
                <a:spcPct val="80000"/>
              </a:lnSpc>
            </a:pPr>
            <a:endParaRPr lang="en-US" altLang="en-US"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22</a:t>
            </a:fld>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Beginning Speaker (Grade 8)</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noAutofit/>
          </a:bodyPr>
          <a:lstStyle/>
          <a:p>
            <a:pPr marL="0" indent="0" algn="ctr">
              <a:buNone/>
            </a:pPr>
            <a:r>
              <a:rPr lang="en-US" altLang="en-US" sz="3500" b="1" dirty="0">
                <a:solidFill>
                  <a:srgbClr val="F16038"/>
                </a:solidFill>
              </a:rPr>
              <a:t>Tell me about yourself.</a:t>
            </a:r>
          </a:p>
          <a:p>
            <a:pPr marL="0" indent="0">
              <a:lnSpc>
                <a:spcPct val="150000"/>
              </a:lnSpc>
              <a:buNone/>
            </a:pPr>
            <a:r>
              <a:rPr lang="en-US" altLang="en-US" sz="3400" dirty="0">
                <a:solidFill>
                  <a:srgbClr val="0D6CB9"/>
                </a:solidFill>
              </a:rPr>
              <a:t>My name is An. I am 13 year old from Korea. I hair is long. I tall, thin … have black eye. Favorite color yellow, pink, blue. Favorite food chicken … Favorite sport volleyball and basketball. I like read romance book … I like go my mom supermarket.</a:t>
            </a:r>
          </a:p>
          <a:p>
            <a:endParaRPr lang="en-US" sz="1400"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23</a:t>
            </a:fld>
            <a:endParaRPr lang="en-US"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Beginning Speaker, Example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normAutofit/>
          </a:bodyPr>
          <a:lstStyle/>
          <a:p>
            <a:pPr marL="0" indent="0" algn="ctr">
              <a:buNone/>
            </a:pPr>
            <a:r>
              <a:rPr lang="en-US" altLang="en-US" sz="3500" b="1" dirty="0">
                <a:solidFill>
                  <a:srgbClr val="F16038"/>
                </a:solidFill>
              </a:rPr>
              <a:t>Tell me about your school.</a:t>
            </a:r>
          </a:p>
          <a:p>
            <a:pPr marL="0" indent="0">
              <a:lnSpc>
                <a:spcPct val="150000"/>
              </a:lnSpc>
              <a:buNone/>
            </a:pPr>
            <a:r>
              <a:rPr lang="en-US" altLang="en-US" sz="3400" dirty="0">
                <a:solidFill>
                  <a:srgbClr val="0D6CB9"/>
                </a:solidFill>
              </a:rPr>
              <a:t>My school name An. I am good student. My project is math. Helper me … interesting. I have new teachers, new friends. My teacher is nice. I happy at school. I read two or three books. That very good.</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24</a:t>
            </a:fld>
            <a:endParaRPr lang="en-US" dirty="0"/>
          </a:p>
        </p:txBody>
      </p:sp>
    </p:spTree>
    <p:extLst>
      <p:ext uri="{BB962C8B-B14F-4D97-AF65-F5344CB8AC3E}">
        <p14:creationId xmlns:p14="http://schemas.microsoft.com/office/powerpoint/2010/main" val="281415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78"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Beginning Speaker, Example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58203" y="953181"/>
            <a:ext cx="11342232" cy="4900968"/>
          </a:xfrm>
        </p:spPr>
        <p:txBody>
          <a:bodyPr>
            <a:normAutofit/>
          </a:bodyPr>
          <a:lstStyle/>
          <a:p>
            <a:pPr marL="0" indent="0" algn="ctr">
              <a:buNone/>
            </a:pPr>
            <a:r>
              <a:rPr lang="en-US" altLang="en-US" sz="3600" b="1" dirty="0">
                <a:solidFill>
                  <a:srgbClr val="F16038"/>
                </a:solidFill>
              </a:rPr>
              <a:t>Tell me what you have learned about earthquakes.</a:t>
            </a:r>
          </a:p>
          <a:p>
            <a:pPr marL="0" indent="0">
              <a:buNone/>
            </a:pPr>
            <a:endParaRPr lang="en-US" altLang="en-US" sz="3600" b="1" dirty="0">
              <a:solidFill>
                <a:srgbClr val="DA456B"/>
              </a:solidFill>
            </a:endParaRPr>
          </a:p>
          <a:p>
            <a:pPr marL="0" indent="0">
              <a:lnSpc>
                <a:spcPct val="150000"/>
              </a:lnSpc>
              <a:buNone/>
            </a:pPr>
            <a:r>
              <a:rPr lang="en-US" altLang="en-US" sz="3400" dirty="0">
                <a:solidFill>
                  <a:srgbClr val="0D6CB9"/>
                </a:solidFill>
              </a:rPr>
              <a:t>Earthquakes is important. Is shake Earth … energy very faster. Earthquake came is ten or fifteen minute. People not know come. … People … die. Houses is … fire. Cars go … road cut… one half. … Earthquakes very bad.</a:t>
            </a:r>
          </a:p>
          <a:p>
            <a:pPr marL="171450">
              <a:lnSpc>
                <a:spcPct val="80000"/>
              </a:lnSpc>
            </a:pPr>
            <a:endParaRPr lang="en-US" altLang="en-US" sz="3600" b="1" dirty="0">
              <a:solidFill>
                <a:srgbClr val="DA466D"/>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25</a:t>
            </a:fld>
            <a:endParaRPr lang="en-US" dirty="0"/>
          </a:p>
        </p:txBody>
      </p:sp>
    </p:spTree>
    <p:extLst>
      <p:ext uri="{BB962C8B-B14F-4D97-AF65-F5344CB8AC3E}">
        <p14:creationId xmlns:p14="http://schemas.microsoft.com/office/powerpoint/2010/main" val="421120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2D7E-36B2-BAC7-BA8B-6C256CA57E2D}"/>
              </a:ext>
            </a:extLst>
          </p:cNvPr>
          <p:cNvSpPr>
            <a:spLocks noGrp="1"/>
          </p:cNvSpPr>
          <p:nvPr>
            <p:ph type="title"/>
          </p:nvPr>
        </p:nvSpPr>
        <p:spPr/>
        <p:txBody>
          <a:bodyPr/>
          <a:lstStyle/>
          <a:p>
            <a:r>
              <a:rPr kumimoji="0" lang="en-US" altLang="en-US" sz="3600" b="1" i="0" u="none" strike="noStrike" kern="120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rPr>
              <a:t>Beginning Speaker, Example 4</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5B1118-CB65-5A72-ECAD-AA4166D93094}"/>
              </a:ext>
            </a:extLst>
          </p:cNvPr>
          <p:cNvSpPr>
            <a:spLocks noGrp="1"/>
          </p:cNvSpPr>
          <p:nvPr>
            <p:ph idx="1"/>
          </p:nvPr>
        </p:nvSpPr>
        <p:spPr>
          <a:xfrm>
            <a:off x="170858" y="1180657"/>
            <a:ext cx="11850283" cy="4496686"/>
          </a:xfrm>
        </p:spPr>
        <p:txBody>
          <a:bodyPr/>
          <a:lstStyle/>
          <a:p>
            <a:pPr marL="11430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500" b="1" i="0" u="none" strike="noStrike" kern="1200" cap="none" spc="0" normalizeH="0" baseline="0" noProof="0" dirty="0">
                <a:ln>
                  <a:noFill/>
                </a:ln>
                <a:solidFill>
                  <a:srgbClr val="F16038"/>
                </a:solidFill>
                <a:effectLst/>
                <a:uLnTx/>
                <a:uFillTx/>
                <a:ea typeface="+mn-ea"/>
                <a:cs typeface="+mn-cs"/>
              </a:rPr>
              <a:t>What did you learn today about Christopher Columbus?</a:t>
            </a:r>
          </a:p>
          <a:p>
            <a:pPr marL="11430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3400" b="1" i="0" u="none" strike="noStrike" kern="1200" cap="none" spc="0" normalizeH="0" baseline="0" noProof="0" dirty="0">
              <a:ln>
                <a:noFill/>
              </a:ln>
              <a:solidFill>
                <a:srgbClr val="DA456B"/>
              </a:solidFill>
              <a:effectLst/>
              <a:uLnTx/>
              <a:uFillTx/>
              <a:latin typeface="Open Sans" panose="020B0606030504020204"/>
              <a:ea typeface="+mn-ea"/>
              <a:cs typeface="+mn-cs"/>
            </a:endParaRPr>
          </a:p>
          <a:p>
            <a:pPr marL="114300" marR="0" lvl="0" indent="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altLang="en-US" sz="3400" b="0" i="0" u="none" strike="noStrike" kern="1200" cap="none" spc="0" normalizeH="0" baseline="0" noProof="0" dirty="0">
                <a:ln>
                  <a:noFill/>
                </a:ln>
                <a:solidFill>
                  <a:srgbClr val="0D6CB9"/>
                </a:solidFill>
                <a:effectLst/>
                <a:uLnTx/>
                <a:uFillTx/>
                <a:ea typeface="+mn-ea"/>
                <a:cs typeface="+mn-cs"/>
              </a:rPr>
              <a:t>Christopher not happy because … no more food. Christopher cry … he do the sail. Queen Elizabeth say Christopher… name important… Christopher went on bowl when is sail … Thirty-one day come Christopher … America.</a:t>
            </a:r>
          </a:p>
          <a:p>
            <a:pPr marL="0" indent="0">
              <a:buNone/>
            </a:pPr>
            <a:endParaRPr lang="en-US" dirty="0"/>
          </a:p>
        </p:txBody>
      </p:sp>
      <p:sp>
        <p:nvSpPr>
          <p:cNvPr id="4" name="Slide Number Placeholder 3">
            <a:extLst>
              <a:ext uri="{FF2B5EF4-FFF2-40B4-BE49-F238E27FC236}">
                <a16:creationId xmlns:a16="http://schemas.microsoft.com/office/drawing/2014/main" id="{0E3EC453-0390-BDEC-8C11-55F3F93B3409}"/>
              </a:ext>
            </a:extLst>
          </p:cNvPr>
          <p:cNvSpPr>
            <a:spLocks noGrp="1"/>
          </p:cNvSpPr>
          <p:nvPr>
            <p:ph type="sldNum" sz="quarter" idx="4"/>
          </p:nvPr>
        </p:nvSpPr>
        <p:spPr/>
        <p:txBody>
          <a:bodyPr/>
          <a:lstStyle/>
          <a:p>
            <a:pPr defTabSz="685800">
              <a:defRPr/>
            </a:pPr>
            <a:fld id="{69C126A4-BD19-47E2-8A0E-0DE1B9D8C925}" type="slidenum">
              <a:rPr lang="en-US" smtClean="0">
                <a:solidFill>
                  <a:prstClr val="black">
                    <a:lumMod val="50000"/>
                    <a:lumOff val="50000"/>
                  </a:prstClr>
                </a:solidFill>
              </a:rPr>
              <a:pPr defTabSz="685800">
                <a:defRPr/>
              </a:pPr>
              <a:t>26</a:t>
            </a:fld>
            <a:endParaRPr lang="en-US">
              <a:solidFill>
                <a:prstClr val="black">
                  <a:lumMod val="50000"/>
                  <a:lumOff val="50000"/>
                </a:prstClr>
              </a:solidFill>
            </a:endParaRPr>
          </a:p>
        </p:txBody>
      </p:sp>
    </p:spTree>
    <p:extLst>
      <p:ext uri="{BB962C8B-B14F-4D97-AF65-F5344CB8AC3E}">
        <p14:creationId xmlns:p14="http://schemas.microsoft.com/office/powerpoint/2010/main" val="109472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90"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Intermediate Speaker (Grade 5)</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70943" y="1180657"/>
            <a:ext cx="11329491" cy="4496686"/>
          </a:xfrm>
        </p:spPr>
        <p:txBody>
          <a:bodyPr>
            <a:normAutofit fontScale="25000" lnSpcReduction="20000"/>
          </a:bodyPr>
          <a:lstStyle/>
          <a:p>
            <a:pPr marL="0" indent="0" algn="ctr">
              <a:buNone/>
            </a:pPr>
            <a:r>
              <a:rPr lang="en-US" altLang="en-US" sz="13600" b="1" dirty="0">
                <a:solidFill>
                  <a:srgbClr val="F16038"/>
                </a:solidFill>
              </a:rPr>
              <a:t>Tell me about yourself and your family.</a:t>
            </a:r>
          </a:p>
          <a:p>
            <a:pPr marL="0" indent="0" algn="ctr">
              <a:buNone/>
            </a:pPr>
            <a:endParaRPr lang="en-US" altLang="en-US" sz="6400" b="1" dirty="0">
              <a:solidFill>
                <a:srgbClr val="F16038"/>
              </a:solidFill>
            </a:endParaRPr>
          </a:p>
          <a:p>
            <a:pPr marL="114300"/>
            <a:endParaRPr lang="en-US" altLang="en-US" sz="3200" b="1" dirty="0">
              <a:solidFill>
                <a:srgbClr val="DA456B"/>
              </a:solidFill>
            </a:endParaRPr>
          </a:p>
          <a:p>
            <a:pPr marL="0" indent="0">
              <a:lnSpc>
                <a:spcPct val="150000"/>
              </a:lnSpc>
              <a:spcBef>
                <a:spcPct val="0"/>
              </a:spcBef>
              <a:buNone/>
            </a:pPr>
            <a:r>
              <a:rPr lang="en-US" altLang="en-US" sz="11200" dirty="0">
                <a:solidFill>
                  <a:srgbClr val="0D6CB9"/>
                </a:solidFill>
              </a:rPr>
              <a:t>My name is Lorenzo. I have two sisters. The name of my sister are Marisa and Ariana. I have my mother and father. I am the baby of family. Now later my mom her … other baby 7 months. I want boy because for play video games. I have a cat. The name is Michi and play of running in the house. My colored favorite is black because my friend he weared all black. I like everybody but one girl. When I grow, I want capitán of army. The army is good for me because I want fly over the state.</a:t>
            </a:r>
          </a:p>
          <a:p>
            <a:pPr marL="0" indent="0">
              <a:buNone/>
            </a:pPr>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27</a:t>
            </a:fld>
            <a:endParaRPr lang="en-US" dirty="0"/>
          </a:p>
        </p:txBody>
      </p:sp>
    </p:spTree>
    <p:extLst>
      <p:ext uri="{BB962C8B-B14F-4D97-AF65-F5344CB8AC3E}">
        <p14:creationId xmlns:p14="http://schemas.microsoft.com/office/powerpoint/2010/main" val="356203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8"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Intermediate Speaker, Example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normAutofit/>
          </a:bodyPr>
          <a:lstStyle/>
          <a:p>
            <a:pPr marL="0" indent="0" algn="ctr">
              <a:buNone/>
            </a:pPr>
            <a:r>
              <a:rPr lang="en-US" altLang="en-US" sz="3500" b="1" dirty="0">
                <a:solidFill>
                  <a:srgbClr val="F16038"/>
                </a:solidFill>
              </a:rPr>
              <a:t>Tell me about a place where you used to live.</a:t>
            </a:r>
          </a:p>
          <a:p>
            <a:pPr marL="0" indent="0" algn="ctr">
              <a:buNone/>
            </a:pPr>
            <a:endParaRPr lang="en-US" altLang="en-US" sz="3600" b="1" dirty="0">
              <a:solidFill>
                <a:srgbClr val="DA456B"/>
              </a:solidFill>
            </a:endParaRPr>
          </a:p>
          <a:p>
            <a:pPr marL="0" indent="0">
              <a:lnSpc>
                <a:spcPct val="150000"/>
              </a:lnSpc>
              <a:spcBef>
                <a:spcPct val="0"/>
              </a:spcBef>
              <a:buNone/>
            </a:pPr>
            <a:r>
              <a:rPr lang="en-US" altLang="en-US" sz="3400" dirty="0">
                <a:solidFill>
                  <a:srgbClr val="0D6CB9"/>
                </a:solidFill>
              </a:rPr>
              <a:t>I born in Puerto Rico. Close my house is a river. The name is a arroyo. I go swimming to river with my cousin and friends for 3 hours. After, everybody go to house. In the morning I go to school at 7:30. This is what I make every day.</a:t>
            </a:r>
            <a:endParaRPr lang="en-US" altLang="en-US" sz="3400" b="1" dirty="0">
              <a:solidFill>
                <a:srgbClr val="0D6CB9"/>
              </a:solidFill>
            </a:endParaRPr>
          </a:p>
          <a:p>
            <a:pPr marL="114300">
              <a:spcAft>
                <a:spcPct val="20000"/>
              </a:spcAft>
            </a:pPr>
            <a:endParaRPr lang="en-US" altLang="en-US"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28</a:t>
            </a:fld>
            <a:endParaRPr lang="en-US" dirty="0"/>
          </a:p>
        </p:txBody>
      </p:sp>
    </p:spTree>
    <p:extLst>
      <p:ext uri="{BB962C8B-B14F-4D97-AF65-F5344CB8AC3E}">
        <p14:creationId xmlns:p14="http://schemas.microsoft.com/office/powerpoint/2010/main" val="377684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23"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Intermediate Speaker, Example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normAutofit fontScale="62500" lnSpcReduction="20000"/>
          </a:bodyPr>
          <a:lstStyle/>
          <a:p>
            <a:pPr marL="0" indent="0" algn="ctr">
              <a:buNone/>
            </a:pPr>
            <a:r>
              <a:rPr lang="en-US" altLang="en-US" sz="5600" b="1" dirty="0">
                <a:solidFill>
                  <a:srgbClr val="F16038"/>
                </a:solidFill>
              </a:rPr>
              <a:t>Tell me what you see in this picture.</a:t>
            </a:r>
          </a:p>
          <a:p>
            <a:pPr marL="114300"/>
            <a:endParaRPr lang="en-US" altLang="en-US" sz="4600" dirty="0">
              <a:solidFill>
                <a:srgbClr val="DA456B"/>
              </a:solidFill>
            </a:endParaRPr>
          </a:p>
          <a:p>
            <a:pPr marL="0" indent="0">
              <a:lnSpc>
                <a:spcPct val="170000"/>
              </a:lnSpc>
              <a:buNone/>
            </a:pPr>
            <a:r>
              <a:rPr lang="en-US" altLang="en-US" sz="4600" dirty="0">
                <a:solidFill>
                  <a:srgbClr val="0D6CB9"/>
                </a:solidFill>
              </a:rPr>
              <a:t>The man hunting ducks with rifle. He has hat up on the hair and has jacket of square black and white. The man looks the duck what is swimming in a lake. The others duck is flying. The ducks looking the man with gun. The ducks on the lake said, “No, no kill my family. Please no, no, no.”</a:t>
            </a:r>
          </a:p>
          <a:p>
            <a:pPr marL="114300">
              <a:spcAft>
                <a:spcPct val="20000"/>
              </a:spcAft>
            </a:pPr>
            <a:endParaRPr lang="en-US" altLang="en-US" sz="24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29</a:t>
            </a:fld>
            <a:endParaRPr lang="en-US" dirty="0"/>
          </a:p>
        </p:txBody>
      </p:sp>
    </p:spTree>
    <p:extLst>
      <p:ext uri="{BB962C8B-B14F-4D97-AF65-F5344CB8AC3E}">
        <p14:creationId xmlns:p14="http://schemas.microsoft.com/office/powerpoint/2010/main" val="58961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t>3</a:t>
            </a:fld>
            <a:endParaRPr lang="en-US" dirty="0"/>
          </a:p>
        </p:txBody>
      </p:sp>
      <p:sp>
        <p:nvSpPr>
          <p:cNvPr id="2" name="Title 1"/>
          <p:cNvSpPr>
            <a:spLocks noGrp="1"/>
          </p:cNvSpPr>
          <p:nvPr>
            <p:ph type="title"/>
          </p:nvPr>
        </p:nvSpPr>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6 Sets of PLDs</a:t>
            </a:r>
            <a:endParaRPr lang="en-US" sz="3600" dirty="0">
              <a:solidFill>
                <a:srgbClr val="0D6CB9"/>
              </a:solidFill>
              <a:latin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81E4EF02-1AA2-3007-13F4-24A7327A9463}"/>
              </a:ext>
            </a:extLst>
          </p:cNvPr>
          <p:cNvGraphicFramePr>
            <a:graphicFrameLocks noGrp="1"/>
          </p:cNvGraphicFramePr>
          <p:nvPr>
            <p:ph idx="1"/>
            <p:extLst>
              <p:ext uri="{D42A27DB-BD31-4B8C-83A1-F6EECF244321}">
                <p14:modId xmlns:p14="http://schemas.microsoft.com/office/powerpoint/2010/main" val="2279614218"/>
              </p:ext>
            </p:extLst>
          </p:nvPr>
        </p:nvGraphicFramePr>
        <p:xfrm>
          <a:off x="2823389" y="1217282"/>
          <a:ext cx="6974703" cy="4423435"/>
        </p:xfrm>
        <a:graphic>
          <a:graphicData uri="http://schemas.openxmlformats.org/drawingml/2006/table">
            <a:tbl>
              <a:tblPr firstRow="1" bandRow="1">
                <a:tableStyleId>{9DCAF9ED-07DC-4A11-8D7F-57B35C25682E}</a:tableStyleId>
              </a:tblPr>
              <a:tblGrid>
                <a:gridCol w="3163754">
                  <a:extLst>
                    <a:ext uri="{9D8B030D-6E8A-4147-A177-3AD203B41FA5}">
                      <a16:colId xmlns:a16="http://schemas.microsoft.com/office/drawing/2014/main" val="2465751925"/>
                    </a:ext>
                  </a:extLst>
                </a:gridCol>
                <a:gridCol w="3810949">
                  <a:extLst>
                    <a:ext uri="{9D8B030D-6E8A-4147-A177-3AD203B41FA5}">
                      <a16:colId xmlns:a16="http://schemas.microsoft.com/office/drawing/2014/main" val="4063266940"/>
                    </a:ext>
                  </a:extLst>
                </a:gridCol>
              </a:tblGrid>
              <a:tr h="665473">
                <a:tc>
                  <a:txBody>
                    <a:bodyPr/>
                    <a:lstStyle/>
                    <a:p>
                      <a:pPr algn="ctr"/>
                      <a:r>
                        <a:rPr lang="en-US" sz="2800" dirty="0">
                          <a:solidFill>
                            <a:schemeClr val="bg1"/>
                          </a:solidFill>
                        </a:rPr>
                        <a:t>Domain</a:t>
                      </a:r>
                    </a:p>
                  </a:txBody>
                  <a:tcPr anchor="ctr"/>
                </a:tc>
                <a:tc>
                  <a:txBody>
                    <a:bodyPr/>
                    <a:lstStyle/>
                    <a:p>
                      <a:pPr marL="0" indent="0" algn="ctr">
                        <a:buFont typeface="Wingdings" panose="05000000000000000000" pitchFamily="2" charset="2"/>
                        <a:buNone/>
                      </a:pPr>
                      <a:r>
                        <a:rPr lang="en-US" sz="2800" dirty="0">
                          <a:solidFill>
                            <a:schemeClr val="bg1"/>
                          </a:solidFill>
                        </a:rPr>
                        <a:t>Grade Level</a:t>
                      </a:r>
                    </a:p>
                  </a:txBody>
                  <a:tcPr/>
                </a:tc>
                <a:extLst>
                  <a:ext uri="{0D108BD9-81ED-4DB2-BD59-A6C34878D82A}">
                    <a16:rowId xmlns:a16="http://schemas.microsoft.com/office/drawing/2014/main" val="2077883617"/>
                  </a:ext>
                </a:extLst>
              </a:tr>
              <a:tr h="665473">
                <a:tc>
                  <a:txBody>
                    <a:bodyPr/>
                    <a:lstStyle/>
                    <a:p>
                      <a:r>
                        <a:rPr lang="en-US" sz="2800" dirty="0">
                          <a:solidFill>
                            <a:schemeClr val="tx1"/>
                          </a:solidFill>
                        </a:rPr>
                        <a:t>Listening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K–12</a:t>
                      </a:r>
                    </a:p>
                  </a:txBody>
                  <a:tcPr/>
                </a:tc>
                <a:extLst>
                  <a:ext uri="{0D108BD9-81ED-4DB2-BD59-A6C34878D82A}">
                    <a16:rowId xmlns:a16="http://schemas.microsoft.com/office/drawing/2014/main" val="1082521911"/>
                  </a:ext>
                </a:extLst>
              </a:tr>
              <a:tr h="665473">
                <a:tc>
                  <a:txBody>
                    <a:bodyPr/>
                    <a:lstStyle/>
                    <a:p>
                      <a:r>
                        <a:rPr lang="en-US" sz="2800" dirty="0">
                          <a:solidFill>
                            <a:schemeClr val="tx1"/>
                          </a:solidFill>
                        </a:rPr>
                        <a:t>Speaking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K–12</a:t>
                      </a:r>
                    </a:p>
                  </a:txBody>
                  <a:tcPr/>
                </a:tc>
                <a:extLst>
                  <a:ext uri="{0D108BD9-81ED-4DB2-BD59-A6C34878D82A}">
                    <a16:rowId xmlns:a16="http://schemas.microsoft.com/office/drawing/2014/main" val="2554391363"/>
                  </a:ext>
                </a:extLst>
              </a:tr>
              <a:tr h="1213508">
                <a:tc>
                  <a:txBody>
                    <a:bodyPr/>
                    <a:lstStyle/>
                    <a:p>
                      <a:r>
                        <a:rPr lang="en-US" sz="2800" dirty="0">
                          <a:solidFill>
                            <a:schemeClr val="tx1"/>
                          </a:solidFill>
                        </a:rPr>
                        <a:t>Reading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a:t>
                      </a:r>
                    </a:p>
                    <a:p>
                      <a:pPr marL="285750" indent="-285750" algn="l">
                        <a:buFont typeface="Wingdings" panose="05000000000000000000" pitchFamily="2" charset="2"/>
                        <a:buChar char="§"/>
                      </a:pPr>
                      <a:r>
                        <a:rPr lang="en-US" sz="2800" dirty="0">
                          <a:solidFill>
                            <a:schemeClr val="tx1"/>
                          </a:solidFill>
                        </a:rPr>
                        <a:t>Grades 2–12</a:t>
                      </a:r>
                    </a:p>
                  </a:txBody>
                  <a:tcPr/>
                </a:tc>
                <a:extLst>
                  <a:ext uri="{0D108BD9-81ED-4DB2-BD59-A6C34878D82A}">
                    <a16:rowId xmlns:a16="http://schemas.microsoft.com/office/drawing/2014/main" val="1371343304"/>
                  </a:ext>
                </a:extLst>
              </a:tr>
              <a:tr h="1213508">
                <a:tc>
                  <a:txBody>
                    <a:bodyPr/>
                    <a:lstStyle/>
                    <a:p>
                      <a:r>
                        <a:rPr lang="en-US" sz="2800" dirty="0">
                          <a:solidFill>
                            <a:schemeClr val="tx1"/>
                          </a:solidFill>
                        </a:rPr>
                        <a:t>Writing</a:t>
                      </a:r>
                    </a:p>
                  </a:txBody>
                  <a:tcPr anchor="ctr"/>
                </a:tc>
                <a:tc>
                  <a:txBody>
                    <a:bodyPr/>
                    <a:lstStyle/>
                    <a:p>
                      <a:pPr marL="285750" indent="-285750" algn="l">
                        <a:buFont typeface="Wingdings" panose="05000000000000000000" pitchFamily="2" charset="2"/>
                        <a:buChar char="§"/>
                      </a:pPr>
                      <a:r>
                        <a:rPr lang="en-US" sz="2800" dirty="0">
                          <a:solidFill>
                            <a:schemeClr val="tx1"/>
                          </a:solidFill>
                        </a:rPr>
                        <a:t>Grades K–1</a:t>
                      </a:r>
                    </a:p>
                    <a:p>
                      <a:pPr marL="285750" indent="-285750" algn="l">
                        <a:buFont typeface="Wingdings" panose="05000000000000000000" pitchFamily="2" charset="2"/>
                        <a:buChar char="§"/>
                      </a:pPr>
                      <a:r>
                        <a:rPr lang="en-US" sz="2800" dirty="0">
                          <a:solidFill>
                            <a:schemeClr val="tx1"/>
                          </a:solidFill>
                        </a:rPr>
                        <a:t>Grades 2–12</a:t>
                      </a:r>
                    </a:p>
                  </a:txBody>
                  <a:tcPr/>
                </a:tc>
                <a:extLst>
                  <a:ext uri="{0D108BD9-81ED-4DB2-BD59-A6C34878D82A}">
                    <a16:rowId xmlns:a16="http://schemas.microsoft.com/office/drawing/2014/main" val="2017314942"/>
                  </a:ext>
                </a:extLst>
              </a:tr>
            </a:tbl>
          </a:graphicData>
        </a:graphic>
      </p:graphicFrame>
    </p:spTree>
    <p:extLst>
      <p:ext uri="{BB962C8B-B14F-4D97-AF65-F5344CB8AC3E}">
        <p14:creationId xmlns:p14="http://schemas.microsoft.com/office/powerpoint/2010/main" val="3716287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8"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Intermediate Speaker, Example 4</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p:txBody>
          <a:bodyPr>
            <a:normAutofit fontScale="32500" lnSpcReduction="20000"/>
          </a:bodyPr>
          <a:lstStyle/>
          <a:p>
            <a:pPr marL="0" indent="0" algn="ctr">
              <a:buNone/>
            </a:pPr>
            <a:r>
              <a:rPr lang="en-US" altLang="en-US" sz="10500" b="1" dirty="0">
                <a:solidFill>
                  <a:srgbClr val="F16038"/>
                </a:solidFill>
              </a:rPr>
              <a:t>Tell me about the rock cycle you have drawn.</a:t>
            </a:r>
          </a:p>
          <a:p>
            <a:pPr marL="0" indent="0" algn="ctr">
              <a:buNone/>
            </a:pPr>
            <a:endParaRPr lang="en-US" altLang="en-US" sz="5800" b="1" dirty="0">
              <a:solidFill>
                <a:srgbClr val="F16038"/>
              </a:solidFill>
            </a:endParaRPr>
          </a:p>
          <a:p>
            <a:pPr marL="0" indent="0">
              <a:buNone/>
            </a:pPr>
            <a:endParaRPr lang="en-US" altLang="en-US" sz="3200" b="1" dirty="0">
              <a:solidFill>
                <a:srgbClr val="DA456B"/>
              </a:solidFill>
            </a:endParaRPr>
          </a:p>
          <a:p>
            <a:pPr marL="0" indent="0">
              <a:lnSpc>
                <a:spcPct val="160000"/>
              </a:lnSpc>
              <a:spcBef>
                <a:spcPct val="0"/>
              </a:spcBef>
              <a:buNone/>
            </a:pPr>
            <a:r>
              <a:rPr lang="en-US" altLang="en-US" sz="8600" dirty="0">
                <a:solidFill>
                  <a:srgbClr val="0D6CB9"/>
                </a:solidFill>
              </a:rPr>
              <a:t>The magma has 1000º. Is very hot. When the volcano … erosion, the magma is go outside … and the name is lava with rocks. The lava and the rocks called igneous rock. After … the earth is erosion. Also after … phase … then also the period sedimentary rock. When continue, pressure and heat is when the earth … water and ice pressure the rocks…</a:t>
            </a:r>
          </a:p>
          <a:p>
            <a:pPr marL="114300">
              <a:spcAft>
                <a:spcPct val="20000"/>
              </a:spcAft>
            </a:pPr>
            <a:endParaRPr lang="en-US" altLang="en-US" sz="26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30</a:t>
            </a:fld>
            <a:endParaRPr lang="en-US" dirty="0"/>
          </a:p>
        </p:txBody>
      </p:sp>
    </p:spTree>
    <p:extLst>
      <p:ext uri="{BB962C8B-B14F-4D97-AF65-F5344CB8AC3E}">
        <p14:creationId xmlns:p14="http://schemas.microsoft.com/office/powerpoint/2010/main" val="307500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01"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Speaker (Grade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70943" y="955883"/>
            <a:ext cx="11329491" cy="4938890"/>
          </a:xfrm>
        </p:spPr>
        <p:txBody>
          <a:bodyPr>
            <a:normAutofit fontScale="55000" lnSpcReduction="20000"/>
          </a:bodyPr>
          <a:lstStyle/>
          <a:p>
            <a:pPr marL="0" indent="0" algn="ctr">
              <a:lnSpc>
                <a:spcPct val="160000"/>
              </a:lnSpc>
              <a:buNone/>
            </a:pPr>
            <a:r>
              <a:rPr lang="en-US" altLang="en-US" sz="5300" b="1" dirty="0">
                <a:solidFill>
                  <a:srgbClr val="F16038"/>
                </a:solidFill>
              </a:rPr>
              <a:t>How are you and your friend alike and different?</a:t>
            </a:r>
          </a:p>
          <a:p>
            <a:pPr marL="114300">
              <a:lnSpc>
                <a:spcPct val="160000"/>
              </a:lnSpc>
            </a:pPr>
            <a:endParaRPr lang="en-US" altLang="en-US" sz="1000" b="1" dirty="0">
              <a:solidFill>
                <a:srgbClr val="DA456B"/>
              </a:solidFill>
            </a:endParaRPr>
          </a:p>
          <a:p>
            <a:pPr marL="0" indent="0">
              <a:lnSpc>
                <a:spcPct val="160000"/>
              </a:lnSpc>
              <a:spcBef>
                <a:spcPct val="0"/>
              </a:spcBef>
              <a:buNone/>
            </a:pPr>
            <a:r>
              <a:rPr lang="en-US" altLang="en-US" sz="4400" dirty="0">
                <a:solidFill>
                  <a:srgbClr val="0D6CB9"/>
                </a:solidFill>
              </a:rPr>
              <a:t>My friend is tall and I am short. I have long hair and she has short hair. I have curly hair and she has thin hair. My tooth fell but hers didn’t … I have one bracelets but she has much more. I bring a sweater to school but she does not bring one. I don’t collect stickers but she does.</a:t>
            </a:r>
          </a:p>
          <a:p>
            <a:pPr marL="114300">
              <a:lnSpc>
                <a:spcPct val="160000"/>
              </a:lnSpc>
              <a:spcBef>
                <a:spcPct val="0"/>
              </a:spcBef>
            </a:pPr>
            <a:endParaRPr lang="en-US" altLang="en-US" sz="4400" dirty="0">
              <a:solidFill>
                <a:srgbClr val="0D6CB9"/>
              </a:solidFill>
            </a:endParaRPr>
          </a:p>
          <a:p>
            <a:pPr marL="0" indent="0">
              <a:lnSpc>
                <a:spcPct val="160000"/>
              </a:lnSpc>
              <a:spcBef>
                <a:spcPct val="0"/>
              </a:spcBef>
              <a:buNone/>
            </a:pPr>
            <a:r>
              <a:rPr lang="en-US" altLang="en-US" sz="4400" dirty="0">
                <a:solidFill>
                  <a:srgbClr val="0D6CB9"/>
                </a:solidFill>
              </a:rPr>
              <a:t>We have alike because we are girls and have brown eyes. We both like to play a lot. Both have the same friends. We always come to school and always bring our homework. That’s how we are different and alike.</a:t>
            </a:r>
          </a:p>
          <a:p>
            <a:pPr marL="114300">
              <a:spcAft>
                <a:spcPct val="20000"/>
              </a:spcAft>
            </a:pPr>
            <a:endParaRPr lang="en-US" altLang="en-US" sz="3400" i="1" dirty="0"/>
          </a:p>
          <a:p>
            <a:pPr marL="114300">
              <a:spcAft>
                <a:spcPct val="20000"/>
              </a:spcAft>
            </a:pPr>
            <a:endParaRPr lang="en-US" altLang="en-US" sz="2200" i="1" dirty="0"/>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31</a:t>
            </a:fld>
            <a:endParaRPr lang="en-US" dirty="0"/>
          </a:p>
        </p:txBody>
      </p:sp>
    </p:spTree>
    <p:extLst>
      <p:ext uri="{BB962C8B-B14F-4D97-AF65-F5344CB8AC3E}">
        <p14:creationId xmlns:p14="http://schemas.microsoft.com/office/powerpoint/2010/main" val="416819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79"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Speaker, Example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938127"/>
            <a:ext cx="11329491" cy="4903379"/>
          </a:xfrm>
        </p:spPr>
        <p:txBody>
          <a:bodyPr>
            <a:normAutofit/>
          </a:bodyPr>
          <a:lstStyle/>
          <a:p>
            <a:pPr marL="0" indent="0" algn="ctr">
              <a:buNone/>
            </a:pPr>
            <a:r>
              <a:rPr lang="en-US" altLang="en-US" sz="3200" b="1" dirty="0">
                <a:solidFill>
                  <a:srgbClr val="F16038"/>
                </a:solidFill>
              </a:rPr>
              <a:t>Tell me something you did that was fun.</a:t>
            </a:r>
          </a:p>
          <a:p>
            <a:pPr marL="114300"/>
            <a:endParaRPr lang="en-US" altLang="en-US" sz="600" b="1" dirty="0">
              <a:solidFill>
                <a:srgbClr val="DA456B"/>
              </a:solidFill>
            </a:endParaRPr>
          </a:p>
          <a:p>
            <a:pPr marL="0" indent="0">
              <a:lnSpc>
                <a:spcPct val="150000"/>
              </a:lnSpc>
              <a:spcBef>
                <a:spcPct val="0"/>
              </a:spcBef>
              <a:buNone/>
            </a:pPr>
            <a:r>
              <a:rPr lang="en-US" altLang="en-US" sz="2400" dirty="0">
                <a:solidFill>
                  <a:srgbClr val="0D6CB9"/>
                </a:solidFill>
              </a:rPr>
              <a:t>This weekend it was raining and my cousins came at my house. We couldn’t do nothing. My cousin told me, “Ask your mom if we can play in the rain and in the mud.” I went and ask my mom and she said yes but not with that clothes, so I changed my clothes and my mom looked for old clothes for my cousins. Outside was wet and slippery. First we got on my trampoline. We were slipping a lot. Then we got down and were playing with the mud. My cousin drop me on the mud and I said, “Help me up.” He helped me, then I drop him. He said that felt so good and we were laughing…</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32</a:t>
            </a:fld>
            <a:endParaRPr lang="en-US" dirty="0"/>
          </a:p>
        </p:txBody>
      </p:sp>
    </p:spTree>
    <p:extLst>
      <p:ext uri="{BB962C8B-B14F-4D97-AF65-F5344CB8AC3E}">
        <p14:creationId xmlns:p14="http://schemas.microsoft.com/office/powerpoint/2010/main" val="20798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23"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Speaker, Example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938128"/>
            <a:ext cx="11329491" cy="4974400"/>
          </a:xfrm>
        </p:spPr>
        <p:txBody>
          <a:bodyPr>
            <a:normAutofit fontScale="92500" lnSpcReduction="10000"/>
          </a:bodyPr>
          <a:lstStyle/>
          <a:p>
            <a:pPr marL="0" indent="0" algn="ctr">
              <a:buNone/>
            </a:pPr>
            <a:r>
              <a:rPr lang="en-US" altLang="en-US" sz="3700" b="1" dirty="0">
                <a:solidFill>
                  <a:srgbClr val="F16038"/>
                </a:solidFill>
              </a:rPr>
              <a:t>What have you learned about tepees?</a:t>
            </a:r>
          </a:p>
          <a:p>
            <a:pPr marL="114300"/>
            <a:endParaRPr lang="en-US" altLang="en-US" sz="3200" b="1" dirty="0">
              <a:solidFill>
                <a:srgbClr val="DA456B"/>
              </a:solidFill>
            </a:endParaRPr>
          </a:p>
          <a:p>
            <a:pPr marL="0" indent="0">
              <a:lnSpc>
                <a:spcPct val="150000"/>
              </a:lnSpc>
              <a:spcBef>
                <a:spcPct val="0"/>
              </a:spcBef>
              <a:buNone/>
            </a:pPr>
            <a:r>
              <a:rPr lang="en-US" altLang="en-US" sz="3200" dirty="0">
                <a:solidFill>
                  <a:srgbClr val="0D6CB9"/>
                </a:solidFill>
              </a:rPr>
              <a:t>The tepee is a little house that is made of bricks, and it has like brown paper around … but it is the buffalo skin. The Native Americans live in the tepee. They kill the buffalo and use the skin to make clothes … and more things. The Native Americans have pictures around the buffalo skin. The Native Americans have to live just with two beds. Their beds are made of buffalo skin and are not the same like our beds. </a:t>
            </a:r>
          </a:p>
          <a:p>
            <a:pPr marL="114300"/>
            <a:endParaRPr lang="en-US" altLang="en-US" sz="2400" b="1" dirty="0">
              <a:solidFill>
                <a:srgbClr val="DA466D"/>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33</a:t>
            </a:fld>
            <a:endParaRPr lang="en-US" dirty="0"/>
          </a:p>
        </p:txBody>
      </p:sp>
    </p:spTree>
    <p:extLst>
      <p:ext uri="{BB962C8B-B14F-4D97-AF65-F5344CB8AC3E}">
        <p14:creationId xmlns:p14="http://schemas.microsoft.com/office/powerpoint/2010/main" val="220127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01" y="13412"/>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High Speaker (Grade 6)</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893739"/>
            <a:ext cx="11329491" cy="5054299"/>
          </a:xfrm>
        </p:spPr>
        <p:txBody>
          <a:bodyPr>
            <a:normAutofit/>
          </a:bodyPr>
          <a:lstStyle/>
          <a:p>
            <a:pPr marL="0" indent="0" algn="ctr">
              <a:buNone/>
            </a:pPr>
            <a:r>
              <a:rPr lang="en-US" altLang="en-US" sz="3200" b="1" dirty="0">
                <a:solidFill>
                  <a:srgbClr val="F16038"/>
                </a:solidFill>
              </a:rPr>
              <a:t>Tell what you have learned about dinosaurs.</a:t>
            </a:r>
          </a:p>
          <a:p>
            <a:endParaRPr lang="en-US" altLang="en-US" sz="1000" b="1" dirty="0">
              <a:solidFill>
                <a:srgbClr val="DA456B"/>
              </a:solidFill>
            </a:endParaRPr>
          </a:p>
          <a:p>
            <a:pPr marL="0" indent="0">
              <a:lnSpc>
                <a:spcPct val="150000"/>
              </a:lnSpc>
              <a:spcBef>
                <a:spcPct val="0"/>
              </a:spcBef>
              <a:buNone/>
            </a:pPr>
            <a:r>
              <a:rPr lang="en-US" altLang="en-US" sz="2200" dirty="0">
                <a:solidFill>
                  <a:srgbClr val="0D6CB9"/>
                </a:solidFill>
              </a:rPr>
              <a:t>Most male dinosaurs mostly ate other dinosaurs to feed the female dinosaurs. I learned that their babies didn’t have to learn how to walk. This is a difference of other baby animals. Most flying dinosaurs got food in the water and ate only fish. They dive down in the water and then went back up. Most female dinosaurs picked some leaves to keep them warm over the night. The same as most animals, they got on top of their eggs so the eggs can stay warm and hatch faster. They had to hatch fast because other animals will eat them. That is why most female dinosaurs stayed most of their time on top of their eggs. Dinosaurs lived good until the humans came and started killing them. Now scientist find skeletons....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34</a:t>
            </a:fld>
            <a:endParaRPr lang="en-US" dirty="0"/>
          </a:p>
        </p:txBody>
      </p:sp>
    </p:spTree>
    <p:extLst>
      <p:ext uri="{BB962C8B-B14F-4D97-AF65-F5344CB8AC3E}">
        <p14:creationId xmlns:p14="http://schemas.microsoft.com/office/powerpoint/2010/main" val="222452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23"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High Speaker, Example 2</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875985"/>
            <a:ext cx="11329491" cy="5072054"/>
          </a:xfrm>
        </p:spPr>
        <p:txBody>
          <a:bodyPr>
            <a:normAutofit lnSpcReduction="10000"/>
          </a:bodyPr>
          <a:lstStyle/>
          <a:p>
            <a:pPr marL="0" indent="0" algn="ctr">
              <a:buNone/>
            </a:pPr>
            <a:r>
              <a:rPr lang="en-US" altLang="en-US" sz="3500" b="1" dirty="0">
                <a:solidFill>
                  <a:srgbClr val="F16038"/>
                </a:solidFill>
              </a:rPr>
              <a:t>Tell me about something that was difficult for you.</a:t>
            </a:r>
          </a:p>
          <a:p>
            <a:endParaRPr lang="en-US" altLang="en-US" sz="1000" b="1" dirty="0">
              <a:solidFill>
                <a:srgbClr val="DA456B"/>
              </a:solidFill>
            </a:endParaRPr>
          </a:p>
          <a:p>
            <a:pPr marL="0" indent="0">
              <a:lnSpc>
                <a:spcPct val="150000"/>
              </a:lnSpc>
              <a:spcBef>
                <a:spcPct val="0"/>
              </a:spcBef>
              <a:buNone/>
            </a:pPr>
            <a:r>
              <a:rPr lang="en-US" altLang="en-US" sz="2400" dirty="0">
                <a:solidFill>
                  <a:srgbClr val="0D6CB9"/>
                </a:solidFill>
              </a:rPr>
              <a:t>Well, I have plenty of problems to get up in the morning really early…Then when I go to school I have reading for my first period, but reading is the only subject I don’t get. I don’t get it because of the coding and going back and finding the answers. It takes a long time to read the whole story three times. The only thing I scored low on the test last year was on the reading. I got a 75 because I read it one time and I got an answer but I read it two more times and I get two more different answers. I couldn’t decide what answer to pick. That happened in almost all the stories. But I’m learning more about reading and now I am getting high scores. I hope I get a better grade than what I got last year.</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35</a:t>
            </a:fld>
            <a:endParaRPr lang="en-US" dirty="0"/>
          </a:p>
        </p:txBody>
      </p:sp>
    </p:spTree>
    <p:extLst>
      <p:ext uri="{BB962C8B-B14F-4D97-AF65-F5344CB8AC3E}">
        <p14:creationId xmlns:p14="http://schemas.microsoft.com/office/powerpoint/2010/main" val="2504300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01"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Advanced High Speaker, Example 3</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849351"/>
            <a:ext cx="11329491" cy="4850113"/>
          </a:xfrm>
        </p:spPr>
        <p:txBody>
          <a:bodyPr>
            <a:normAutofit fontScale="92500" lnSpcReduction="10000"/>
          </a:bodyPr>
          <a:lstStyle/>
          <a:p>
            <a:pPr marL="0" indent="0" algn="ctr">
              <a:buNone/>
            </a:pPr>
            <a:r>
              <a:rPr lang="en-US" altLang="en-US" sz="3500" b="1" dirty="0">
                <a:solidFill>
                  <a:srgbClr val="F16038"/>
                </a:solidFill>
              </a:rPr>
              <a:t>Tell me what you think of the school rules.</a:t>
            </a:r>
          </a:p>
          <a:p>
            <a:pPr marL="0" indent="0" algn="ctr">
              <a:buNone/>
            </a:pPr>
            <a:endParaRPr lang="en-US" altLang="en-US" sz="3500" b="1" dirty="0">
              <a:solidFill>
                <a:srgbClr val="F16038"/>
              </a:solidFill>
            </a:endParaRPr>
          </a:p>
          <a:p>
            <a:endParaRPr lang="en-US" altLang="en-US" sz="200" b="1" dirty="0">
              <a:solidFill>
                <a:srgbClr val="DA456B"/>
              </a:solidFill>
            </a:endParaRPr>
          </a:p>
          <a:p>
            <a:pPr marL="0" indent="0">
              <a:lnSpc>
                <a:spcPct val="150000"/>
              </a:lnSpc>
              <a:buNone/>
            </a:pPr>
            <a:r>
              <a:rPr lang="en-US" altLang="en-US" sz="2400" dirty="0">
                <a:solidFill>
                  <a:srgbClr val="0D6CB9"/>
                </a:solidFill>
              </a:rPr>
              <a:t>Well, at our school we have a lot of rules. Most rules are not fair. For example, people run to the lunch line because it gets full really fast. Some people come out of the restroom with their shirts tucked out, and if a teacher sees you, you have to do jump squads. Well, sometimes students are uncomfortable having their shirts tucked. Also, you have to watch yourself because if you get 16 tallies you won’t go on a field trip. If you get that much tallies, you can get a detention. If you get a referral, you don’t get to go on the field trip for the nine weeks. If you get in ISS, you have to sit and just do work. Most people like to get that because they don’t want to go to class and do homework. Some people think it is fun but it’s not.</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36</a:t>
            </a:fld>
            <a:endParaRPr lang="en-US" dirty="0"/>
          </a:p>
        </p:txBody>
      </p:sp>
    </p:spTree>
    <p:extLst>
      <p:ext uri="{BB962C8B-B14F-4D97-AF65-F5344CB8AC3E}">
        <p14:creationId xmlns:p14="http://schemas.microsoft.com/office/powerpoint/2010/main" val="75493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7" y="0"/>
            <a:ext cx="12095565"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ELPS-TELPAS Proficiency Level Descriptors Grades 2–12 Writing</a:t>
            </a:r>
            <a:endParaRPr lang="en-US" sz="3600" dirty="0">
              <a:solidFill>
                <a:srgbClr val="0D6CB9"/>
              </a:solidFill>
              <a:latin typeface="Calibri" panose="020F0502020204030204" pitchFamily="34" charset="0"/>
              <a:cs typeface="Calibri" panose="020F0502020204030204" pitchFamily="34" charset="0"/>
            </a:endParaRPr>
          </a:p>
        </p:txBody>
      </p:sp>
      <p:pic>
        <p:nvPicPr>
          <p:cNvPr id="7" name="Picture 6" descr="A screenshot of the ELPS-TELPAS grades 2-12 proficiency level descriptors for the writing domain">
            <a:extLst>
              <a:ext uri="{FF2B5EF4-FFF2-40B4-BE49-F238E27FC236}">
                <a16:creationId xmlns:a16="http://schemas.microsoft.com/office/drawing/2014/main" id="{E82B3E20-DC6B-DB6D-AC6E-214261F1453A}"/>
              </a:ext>
            </a:extLst>
          </p:cNvPr>
          <p:cNvPicPr>
            <a:picLocks noChangeAspect="1"/>
          </p:cNvPicPr>
          <p:nvPr/>
        </p:nvPicPr>
        <p:blipFill rotWithShape="1">
          <a:blip r:embed="rId3"/>
          <a:srcRect l="19908" t="17227" r="21169" b="11549"/>
          <a:stretch/>
        </p:blipFill>
        <p:spPr bwMode="auto">
          <a:xfrm>
            <a:off x="2529832" y="726294"/>
            <a:ext cx="6970753" cy="5266133"/>
          </a:xfrm>
          <a:prstGeom prst="rect">
            <a:avLst/>
          </a:prstGeom>
          <a:ln>
            <a:solidFill>
              <a:schemeClr val="bg2">
                <a:lumMod val="90000"/>
              </a:schemeClr>
            </a:solidFill>
          </a:ln>
          <a:extLst>
            <a:ext uri="{53640926-AAD7-44D8-BBD7-CCE9431645EC}">
              <a14:shadowObscured xmlns:a14="http://schemas.microsoft.com/office/drawing/2010/main"/>
            </a:ext>
          </a:extLst>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37</a:t>
            </a:fld>
            <a:endParaRPr lang="en-US" dirty="0"/>
          </a:p>
        </p:txBody>
      </p:sp>
    </p:spTree>
    <p:extLst>
      <p:ext uri="{BB962C8B-B14F-4D97-AF65-F5344CB8AC3E}">
        <p14:creationId xmlns:p14="http://schemas.microsoft.com/office/powerpoint/2010/main" val="1680804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56" y="87986"/>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Writing and Speaking</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158180" y="1254760"/>
            <a:ext cx="11779753" cy="4348480"/>
          </a:xfrm>
        </p:spPr>
        <p:txBody>
          <a:bodyPr/>
          <a:lstStyle/>
          <a:p>
            <a:pPr marL="681038" indent="0">
              <a:lnSpc>
                <a:spcPct val="120000"/>
              </a:lnSpc>
              <a:spcBef>
                <a:spcPct val="0"/>
              </a:spcBef>
              <a:buNone/>
            </a:pPr>
            <a:r>
              <a:rPr lang="en-US" altLang="en-US" sz="3400" dirty="0">
                <a:solidFill>
                  <a:srgbClr val="0D6CB9"/>
                </a:solidFill>
              </a:rPr>
              <a:t>Remember that incorporating appropriate writing and speaking activities in subject matter instruction helps EB students </a:t>
            </a:r>
            <a:r>
              <a:rPr lang="en-US" altLang="en-US" sz="3400" b="1" dirty="0">
                <a:solidFill>
                  <a:srgbClr val="F16038"/>
                </a:solidFill>
              </a:rPr>
              <a:t>internalize</a:t>
            </a:r>
            <a:r>
              <a:rPr lang="en-US" altLang="en-US" sz="3400" dirty="0">
                <a:solidFill>
                  <a:srgbClr val="0D6CB9"/>
                </a:solidFill>
              </a:rPr>
              <a:t> new English vocabulary and language structures. This helps them – </a:t>
            </a:r>
          </a:p>
          <a:p>
            <a:pPr marL="1611313" lvl="2" indent="-469900">
              <a:lnSpc>
                <a:spcPct val="120000"/>
              </a:lnSpc>
              <a:spcBef>
                <a:spcPct val="0"/>
              </a:spcBef>
            </a:pPr>
            <a:r>
              <a:rPr lang="en-US" altLang="en-US" sz="3400" dirty="0">
                <a:solidFill>
                  <a:srgbClr val="0D6CB9"/>
                </a:solidFill>
              </a:rPr>
              <a:t>improve their command of academic English </a:t>
            </a:r>
            <a:r>
              <a:rPr lang="en-US" altLang="en-US" sz="3400" u="sng" dirty="0">
                <a:solidFill>
                  <a:srgbClr val="0D6CB9"/>
                </a:solidFill>
              </a:rPr>
              <a:t>and</a:t>
            </a:r>
            <a:r>
              <a:rPr lang="en-US" altLang="en-US" sz="3400" dirty="0">
                <a:solidFill>
                  <a:srgbClr val="0D6CB9"/>
                </a:solidFill>
              </a:rPr>
              <a:t> </a:t>
            </a:r>
          </a:p>
          <a:p>
            <a:pPr marL="1611313" lvl="2" indent="-469900">
              <a:lnSpc>
                <a:spcPct val="120000"/>
              </a:lnSpc>
              <a:spcBef>
                <a:spcPct val="0"/>
              </a:spcBef>
            </a:pPr>
            <a:r>
              <a:rPr lang="en-US" altLang="en-US" sz="3400" dirty="0">
                <a:solidFill>
                  <a:srgbClr val="0D6CB9"/>
                </a:solidFill>
              </a:rPr>
              <a:t>learn the content taught in their classes.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38</a:t>
            </a:fld>
            <a:endParaRPr lang="en-US" dirty="0"/>
          </a:p>
        </p:txBody>
      </p:sp>
    </p:spTree>
    <p:extLst>
      <p:ext uri="{BB962C8B-B14F-4D97-AF65-F5344CB8AC3E}">
        <p14:creationId xmlns:p14="http://schemas.microsoft.com/office/powerpoint/2010/main" val="2233234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33444" y="109967"/>
            <a:ext cx="11794395" cy="962338"/>
          </a:xfrm>
        </p:spPr>
        <p:txBody>
          <a:bodyPr>
            <a:noAutofit/>
          </a:bodyPr>
          <a:lstStyle/>
          <a:p>
            <a:r>
              <a:rPr lang="en-US" altLang="en-US" sz="3600" dirty="0">
                <a:solidFill>
                  <a:srgbClr val="0D6CB9"/>
                </a:solidFill>
                <a:cs typeface="Tahoma" panose="020B0604030504040204" pitchFamily="34" charset="0"/>
              </a:rPr>
              <a:t>Writing in Content Areas Sample ELPS Student Expectations</a:t>
            </a:r>
          </a:p>
        </p:txBody>
      </p:sp>
      <p:graphicFrame>
        <p:nvGraphicFramePr>
          <p:cNvPr id="10" name="Content Placeholder 9">
            <a:extLst>
              <a:ext uri="{FF2B5EF4-FFF2-40B4-BE49-F238E27FC236}">
                <a16:creationId xmlns:a16="http://schemas.microsoft.com/office/drawing/2014/main" id="{94CD8A3C-651B-372C-D8DF-87F9A6311808}"/>
              </a:ext>
            </a:extLst>
          </p:cNvPr>
          <p:cNvGraphicFramePr>
            <a:graphicFrameLocks noGrp="1"/>
          </p:cNvGraphicFramePr>
          <p:nvPr>
            <p:ph idx="13"/>
            <p:extLst>
              <p:ext uri="{D42A27DB-BD31-4B8C-83A1-F6EECF244321}">
                <p14:modId xmlns:p14="http://schemas.microsoft.com/office/powerpoint/2010/main" val="3971068751"/>
              </p:ext>
            </p:extLst>
          </p:nvPr>
        </p:nvGraphicFramePr>
        <p:xfrm>
          <a:off x="442912" y="1287145"/>
          <a:ext cx="4819968" cy="4297022"/>
        </p:xfrm>
        <a:graphic>
          <a:graphicData uri="http://schemas.openxmlformats.org/drawingml/2006/table">
            <a:tbl>
              <a:tblPr firstRow="1" bandRow="1">
                <a:tableStyleId>{21E4AEA4-8DFA-4A89-87EB-49C32662AFE0}</a:tableStyleId>
              </a:tblPr>
              <a:tblGrid>
                <a:gridCol w="4819968">
                  <a:extLst>
                    <a:ext uri="{9D8B030D-6E8A-4147-A177-3AD203B41FA5}">
                      <a16:colId xmlns:a16="http://schemas.microsoft.com/office/drawing/2014/main" val="1074212107"/>
                    </a:ext>
                  </a:extLst>
                </a:gridCol>
              </a:tblGrid>
              <a:tr h="166245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400" dirty="0">
                          <a:solidFill>
                            <a:schemeClr val="bg1"/>
                          </a:solidFill>
                          <a:cs typeface="Tahoma" panose="020B0604030504040204" pitchFamily="34" charset="0"/>
                        </a:rPr>
                        <a:t>Narrate, describe, and explain with increasing specificity and detail to fulfill content area writing needs as more English is acquired (c)(5)(G)</a:t>
                      </a:r>
                    </a:p>
                    <a:p>
                      <a:endParaRPr lang="en-US" dirty="0"/>
                    </a:p>
                  </a:txBody>
                  <a:tcPr/>
                </a:tc>
                <a:extLst>
                  <a:ext uri="{0D108BD9-81ED-4DB2-BD59-A6C34878D82A}">
                    <a16:rowId xmlns:a16="http://schemas.microsoft.com/office/drawing/2014/main" val="3822601333"/>
                  </a:ext>
                </a:extLst>
              </a:tr>
              <a:tr h="2536802">
                <a:tc>
                  <a:txBody>
                    <a:bodyPr/>
                    <a:lstStyle/>
                    <a:p>
                      <a:r>
                        <a:rPr lang="en-US" altLang="en-US" sz="2400" dirty="0">
                          <a:solidFill>
                            <a:schemeClr val="tx1"/>
                          </a:solidFill>
                          <a:cs typeface="Tahoma" panose="020B0604030504040204" pitchFamily="34" charset="0"/>
                        </a:rPr>
                        <a:t> In math, this expectation can be addressed by having students, for example, write about the shapes they are studying and name items at home that are the same shapes.</a:t>
                      </a:r>
                      <a:endParaRPr lang="en-US" sz="2400" dirty="0">
                        <a:solidFill>
                          <a:schemeClr val="tx1"/>
                        </a:solidFill>
                      </a:endParaRPr>
                    </a:p>
                  </a:txBody>
                  <a:tcPr/>
                </a:tc>
                <a:extLst>
                  <a:ext uri="{0D108BD9-81ED-4DB2-BD59-A6C34878D82A}">
                    <a16:rowId xmlns:a16="http://schemas.microsoft.com/office/drawing/2014/main" val="23172838"/>
                  </a:ext>
                </a:extLst>
              </a:tr>
            </a:tbl>
          </a:graphicData>
        </a:graphic>
      </p:graphicFrame>
      <p:graphicFrame>
        <p:nvGraphicFramePr>
          <p:cNvPr id="11" name="Table 10">
            <a:extLst>
              <a:ext uri="{FF2B5EF4-FFF2-40B4-BE49-F238E27FC236}">
                <a16:creationId xmlns:a16="http://schemas.microsoft.com/office/drawing/2014/main" id="{BF093DC5-DAFF-B3BC-E05B-785B8CFC88B2}"/>
              </a:ext>
            </a:extLst>
          </p:cNvPr>
          <p:cNvGraphicFramePr>
            <a:graphicFrameLocks noGrp="1"/>
          </p:cNvGraphicFramePr>
          <p:nvPr>
            <p:extLst>
              <p:ext uri="{D42A27DB-BD31-4B8C-83A1-F6EECF244321}">
                <p14:modId xmlns:p14="http://schemas.microsoft.com/office/powerpoint/2010/main" val="2059076338"/>
              </p:ext>
            </p:extLst>
          </p:nvPr>
        </p:nvGraphicFramePr>
        <p:xfrm>
          <a:off x="6380480" y="1280160"/>
          <a:ext cx="4818888" cy="4297680"/>
        </p:xfrm>
        <a:graphic>
          <a:graphicData uri="http://schemas.openxmlformats.org/drawingml/2006/table">
            <a:tbl>
              <a:tblPr firstRow="1" bandRow="1">
                <a:tableStyleId>{5C22544A-7EE6-4342-B048-85BDC9FD1C3A}</a:tableStyleId>
              </a:tblPr>
              <a:tblGrid>
                <a:gridCol w="4818888">
                  <a:extLst>
                    <a:ext uri="{9D8B030D-6E8A-4147-A177-3AD203B41FA5}">
                      <a16:colId xmlns:a16="http://schemas.microsoft.com/office/drawing/2014/main" val="542119029"/>
                    </a:ext>
                  </a:extLst>
                </a:gridCol>
              </a:tblGrid>
              <a:tr h="183516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2400" dirty="0">
                          <a:solidFill>
                            <a:schemeClr val="bg1"/>
                          </a:solidFill>
                          <a:cs typeface="Tahoma" panose="020B0604030504040204" pitchFamily="34" charset="0"/>
                        </a:rPr>
                        <a:t>Write using newly acquired basic vocabulary and content-based grade-level vocabulary (c)(5)(B)</a:t>
                      </a:r>
                    </a:p>
                    <a:p>
                      <a:endParaRPr lang="en-US" dirty="0"/>
                    </a:p>
                  </a:txBody>
                  <a:tcPr anchor="ctr"/>
                </a:tc>
                <a:extLst>
                  <a:ext uri="{0D108BD9-81ED-4DB2-BD59-A6C34878D82A}">
                    <a16:rowId xmlns:a16="http://schemas.microsoft.com/office/drawing/2014/main" val="2376235997"/>
                  </a:ext>
                </a:extLst>
              </a:tr>
              <a:tr h="24625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400" dirty="0">
                          <a:solidFill>
                            <a:schemeClr val="tx1"/>
                          </a:solidFill>
                          <a:cs typeface="Tahoma" panose="020B0604030504040204" pitchFamily="34" charset="0"/>
                        </a:rPr>
                        <a:t>In science, this expectation can be addressed through writing assignments in which students, for example, observe, describe, and compare physical properties.</a:t>
                      </a:r>
                    </a:p>
                    <a:p>
                      <a:endParaRPr lang="en-US" dirty="0"/>
                    </a:p>
                  </a:txBody>
                  <a:tcPr/>
                </a:tc>
                <a:extLst>
                  <a:ext uri="{0D108BD9-81ED-4DB2-BD59-A6C34878D82A}">
                    <a16:rowId xmlns:a16="http://schemas.microsoft.com/office/drawing/2014/main" val="843249477"/>
                  </a:ext>
                </a:extLst>
              </a:tr>
            </a:tbl>
          </a:graphicData>
        </a:graphic>
      </p:graphicFrame>
      <p:sp>
        <p:nvSpPr>
          <p:cNvPr id="84999" name="Slide Number Placeholder 6">
            <a:extLst>
              <a:ext uri="{C183D7F6-B498-43B3-948B-1728B52AA6E4}">
                <adec:decorative xmlns:adec="http://schemas.microsoft.com/office/drawing/2017/decorative" val="1"/>
              </a:ext>
            </a:extLst>
          </p:cNvPr>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rPr>
              <a:t>41</a:t>
            </a:r>
          </a:p>
        </p:txBody>
      </p:sp>
    </p:spTree>
    <p:extLst>
      <p:ext uri="{BB962C8B-B14F-4D97-AF65-F5344CB8AC3E}">
        <p14:creationId xmlns:p14="http://schemas.microsoft.com/office/powerpoint/2010/main" val="327123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97" y="153230"/>
            <a:ext cx="11342232" cy="962338"/>
          </a:xfrm>
        </p:spPr>
        <p:txBody>
          <a:bodyPr anchor="ctr">
            <a:normAutofit/>
          </a:bodyPr>
          <a:lstStyle/>
          <a:p>
            <a:r>
              <a:rPr lang="en-US" altLang="en-US" sz="3600" dirty="0">
                <a:latin typeface="Calibri" panose="020F0502020204030204" pitchFamily="34" charset="0"/>
                <a:cs typeface="Calibri" panose="020F0502020204030204" pitchFamily="34" charset="0"/>
              </a:rPr>
              <a:t>Key Features of Each Proficiency Level</a:t>
            </a:r>
            <a:endParaRPr lang="en-US" sz="36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4"/>
          </p:nvPr>
        </p:nvSpPr>
        <p:spPr>
          <a:xfrm>
            <a:off x="11700434" y="6624085"/>
            <a:ext cx="474999" cy="233917"/>
          </a:xfrm>
        </p:spPr>
        <p:txBody>
          <a:bodyPr anchor="ctr">
            <a:normAutofit/>
          </a:bodyPr>
          <a:lstStyle/>
          <a:p>
            <a:pPr>
              <a:spcAft>
                <a:spcPts val="600"/>
              </a:spcAft>
            </a:pPr>
            <a:fld id="{0088AB57-2DBE-44A3-AE96-942C49E954BF}" type="slidenum">
              <a:rPr lang="en-US" smtClean="0">
                <a:solidFill>
                  <a:prstClr val="black">
                    <a:lumMod val="50000"/>
                    <a:lumOff val="50000"/>
                  </a:prstClr>
                </a:solidFill>
              </a:rPr>
              <a:pPr>
                <a:spcAft>
                  <a:spcPts val="600"/>
                </a:spcAft>
              </a:pPr>
              <a:t>4</a:t>
            </a:fld>
            <a:endParaRPr lang="en-US">
              <a:solidFill>
                <a:prstClr val="black">
                  <a:lumMod val="50000"/>
                  <a:lumOff val="50000"/>
                </a:prstClr>
              </a:solidFill>
            </a:endParaRPr>
          </a:p>
        </p:txBody>
      </p:sp>
      <p:graphicFrame>
        <p:nvGraphicFramePr>
          <p:cNvPr id="6" name="Content Placeholder 3">
            <a:extLst>
              <a:ext uri="{FF2B5EF4-FFF2-40B4-BE49-F238E27FC236}">
                <a16:creationId xmlns:a16="http://schemas.microsoft.com/office/drawing/2014/main" id="{BE634109-0255-8E9F-434E-4C0ADB4A85D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272339"/>
              </p:ext>
            </p:extLst>
          </p:nvPr>
        </p:nvGraphicFramePr>
        <p:xfrm>
          <a:off x="438912" y="1310990"/>
          <a:ext cx="11329491" cy="4496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00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8" y="13412"/>
            <a:ext cx="11342232"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STAAR Writing vs. TELPAS Writing</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252481" y="895851"/>
            <a:ext cx="11329491" cy="4990044"/>
          </a:xfrm>
        </p:spPr>
        <p:txBody>
          <a:bodyPr vert="horz" lIns="91440" tIns="45720" rIns="91440" bIns="45720" rtlCol="0" anchor="t">
            <a:normAutofit fontScale="92500" lnSpcReduction="10000"/>
          </a:bodyPr>
          <a:lstStyle/>
          <a:p>
            <a:pPr>
              <a:lnSpc>
                <a:spcPct val="150000"/>
              </a:lnSpc>
              <a:spcAft>
                <a:spcPct val="20000"/>
              </a:spcAft>
            </a:pPr>
            <a:r>
              <a:rPr lang="en-US" altLang="en-US" sz="2800" dirty="0">
                <a:solidFill>
                  <a:srgbClr val="0D6CB9"/>
                </a:solidFill>
              </a:rPr>
              <a:t>STAAR measures how well students compose, revise, and edit texts as required by the TEKS language arts standards. STAAR measures the ability to compose texts with clear, controlling ideas, coherent organization, sufficient development, and appropriate word choice, style, and mechanics. </a:t>
            </a:r>
          </a:p>
          <a:p>
            <a:pPr>
              <a:lnSpc>
                <a:spcPct val="150000"/>
              </a:lnSpc>
              <a:spcAft>
                <a:spcPct val="20000"/>
              </a:spcAft>
            </a:pPr>
            <a:endParaRPr lang="en-US" altLang="en-US" sz="2800" dirty="0">
              <a:solidFill>
                <a:srgbClr val="0D6CB9"/>
              </a:solidFill>
            </a:endParaRPr>
          </a:p>
          <a:p>
            <a:pPr>
              <a:lnSpc>
                <a:spcPct val="150000"/>
              </a:lnSpc>
              <a:spcAft>
                <a:spcPct val="20000"/>
              </a:spcAft>
            </a:pPr>
            <a:r>
              <a:rPr lang="en-US" altLang="en-US" sz="2800" dirty="0">
                <a:solidFill>
                  <a:srgbClr val="0D6CB9"/>
                </a:solidFill>
              </a:rPr>
              <a:t>TELPAS measures how well EB students are able to use English to express their ideas in order to learn the writing skills above and the ability to demonstrate their writing proficiency in English.  </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40</a:t>
            </a:fld>
            <a:endParaRPr lang="en-US" dirty="0"/>
          </a:p>
        </p:txBody>
      </p:sp>
    </p:spTree>
    <p:extLst>
      <p:ext uri="{BB962C8B-B14F-4D97-AF65-F5344CB8AC3E}">
        <p14:creationId xmlns:p14="http://schemas.microsoft.com/office/powerpoint/2010/main" val="346998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69" y="87986"/>
            <a:ext cx="12051176" cy="962338"/>
          </a:xfrm>
        </p:spPr>
        <p:txBody>
          <a:bodyPr>
            <a:noAutofit/>
          </a:bodyPr>
          <a:lstStyle/>
          <a:p>
            <a:r>
              <a:rPr lang="en-US" altLang="en-US" sz="3500" dirty="0">
                <a:solidFill>
                  <a:srgbClr val="0D6CB9"/>
                </a:solidFill>
                <a:latin typeface="Calibri" panose="020F0502020204030204" pitchFamily="34" charset="0"/>
                <a:cs typeface="Calibri" panose="020F0502020204030204" pitchFamily="34" charset="0"/>
              </a:rPr>
              <a:t>Introductory Resources for Special Holistic Writing Assessments</a:t>
            </a:r>
            <a:endParaRPr lang="en-US" sz="35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305747" y="947005"/>
            <a:ext cx="11652474" cy="5001033"/>
          </a:xfrm>
        </p:spPr>
        <p:txBody>
          <a:bodyPr vert="horz" lIns="91440" tIns="45720" rIns="91440" bIns="45720" rtlCol="0" anchor="t">
            <a:normAutofit fontScale="85000" lnSpcReduction="20000"/>
          </a:bodyPr>
          <a:lstStyle/>
          <a:p>
            <a:pPr indent="0">
              <a:buNone/>
              <a:defRPr/>
            </a:pPr>
            <a:r>
              <a:rPr lang="en-US" sz="2600" dirty="0">
                <a:solidFill>
                  <a:srgbClr val="F16038"/>
                </a:solidFill>
              </a:rPr>
              <a:t>Several resources support introductory training for this domain:</a:t>
            </a:r>
            <a:endParaRPr lang="en-US" dirty="0">
              <a:solidFill>
                <a:srgbClr val="F16038"/>
              </a:solidFill>
            </a:endParaRPr>
          </a:p>
          <a:p>
            <a:pPr indent="4445">
              <a:defRPr/>
            </a:pPr>
            <a:endParaRPr lang="en-US" sz="2600" dirty="0">
              <a:solidFill>
                <a:srgbClr val="0D6CB9"/>
              </a:solidFill>
              <a:ea typeface="Open Sans" panose="020B0606030504020204"/>
              <a:cs typeface="Open Sans" panose="020B0606030504020204"/>
            </a:endParaRPr>
          </a:p>
          <a:p>
            <a:pPr marL="682625" lvl="1" indent="-563245">
              <a:lnSpc>
                <a:spcPct val="120000"/>
              </a:lnSpc>
              <a:buClr>
                <a:schemeClr val="accent2"/>
              </a:buClr>
              <a:buFont typeface="Wingdings" panose="05000000000000000000" pitchFamily="2" charset="2"/>
              <a:buChar char="§"/>
              <a:defRPr/>
            </a:pPr>
            <a:r>
              <a:rPr lang="en-US" sz="2600" b="1" dirty="0">
                <a:solidFill>
                  <a:srgbClr val="0D6CB9"/>
                </a:solidFill>
              </a:rPr>
              <a:t>Grades 2–12 Writing Collection Overview PowerPoint </a:t>
            </a:r>
            <a:br>
              <a:rPr lang="en-US" sz="2600" b="1" dirty="0">
                <a:solidFill>
                  <a:srgbClr val="0D6CB9"/>
                </a:solidFill>
              </a:rPr>
            </a:br>
            <a:r>
              <a:rPr lang="en-US" sz="2600" dirty="0">
                <a:solidFill>
                  <a:srgbClr val="0D6CB9"/>
                </a:solidFill>
              </a:rPr>
              <a:t>Explains how to assemble writing collections that portray the overall English language proficiency of EB students who are eligible for a special holistic administration in writing </a:t>
            </a:r>
            <a:endParaRPr lang="en-US" sz="2600" dirty="0">
              <a:solidFill>
                <a:srgbClr val="0D6CB9"/>
              </a:solidFill>
              <a:ea typeface="Open Sans"/>
              <a:cs typeface="Open Sans"/>
            </a:endParaRPr>
          </a:p>
          <a:p>
            <a:pPr marL="682625" lvl="1" indent="-563245">
              <a:buFont typeface="Wingdings" pitchFamily="2" charset="2"/>
              <a:buChar char="Ø"/>
              <a:defRPr/>
            </a:pPr>
            <a:endParaRPr lang="en-US" sz="2600" dirty="0">
              <a:solidFill>
                <a:srgbClr val="0D6CB9"/>
              </a:solidFill>
              <a:ea typeface="Open Sans"/>
              <a:cs typeface="Open Sans"/>
            </a:endParaRPr>
          </a:p>
          <a:p>
            <a:pPr marL="682625" lvl="1" indent="-563245">
              <a:lnSpc>
                <a:spcPct val="120000"/>
              </a:lnSpc>
              <a:buClr>
                <a:schemeClr val="accent2"/>
              </a:buClr>
              <a:buFont typeface="Wingdings" panose="05000000000000000000" pitchFamily="2" charset="2"/>
              <a:buChar char="§"/>
              <a:defRPr/>
            </a:pPr>
            <a:r>
              <a:rPr lang="en-US" sz="2600" b="1" dirty="0">
                <a:solidFill>
                  <a:srgbClr val="0D6CB9"/>
                </a:solidFill>
              </a:rPr>
              <a:t>Annotated Examples of Student Writing </a:t>
            </a:r>
            <a:br>
              <a:rPr lang="en-US" sz="2600" b="1" dirty="0">
                <a:solidFill>
                  <a:srgbClr val="0D6CB9"/>
                </a:solidFill>
              </a:rPr>
            </a:br>
            <a:r>
              <a:rPr lang="en-US" sz="2600" dirty="0">
                <a:solidFill>
                  <a:srgbClr val="0D6CB9"/>
                </a:solidFill>
              </a:rPr>
              <a:t>6 writing collections representing a variety of grade levels and English language proficiency levels; each collection includes detailed rating annotations</a:t>
            </a:r>
            <a:endParaRPr lang="en-US" sz="2600" dirty="0">
              <a:solidFill>
                <a:srgbClr val="0D6CB9"/>
              </a:solidFill>
              <a:ea typeface="Open Sans"/>
              <a:cs typeface="Open Sans"/>
            </a:endParaRPr>
          </a:p>
          <a:p>
            <a:pPr marL="118745" lvl="1" indent="0">
              <a:buNone/>
              <a:defRPr/>
            </a:pPr>
            <a:endParaRPr lang="en-US" sz="2600" dirty="0">
              <a:solidFill>
                <a:srgbClr val="0D6CB9"/>
              </a:solidFill>
              <a:ea typeface="Open Sans"/>
              <a:cs typeface="Open Sans"/>
            </a:endParaRPr>
          </a:p>
          <a:p>
            <a:pPr marL="682625" lvl="1" indent="-563245">
              <a:lnSpc>
                <a:spcPct val="120000"/>
              </a:lnSpc>
              <a:buClr>
                <a:schemeClr val="accent2"/>
              </a:buClr>
              <a:buFont typeface="Wingdings" panose="05000000000000000000" pitchFamily="2" charset="2"/>
              <a:buChar char="§"/>
              <a:defRPr/>
            </a:pPr>
            <a:r>
              <a:rPr lang="en-US" sz="2600" b="1" dirty="0">
                <a:solidFill>
                  <a:srgbClr val="0D6CB9"/>
                </a:solidFill>
              </a:rPr>
              <a:t>TELPAS Educator Guide</a:t>
            </a:r>
            <a:br>
              <a:rPr lang="en-US" sz="2600" dirty="0">
                <a:solidFill>
                  <a:srgbClr val="0D6CB9"/>
                </a:solidFill>
              </a:rPr>
            </a:br>
            <a:r>
              <a:rPr lang="en-US" sz="2600" dirty="0">
                <a:solidFill>
                  <a:srgbClr val="0D6CB9"/>
                </a:solidFill>
              </a:rPr>
              <a:t>Contains several annotated writing samples for grades 2–12</a:t>
            </a:r>
            <a:endParaRPr lang="en-US" sz="2600" dirty="0">
              <a:solidFill>
                <a:srgbClr val="0D6CB9"/>
              </a:solidFill>
              <a:ea typeface="Open Sans"/>
              <a:cs typeface="Open Sans"/>
            </a:endParaRPr>
          </a:p>
          <a:p>
            <a:pPr marL="118745" lvl="1" indent="0">
              <a:buNone/>
              <a:defRPr/>
            </a:pPr>
            <a:endParaRPr lang="en-US" sz="2600" dirty="0">
              <a:solidFill>
                <a:srgbClr val="0D6CB9"/>
              </a:solidFill>
              <a:ea typeface="Open Sans"/>
              <a:cs typeface="Open Sans"/>
            </a:endParaRPr>
          </a:p>
          <a:p>
            <a:pPr marL="682625" lvl="1" indent="-563245" algn="ctr">
              <a:buNone/>
              <a:defRPr/>
            </a:pPr>
            <a:r>
              <a:rPr lang="en-US" sz="2600" dirty="0">
                <a:solidFill>
                  <a:srgbClr val="F16038"/>
                </a:solidFill>
              </a:rPr>
              <a:t>All resources available on TEA’s </a:t>
            </a:r>
            <a:r>
              <a:rPr lang="en-US" sz="2600" dirty="0">
                <a:solidFill>
                  <a:srgbClr val="F16038"/>
                </a:solidFill>
                <a:hlinkClick r:id="rId3">
                  <a:extLst>
                    <a:ext uri="{A12FA001-AC4F-418D-AE19-62706E023703}">
                      <ahyp:hlinkClr xmlns:ahyp="http://schemas.microsoft.com/office/drawing/2018/hyperlinkcolor" val="tx"/>
                    </a:ext>
                  </a:extLst>
                </a:hlinkClick>
              </a:rPr>
              <a:t>TELPAS Resources </a:t>
            </a:r>
            <a:r>
              <a:rPr lang="en-US" sz="2600" dirty="0">
                <a:solidFill>
                  <a:srgbClr val="F16038"/>
                </a:solidFill>
              </a:rPr>
              <a:t> webpage</a:t>
            </a:r>
            <a:endParaRPr lang="en-US" sz="2600" dirty="0">
              <a:solidFill>
                <a:srgbClr val="F16038"/>
              </a:solidFill>
              <a:ea typeface="Open Sans"/>
              <a:cs typeface="Open Sans"/>
            </a:endParaRPr>
          </a:p>
          <a:p>
            <a:pPr marL="682625" lvl="1" indent="-563245" algn="ctr">
              <a:buFont typeface="Wingdings" pitchFamily="2" charset="2"/>
              <a:buNone/>
              <a:defRPr/>
            </a:pPr>
            <a:endParaRPr lang="en-US" sz="2100" dirty="0">
              <a:solidFill>
                <a:srgbClr val="0D6CB9"/>
              </a:solidFill>
              <a:ea typeface="Open Sans" panose="020B0606030504020204"/>
              <a:cs typeface="Open Sans" panose="020B0606030504020204"/>
            </a:endParaRPr>
          </a:p>
          <a:p>
            <a:pPr marL="682625" lvl="1" indent="-563245" algn="ctr">
              <a:buFont typeface="Wingdings" pitchFamily="2" charset="2"/>
              <a:buNone/>
              <a:defRPr/>
            </a:pPr>
            <a:r>
              <a:rPr lang="en-US" altLang="en-US" sz="3100" dirty="0">
                <a:solidFill>
                  <a:srgbClr val="0D6CB9"/>
                </a:solidFill>
              </a:rPr>
              <a:t>Spring TELPAS online rater training provides in-depth practice.</a:t>
            </a:r>
            <a:endParaRPr lang="en-US" altLang="en-US" sz="3100" dirty="0">
              <a:solidFill>
                <a:srgbClr val="0D6CB9"/>
              </a:solidFill>
              <a:ea typeface="Open Sans"/>
              <a:cs typeface="Open Sans"/>
            </a:endParaRPr>
          </a:p>
        </p:txBody>
      </p:sp>
      <p:sp>
        <p:nvSpPr>
          <p:cNvPr id="3" name="Slide Number Placeholder 2"/>
          <p:cNvSpPr>
            <a:spLocks noGrp="1"/>
          </p:cNvSpPr>
          <p:nvPr>
            <p:ph type="sldNum" sz="quarter" idx="4"/>
          </p:nvPr>
        </p:nvSpPr>
        <p:spPr/>
        <p:txBody>
          <a:bodyPr/>
          <a:lstStyle/>
          <a:p>
            <a:fld id="{0088AB57-2DBE-44A3-AE96-942C49E954BF}" type="slidenum">
              <a:rPr lang="en-US" smtClean="0"/>
              <a:pPr/>
              <a:t>41</a:t>
            </a:fld>
            <a:endParaRPr lang="en-US" dirty="0"/>
          </a:p>
        </p:txBody>
      </p:sp>
    </p:spTree>
    <p:extLst>
      <p:ext uri="{BB962C8B-B14F-4D97-AF65-F5344CB8AC3E}">
        <p14:creationId xmlns:p14="http://schemas.microsoft.com/office/powerpoint/2010/main" val="331652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D6CB9"/>
                </a:solidFill>
                <a:latin typeface="Calibri" panose="020F0502020204030204" pitchFamily="34" charset="0"/>
                <a:cs typeface="Calibri" panose="020F0502020204030204" pitchFamily="34" charset="0"/>
              </a:rPr>
              <a:t>Disclaimer</a:t>
            </a:r>
          </a:p>
        </p:txBody>
      </p:sp>
      <p:sp>
        <p:nvSpPr>
          <p:cNvPr id="3" name="Content Placeholder 2"/>
          <p:cNvSpPr>
            <a:spLocks noGrp="1"/>
          </p:cNvSpPr>
          <p:nvPr>
            <p:ph idx="1"/>
          </p:nvPr>
        </p:nvSpPr>
        <p:spPr>
          <a:xfrm>
            <a:off x="370943" y="1284357"/>
            <a:ext cx="11329491" cy="4496686"/>
          </a:xfrm>
        </p:spPr>
        <p:txBody>
          <a:bodyPr>
            <a:normAutofit/>
          </a:bodyPr>
          <a:lstStyle/>
          <a:p>
            <a:r>
              <a:rPr lang="en-US" sz="3000" dirty="0">
                <a:solidFill>
                  <a:srgbClr val="0D6CB9"/>
                </a:solidFill>
              </a:rPr>
              <a:t>These slides have been prepared by the Student Assessment Division of the Texas Education Agency. You are encouraged to use them for local training.</a:t>
            </a:r>
          </a:p>
          <a:p>
            <a:pPr marL="0" indent="0">
              <a:buClr>
                <a:schemeClr val="accent2"/>
              </a:buClr>
              <a:buNone/>
            </a:pPr>
            <a:endParaRPr lang="en-US" altLang="en-US" sz="3000" dirty="0">
              <a:solidFill>
                <a:srgbClr val="0D6CB9"/>
              </a:solidFill>
            </a:endParaRPr>
          </a:p>
          <a:p>
            <a:r>
              <a:rPr lang="en-US" sz="3000" dirty="0">
                <a:solidFill>
                  <a:srgbClr val="0D6CB9"/>
                </a:solidFill>
              </a:rPr>
              <a:t>If any of the slides are changed for local use, please hide or remove any TEA logos, headers, or footers. (You may need to edit the Master slide.)</a:t>
            </a:r>
          </a:p>
          <a:p>
            <a:endParaRPr lang="en-US" altLang="en-US" dirty="0"/>
          </a:p>
        </p:txBody>
      </p:sp>
      <p:sp>
        <p:nvSpPr>
          <p:cNvPr id="4" name="Slide Number Placeholder 3"/>
          <p:cNvSpPr>
            <a:spLocks noGrp="1"/>
          </p:cNvSpPr>
          <p:nvPr>
            <p:ph type="sldNum" sz="quarter" idx="4"/>
          </p:nvPr>
        </p:nvSpPr>
        <p:spPr/>
        <p:txBody>
          <a:bodyPr/>
          <a:lstStyle/>
          <a:p>
            <a:fld id="{0088AB57-2DBE-44A3-AE96-942C49E954BF}" type="slidenum">
              <a:rPr lang="en-US" smtClean="0"/>
              <a:t>42</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61" y="97655"/>
            <a:ext cx="11971278" cy="754602"/>
          </a:xfrm>
        </p:spPr>
        <p:txBody>
          <a:bodyPr>
            <a:noAutofit/>
          </a:bodyPr>
          <a:lstStyle/>
          <a:p>
            <a:r>
              <a:rPr lang="en-US" altLang="en-US" sz="3400" dirty="0">
                <a:solidFill>
                  <a:srgbClr val="0D6CB9"/>
                </a:solidFill>
                <a:latin typeface="Calibri" panose="020F0502020204030204" pitchFamily="34" charset="0"/>
                <a:cs typeface="Calibri" panose="020F0502020204030204" pitchFamily="34" charset="0"/>
              </a:rPr>
              <a:t>ELPS-TELPAS Proficiency Level Descriptors Grades K–12 Listening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5</a:t>
            </a:fld>
            <a:endParaRPr lang="en-US" dirty="0"/>
          </a:p>
        </p:txBody>
      </p:sp>
      <p:pic>
        <p:nvPicPr>
          <p:cNvPr id="7" name="Picture 6" descr="A screenshot of the ELPS-TELPAS grades K-12 proficiency level descriptors for the listening domain ">
            <a:extLst>
              <a:ext uri="{FF2B5EF4-FFF2-40B4-BE49-F238E27FC236}">
                <a16:creationId xmlns:a16="http://schemas.microsoft.com/office/drawing/2014/main" id="{1EED8F27-D8C0-6B90-71DC-20A763B81F92}"/>
              </a:ext>
            </a:extLst>
          </p:cNvPr>
          <p:cNvPicPr>
            <a:picLocks noChangeAspect="1"/>
          </p:cNvPicPr>
          <p:nvPr/>
        </p:nvPicPr>
        <p:blipFill rotWithShape="1">
          <a:blip r:embed="rId3"/>
          <a:srcRect l="16647" t="16473" r="18057" b="15274"/>
          <a:stretch/>
        </p:blipFill>
        <p:spPr bwMode="auto">
          <a:xfrm>
            <a:off x="2032986" y="732953"/>
            <a:ext cx="7901127" cy="5161820"/>
          </a:xfrm>
          <a:prstGeom prst="rect">
            <a:avLst/>
          </a:prstGeom>
          <a:ln w="9525" cap="flat" cmpd="sng" algn="ctr">
            <a:solidFill>
              <a:srgbClr val="E7E6E6">
                <a:lumMod val="9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719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56" y="197618"/>
            <a:ext cx="11342232" cy="962338"/>
          </a:xfrm>
        </p:spPr>
        <p:txBody>
          <a:bodyPr>
            <a:noAutofit/>
          </a:bodyPr>
          <a:lstStyle/>
          <a:p>
            <a:r>
              <a:rPr lang="en-US" altLang="en-US" sz="3600" dirty="0">
                <a:solidFill>
                  <a:srgbClr val="0D6CB9"/>
                </a:solidFill>
                <a:latin typeface="Calibri" panose="020F0502020204030204" pitchFamily="34" charset="0"/>
                <a:cs typeface="Calibri" panose="020F0502020204030204" pitchFamily="34" charset="0"/>
              </a:rPr>
              <a:t>Reflect on how well the student understands the English he or she hears during activities such as:</a:t>
            </a:r>
            <a:endParaRPr lang="en-US" sz="3600" dirty="0">
              <a:solidFill>
                <a:srgbClr val="0D6CB9"/>
              </a:solidFill>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431254" y="1497422"/>
            <a:ext cx="11329491" cy="4496686"/>
          </a:xfrm>
        </p:spPr>
        <p:txBody>
          <a:bodyPr/>
          <a:lstStyle/>
          <a:p>
            <a:pPr marL="457200" indent="-457200">
              <a:buClr>
                <a:schemeClr val="accent2"/>
              </a:buClr>
              <a:buFont typeface="Wingdings" panose="05000000000000000000" pitchFamily="2" charset="2"/>
              <a:buChar char="§"/>
            </a:pPr>
            <a:r>
              <a:rPr lang="en-US" altLang="en-US" sz="3200" dirty="0">
                <a:solidFill>
                  <a:srgbClr val="0D6CB9"/>
                </a:solidFill>
              </a:rPr>
              <a:t>Reacting to oral presentations</a:t>
            </a:r>
          </a:p>
          <a:p>
            <a:pPr marL="457200" indent="-457200">
              <a:buClr>
                <a:schemeClr val="accent2"/>
              </a:buClr>
              <a:buFont typeface="Wingdings" panose="05000000000000000000" pitchFamily="2" charset="2"/>
              <a:buChar char="§"/>
            </a:pPr>
            <a:r>
              <a:rPr lang="en-US" altLang="en-US" sz="3200" dirty="0">
                <a:solidFill>
                  <a:srgbClr val="0D6CB9"/>
                </a:solidFill>
              </a:rPr>
              <a:t>Responding to text read aloud</a:t>
            </a:r>
          </a:p>
          <a:p>
            <a:pPr marL="457200" indent="-457200">
              <a:buClr>
                <a:schemeClr val="accent2"/>
              </a:buClr>
              <a:buFont typeface="Wingdings" panose="05000000000000000000" pitchFamily="2" charset="2"/>
              <a:buChar char="§"/>
            </a:pPr>
            <a:r>
              <a:rPr lang="en-US" altLang="en-US" sz="3200" dirty="0">
                <a:solidFill>
                  <a:srgbClr val="0D6CB9"/>
                </a:solidFill>
              </a:rPr>
              <a:t>Following directions</a:t>
            </a:r>
          </a:p>
          <a:p>
            <a:pPr marL="457200" indent="-457200">
              <a:buClr>
                <a:schemeClr val="accent2"/>
              </a:buClr>
              <a:buFont typeface="Wingdings" panose="05000000000000000000" pitchFamily="2" charset="2"/>
              <a:buChar char="§"/>
            </a:pPr>
            <a:r>
              <a:rPr lang="en-US" altLang="en-US" sz="3200" dirty="0">
                <a:solidFill>
                  <a:srgbClr val="0D6CB9"/>
                </a:solidFill>
              </a:rPr>
              <a:t>Cooperative group work</a:t>
            </a:r>
          </a:p>
          <a:p>
            <a:pPr marL="457200" indent="-457200">
              <a:buClr>
                <a:schemeClr val="accent2"/>
              </a:buClr>
              <a:buFont typeface="Wingdings" panose="05000000000000000000" pitchFamily="2" charset="2"/>
              <a:buChar char="§"/>
            </a:pPr>
            <a:r>
              <a:rPr lang="en-US" altLang="en-US" sz="3200" dirty="0">
                <a:solidFill>
                  <a:srgbClr val="0D6CB9"/>
                </a:solidFill>
              </a:rPr>
              <a:t>Informal interactions with peers</a:t>
            </a:r>
          </a:p>
          <a:p>
            <a:pPr marL="457200" indent="-457200">
              <a:buClr>
                <a:schemeClr val="accent2"/>
              </a:buClr>
              <a:buFont typeface="Wingdings" panose="05000000000000000000" pitchFamily="2" charset="2"/>
              <a:buChar char="§"/>
            </a:pPr>
            <a:r>
              <a:rPr lang="en-US" altLang="en-US" sz="3200" dirty="0">
                <a:solidFill>
                  <a:srgbClr val="0D6CB9"/>
                </a:solidFill>
              </a:rPr>
              <a:t>Large-group and small-group instructional interactions </a:t>
            </a:r>
          </a:p>
          <a:p>
            <a:pPr marL="457200" indent="-457200">
              <a:buClr>
                <a:schemeClr val="accent2"/>
              </a:buClr>
              <a:buFont typeface="Wingdings" panose="05000000000000000000" pitchFamily="2" charset="2"/>
              <a:buChar char="§"/>
            </a:pPr>
            <a:r>
              <a:rPr lang="en-US" altLang="en-US" sz="3200" dirty="0">
                <a:solidFill>
                  <a:srgbClr val="0D6CB9"/>
                </a:solidFill>
              </a:rPr>
              <a:t>One-on-one interviews</a:t>
            </a:r>
          </a:p>
          <a:p>
            <a:pPr marL="457200" indent="-457200">
              <a:buClr>
                <a:schemeClr val="accent2"/>
              </a:buClr>
              <a:buFont typeface="Wingdings" panose="05000000000000000000" pitchFamily="2" charset="2"/>
              <a:buChar char="§"/>
            </a:pPr>
            <a:r>
              <a:rPr lang="en-US" altLang="en-US" sz="3200" dirty="0">
                <a:solidFill>
                  <a:srgbClr val="0D6CB9"/>
                </a:solidFill>
              </a:rPr>
              <a:t>Individual student conferences</a:t>
            </a: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6</a:t>
            </a:fld>
            <a:endParaRPr lang="en-US" dirty="0"/>
          </a:p>
        </p:txBody>
      </p:sp>
    </p:spTree>
    <p:extLst>
      <p:ext uri="{BB962C8B-B14F-4D97-AF65-F5344CB8AC3E}">
        <p14:creationId xmlns:p14="http://schemas.microsoft.com/office/powerpoint/2010/main" val="3317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0088AB57-2DBE-44A3-AE96-942C49E954BF}" type="slidenum">
              <a:rPr lang="en-US" smtClean="0"/>
              <a:pPr/>
              <a:t>7</a:t>
            </a:fld>
            <a:endParaRPr lang="en-US" dirty="0"/>
          </a:p>
        </p:txBody>
      </p:sp>
      <p:sp>
        <p:nvSpPr>
          <p:cNvPr id="2" name="Title 1"/>
          <p:cNvSpPr>
            <a:spLocks noGrp="1"/>
          </p:cNvSpPr>
          <p:nvPr>
            <p:ph type="title"/>
          </p:nvPr>
        </p:nvSpPr>
        <p:spPr>
          <a:xfrm>
            <a:off x="133134" y="87986"/>
            <a:ext cx="11342232" cy="962338"/>
          </a:xfrm>
        </p:spPr>
        <p:txBody>
          <a:bodyPr>
            <a:normAutofit/>
          </a:bodyPr>
          <a:lstStyle/>
          <a:p>
            <a:r>
              <a:rPr lang="en-US" altLang="en-US" sz="3600" dirty="0">
                <a:solidFill>
                  <a:srgbClr val="0D6CB9"/>
                </a:solidFill>
              </a:rPr>
              <a:t> Beginning Listener Nonacademic Listening Sample</a:t>
            </a:r>
            <a:endParaRPr lang="en-US" sz="3600" dirty="0">
              <a:solidFill>
                <a:srgbClr val="0D6CB9"/>
              </a:solidFill>
            </a:endParaRPr>
          </a:p>
        </p:txBody>
      </p:sp>
      <p:sp>
        <p:nvSpPr>
          <p:cNvPr id="4" name="Content Placeholder 3"/>
          <p:cNvSpPr>
            <a:spLocks noGrp="1"/>
          </p:cNvSpPr>
          <p:nvPr>
            <p:ph idx="1"/>
          </p:nvPr>
        </p:nvSpPr>
        <p:spPr>
          <a:xfrm>
            <a:off x="501056" y="1050324"/>
            <a:ext cx="11329491" cy="4015612"/>
          </a:xfrm>
        </p:spPr>
        <p:txBody>
          <a:bodyPr>
            <a:normAutofit fontScale="70000" lnSpcReduction="20000"/>
          </a:bodyPr>
          <a:lstStyle/>
          <a:p>
            <a:pPr marL="0" indent="0" algn="ctr">
              <a:buNone/>
            </a:pPr>
            <a:r>
              <a:rPr lang="en-US" altLang="en-US" sz="3500" b="1" dirty="0">
                <a:solidFill>
                  <a:srgbClr val="0D6CB9"/>
                </a:solidFill>
              </a:rPr>
              <a:t>What Might a </a:t>
            </a:r>
            <a:r>
              <a:rPr lang="en-US" altLang="en-US" sz="3500" b="1" u="sng" dirty="0">
                <a:solidFill>
                  <a:srgbClr val="0D6CB9"/>
                </a:solidFill>
              </a:rPr>
              <a:t>Beginning</a:t>
            </a:r>
            <a:r>
              <a:rPr lang="en-US" altLang="en-US" sz="3500" b="1" dirty="0">
                <a:solidFill>
                  <a:srgbClr val="0D6CB9"/>
                </a:solidFill>
              </a:rPr>
              <a:t> Listener Understand?</a:t>
            </a:r>
          </a:p>
          <a:p>
            <a:pPr marL="0" indent="0" algn="ctr">
              <a:buNone/>
            </a:pPr>
            <a:endParaRPr lang="en-US" altLang="en-US" b="1" dirty="0">
              <a:solidFill>
                <a:srgbClr val="0D6CB9"/>
              </a:solidFill>
            </a:endParaRPr>
          </a:p>
          <a:p>
            <a:pPr marL="0" indent="0">
              <a:lnSpc>
                <a:spcPct val="170000"/>
              </a:lnSpc>
              <a:buNone/>
            </a:pPr>
            <a:r>
              <a:rPr lang="en-US" altLang="en-US" sz="3400" dirty="0">
                <a:solidFill>
                  <a:srgbClr val="0D6CB9"/>
                </a:solidFill>
              </a:rPr>
              <a:t>I have some exciting news for you</a:t>
            </a:r>
            <a:r>
              <a:rPr lang="en-US" altLang="en-US" sz="3400" dirty="0"/>
              <a:t> </a:t>
            </a:r>
            <a:r>
              <a:rPr lang="en-US" altLang="en-US" sz="3400" b="1" dirty="0">
                <a:solidFill>
                  <a:schemeClr val="accent2"/>
                </a:solidFill>
              </a:rPr>
              <a:t>today. We are going </a:t>
            </a:r>
            <a:r>
              <a:rPr lang="en-US" altLang="en-US" sz="3400" dirty="0">
                <a:solidFill>
                  <a:srgbClr val="0D6CB9"/>
                </a:solidFill>
              </a:rPr>
              <a:t>to be going on a field trip next week. On </a:t>
            </a:r>
            <a:r>
              <a:rPr lang="en-US" altLang="en-US" sz="3400" b="1" dirty="0">
                <a:solidFill>
                  <a:schemeClr val="accent2"/>
                </a:solidFill>
              </a:rPr>
              <a:t>Thursday</a:t>
            </a:r>
            <a:r>
              <a:rPr lang="en-US" altLang="en-US" sz="3400" dirty="0"/>
              <a:t> </a:t>
            </a:r>
            <a:r>
              <a:rPr lang="en-US" altLang="en-US" sz="3400" dirty="0">
                <a:solidFill>
                  <a:srgbClr val="0D6CB9"/>
                </a:solidFill>
              </a:rPr>
              <a:t>after the announcements, we will load the </a:t>
            </a:r>
            <a:r>
              <a:rPr lang="en-US" altLang="en-US" sz="3400" b="1" dirty="0">
                <a:solidFill>
                  <a:schemeClr val="accent2"/>
                </a:solidFill>
              </a:rPr>
              <a:t>buses</a:t>
            </a:r>
            <a:r>
              <a:rPr lang="en-US" altLang="en-US" sz="3400" dirty="0"/>
              <a:t> </a:t>
            </a:r>
            <a:r>
              <a:rPr lang="en-US" altLang="en-US" sz="3400" dirty="0">
                <a:solidFill>
                  <a:srgbClr val="0D6CB9"/>
                </a:solidFill>
              </a:rPr>
              <a:t>and be gone the entire</a:t>
            </a:r>
            <a:r>
              <a:rPr lang="en-US" altLang="en-US" sz="3400" dirty="0"/>
              <a:t> </a:t>
            </a:r>
            <a:r>
              <a:rPr lang="en-US" altLang="en-US" sz="3400" b="1" dirty="0">
                <a:solidFill>
                  <a:schemeClr val="accent2"/>
                </a:solidFill>
              </a:rPr>
              <a:t>day</a:t>
            </a:r>
            <a:r>
              <a:rPr lang="en-US" altLang="en-US" sz="3400" dirty="0">
                <a:solidFill>
                  <a:srgbClr val="0D6CB9"/>
                </a:solidFill>
              </a:rPr>
              <a:t>. In order to be permitted to </a:t>
            </a:r>
            <a:r>
              <a:rPr lang="en-US" altLang="en-US" sz="3400" b="1" dirty="0">
                <a:solidFill>
                  <a:schemeClr val="accent2"/>
                </a:solidFill>
              </a:rPr>
              <a:t>go</a:t>
            </a:r>
            <a:r>
              <a:rPr lang="en-US" altLang="en-US" sz="3400" dirty="0"/>
              <a:t>, </a:t>
            </a:r>
            <a:r>
              <a:rPr lang="en-US" altLang="en-US" sz="3400" dirty="0">
                <a:solidFill>
                  <a:srgbClr val="0D6CB9"/>
                </a:solidFill>
              </a:rPr>
              <a:t>you must have your </a:t>
            </a:r>
            <a:r>
              <a:rPr lang="en-US" altLang="en-US" sz="3400" b="1" dirty="0">
                <a:solidFill>
                  <a:schemeClr val="accent2"/>
                </a:solidFill>
              </a:rPr>
              <a:t>parents</a:t>
            </a:r>
            <a:r>
              <a:rPr lang="en-US" altLang="en-US" sz="3400" dirty="0"/>
              <a:t> </a:t>
            </a:r>
            <a:r>
              <a:rPr lang="en-US" altLang="en-US" sz="3400" dirty="0">
                <a:solidFill>
                  <a:srgbClr val="0D6CB9"/>
                </a:solidFill>
              </a:rPr>
              <a:t>read and sign this permission slip. If your </a:t>
            </a:r>
            <a:r>
              <a:rPr lang="en-US" altLang="en-US" sz="3400" b="1" dirty="0">
                <a:solidFill>
                  <a:schemeClr val="accent2"/>
                </a:solidFill>
              </a:rPr>
              <a:t>parents</a:t>
            </a:r>
            <a:r>
              <a:rPr lang="en-US" altLang="en-US" sz="3400" dirty="0"/>
              <a:t> </a:t>
            </a:r>
            <a:r>
              <a:rPr lang="en-US" altLang="en-US" sz="3400" dirty="0">
                <a:solidFill>
                  <a:srgbClr val="0D6CB9"/>
                </a:solidFill>
              </a:rPr>
              <a:t>would</a:t>
            </a:r>
            <a:r>
              <a:rPr lang="en-US" altLang="en-US" sz="3400" dirty="0"/>
              <a:t> </a:t>
            </a:r>
            <a:r>
              <a:rPr lang="en-US" altLang="en-US" sz="3400" b="1" dirty="0">
                <a:solidFill>
                  <a:schemeClr val="accent2"/>
                </a:solidFill>
              </a:rPr>
              <a:t>like</a:t>
            </a:r>
            <a:r>
              <a:rPr lang="en-US" altLang="en-US" sz="3400" dirty="0"/>
              <a:t> </a:t>
            </a:r>
            <a:r>
              <a:rPr lang="en-US" altLang="en-US" sz="3400" dirty="0">
                <a:solidFill>
                  <a:srgbClr val="0D6CB9"/>
                </a:solidFill>
              </a:rPr>
              <a:t>to chaperone, there is a place on the form for them to volunteer. </a:t>
            </a:r>
            <a:r>
              <a:rPr lang="en-US" altLang="en-US" sz="3400" b="1" dirty="0">
                <a:solidFill>
                  <a:schemeClr val="accent2"/>
                </a:solidFill>
              </a:rPr>
              <a:t>Please</a:t>
            </a:r>
            <a:r>
              <a:rPr lang="en-US" altLang="en-US" sz="3400" dirty="0"/>
              <a:t> </a:t>
            </a:r>
            <a:r>
              <a:rPr lang="en-US" altLang="en-US" sz="3400" dirty="0">
                <a:solidFill>
                  <a:srgbClr val="0D6CB9"/>
                </a:solidFill>
              </a:rPr>
              <a:t>put this in your </a:t>
            </a:r>
            <a:r>
              <a:rPr lang="en-US" altLang="en-US" sz="3400" b="1" dirty="0">
                <a:solidFill>
                  <a:schemeClr val="accent2"/>
                </a:solidFill>
              </a:rPr>
              <a:t>backpack</a:t>
            </a:r>
            <a:r>
              <a:rPr lang="en-US" altLang="en-US" sz="3400" dirty="0"/>
              <a:t> </a:t>
            </a:r>
            <a:r>
              <a:rPr lang="en-US" altLang="en-US" sz="3400" dirty="0">
                <a:solidFill>
                  <a:srgbClr val="0D6CB9"/>
                </a:solidFill>
              </a:rPr>
              <a:t>to take </a:t>
            </a:r>
            <a:r>
              <a:rPr lang="en-US" altLang="en-US" sz="3400" b="1" dirty="0">
                <a:solidFill>
                  <a:schemeClr val="accent2"/>
                </a:solidFill>
              </a:rPr>
              <a:t>home</a:t>
            </a:r>
            <a:r>
              <a:rPr lang="en-US" altLang="en-US" sz="3400" dirty="0"/>
              <a:t> </a:t>
            </a:r>
            <a:r>
              <a:rPr lang="en-US" altLang="en-US" sz="3400" dirty="0">
                <a:solidFill>
                  <a:srgbClr val="0D6CB9"/>
                </a:solidFill>
              </a:rPr>
              <a:t>tonight. Remember, you have to bring it back signed or you will not be able to </a:t>
            </a:r>
            <a:r>
              <a:rPr lang="en-US" altLang="en-US" sz="3400" b="1" dirty="0">
                <a:solidFill>
                  <a:schemeClr val="accent2"/>
                </a:solidFill>
              </a:rPr>
              <a:t>go</a:t>
            </a:r>
            <a:r>
              <a:rPr lang="en-US" altLang="en-US" sz="3400" dirty="0"/>
              <a:t> </a:t>
            </a:r>
            <a:r>
              <a:rPr lang="en-US" altLang="en-US" sz="3400" dirty="0">
                <a:solidFill>
                  <a:srgbClr val="0D6CB9"/>
                </a:solidFill>
              </a:rPr>
              <a:t>with us.</a:t>
            </a:r>
          </a:p>
        </p:txBody>
      </p:sp>
      <p:sp>
        <p:nvSpPr>
          <p:cNvPr id="5" name="TextBox 4">
            <a:extLst>
              <a:ext uri="{FF2B5EF4-FFF2-40B4-BE49-F238E27FC236}">
                <a16:creationId xmlns:a16="http://schemas.microsoft.com/office/drawing/2014/main" id="{4C00219E-4A1C-90F0-E0FD-4B451D1D7C3B}"/>
              </a:ext>
            </a:extLst>
          </p:cNvPr>
          <p:cNvSpPr txBox="1"/>
          <p:nvPr/>
        </p:nvSpPr>
        <p:spPr>
          <a:xfrm>
            <a:off x="1824620" y="5199101"/>
            <a:ext cx="8597764" cy="461665"/>
          </a:xfrm>
          <a:prstGeom prst="rect">
            <a:avLst/>
          </a:prstGeom>
          <a:ln>
            <a:prstDash val="dash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2400" dirty="0">
                <a:solidFill>
                  <a:srgbClr val="0D6CB9"/>
                </a:solidFill>
              </a:rPr>
              <a:t>Text in </a:t>
            </a:r>
            <a:r>
              <a:rPr lang="en-US" altLang="en-US" sz="2400" b="1" dirty="0">
                <a:solidFill>
                  <a:schemeClr val="accent2"/>
                </a:solidFill>
              </a:rPr>
              <a:t>bold, orange</a:t>
            </a:r>
            <a:r>
              <a:rPr lang="en-US" altLang="en-US" sz="2400" b="1" dirty="0">
                <a:solidFill>
                  <a:srgbClr val="FF3300"/>
                </a:solidFill>
              </a:rPr>
              <a:t> </a:t>
            </a:r>
            <a:r>
              <a:rPr lang="en-US" altLang="en-US" sz="2400" dirty="0">
                <a:solidFill>
                  <a:srgbClr val="0D6CB9"/>
                </a:solidFill>
              </a:rPr>
              <a:t>print represents text that might be understood.</a:t>
            </a:r>
          </a:p>
        </p:txBody>
      </p:sp>
    </p:spTree>
    <p:extLst>
      <p:ext uri="{BB962C8B-B14F-4D97-AF65-F5344CB8AC3E}">
        <p14:creationId xmlns:p14="http://schemas.microsoft.com/office/powerpoint/2010/main" val="413820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6" y="73331"/>
            <a:ext cx="11342232" cy="962338"/>
          </a:xfrm>
        </p:spPr>
        <p:txBody>
          <a:bodyPr>
            <a:normAutofit/>
          </a:bodyPr>
          <a:lstStyle/>
          <a:p>
            <a:r>
              <a:rPr lang="en-US" altLang="en-US" sz="3600" dirty="0">
                <a:solidFill>
                  <a:srgbClr val="0D6CB9"/>
                </a:solidFill>
                <a:latin typeface="Calibri" panose="020F0502020204030204" pitchFamily="34" charset="0"/>
                <a:cs typeface="Calibri" panose="020F0502020204030204" pitchFamily="34" charset="0"/>
              </a:rPr>
              <a:t>In Other Words (Beginning Listener)</a:t>
            </a:r>
            <a:endParaRPr lang="en-US" sz="3600" dirty="0">
              <a:solidFill>
                <a:srgbClr val="0D6CB9"/>
              </a:solidFill>
              <a:latin typeface="Calibri" panose="020F0502020204030204" pitchFamily="34" charset="0"/>
              <a:cs typeface="Calibri" panose="020F0502020204030204" pitchFamily="34" charset="0"/>
            </a:endParaRPr>
          </a:p>
        </p:txBody>
      </p:sp>
      <p:pic>
        <p:nvPicPr>
          <p:cNvPr id="6" name="Graphic 5" descr="Ear with solid fill">
            <a:extLst>
              <a:ext uri="{FF2B5EF4-FFF2-40B4-BE49-F238E27FC236}">
                <a16:creationId xmlns:a16="http://schemas.microsoft.com/office/drawing/2014/main" id="{236EEE89-059E-828F-A59E-CCFE0B9DD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198" y="1684538"/>
            <a:ext cx="3233692" cy="3233692"/>
          </a:xfrm>
          <a:prstGeom prst="rect">
            <a:avLst/>
          </a:prstGeom>
        </p:spPr>
      </p:pic>
      <p:sp>
        <p:nvSpPr>
          <p:cNvPr id="4" name="Content Placeholder 3"/>
          <p:cNvSpPr>
            <a:spLocks noGrp="1"/>
          </p:cNvSpPr>
          <p:nvPr>
            <p:ph idx="1"/>
          </p:nvPr>
        </p:nvSpPr>
        <p:spPr>
          <a:xfrm>
            <a:off x="3675355" y="1180657"/>
            <a:ext cx="8092974" cy="4496686"/>
          </a:xfrm>
          <a:ln>
            <a:solidFill>
              <a:srgbClr val="F16038"/>
            </a:solidFill>
          </a:ln>
        </p:spPr>
        <p:txBody>
          <a:bodyPr>
            <a:normAutofit/>
          </a:bodyPr>
          <a:lstStyle/>
          <a:p>
            <a:endParaRPr lang="en-US" altLang="en-US" sz="3500" dirty="0"/>
          </a:p>
          <a:p>
            <a:pPr marL="0" indent="0" algn="ctr">
              <a:lnSpc>
                <a:spcPct val="150000"/>
              </a:lnSpc>
              <a:buNone/>
            </a:pPr>
            <a:r>
              <a:rPr lang="en-US" altLang="en-US" sz="3600" dirty="0">
                <a:solidFill>
                  <a:srgbClr val="4472C4"/>
                </a:solidFill>
              </a:rPr>
              <a:t>…</a:t>
            </a:r>
            <a:r>
              <a:rPr lang="en-US" altLang="en-US" sz="3600" dirty="0"/>
              <a:t> </a:t>
            </a:r>
            <a:r>
              <a:rPr lang="en-US" altLang="en-US" sz="3600" b="1" dirty="0">
                <a:solidFill>
                  <a:schemeClr val="accent2"/>
                </a:solidFill>
              </a:rPr>
              <a:t>today.</a:t>
            </a:r>
            <a:r>
              <a:rPr lang="en-US" altLang="en-US" sz="3600" dirty="0">
                <a:solidFill>
                  <a:schemeClr val="accent2"/>
                </a:solidFill>
              </a:rPr>
              <a:t>  </a:t>
            </a:r>
            <a:r>
              <a:rPr lang="en-US" altLang="en-US" sz="3600" b="1" dirty="0">
                <a:solidFill>
                  <a:schemeClr val="accent2"/>
                </a:solidFill>
              </a:rPr>
              <a:t>We are going</a:t>
            </a:r>
            <a:r>
              <a:rPr lang="en-US" altLang="en-US" sz="3600" dirty="0">
                <a:solidFill>
                  <a:schemeClr val="accent2"/>
                </a:solidFill>
              </a:rPr>
              <a:t> </a:t>
            </a:r>
            <a:r>
              <a:rPr lang="en-US" altLang="en-US" sz="3600" dirty="0">
                <a:solidFill>
                  <a:srgbClr val="4472C4"/>
                </a:solidFill>
              </a:rPr>
              <a:t>…</a:t>
            </a:r>
            <a:r>
              <a:rPr lang="en-US" altLang="en-US" sz="3600" dirty="0"/>
              <a:t> </a:t>
            </a:r>
            <a:r>
              <a:rPr lang="en-US" altLang="en-US" sz="3600" b="1" dirty="0">
                <a:solidFill>
                  <a:schemeClr val="accent2"/>
                </a:solidFill>
              </a:rPr>
              <a:t>Thursday</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buses</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day</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go</a:t>
            </a:r>
            <a:r>
              <a:rPr lang="en-US" altLang="en-US" sz="3600" b="1" dirty="0">
                <a:solidFill>
                  <a:srgbClr val="FF5050"/>
                </a:solidFill>
              </a:rPr>
              <a:t> </a:t>
            </a:r>
            <a:r>
              <a:rPr lang="en-US" altLang="en-US" sz="3600" dirty="0">
                <a:solidFill>
                  <a:srgbClr val="4472C4"/>
                </a:solidFill>
              </a:rPr>
              <a:t>…</a:t>
            </a:r>
            <a:r>
              <a:rPr lang="en-US" altLang="en-US" sz="3600" dirty="0"/>
              <a:t> </a:t>
            </a:r>
            <a:r>
              <a:rPr lang="en-US" altLang="en-US" sz="3600" b="1" dirty="0">
                <a:solidFill>
                  <a:schemeClr val="accent2"/>
                </a:solidFill>
              </a:rPr>
              <a:t>parents</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parents</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like</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Please</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backpack</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home</a:t>
            </a:r>
            <a:r>
              <a:rPr lang="en-US" altLang="en-US" sz="3600" dirty="0"/>
              <a:t> </a:t>
            </a:r>
            <a:r>
              <a:rPr lang="en-US" altLang="en-US" sz="3600" dirty="0">
                <a:solidFill>
                  <a:srgbClr val="4472C4"/>
                </a:solidFill>
              </a:rPr>
              <a:t>…</a:t>
            </a:r>
            <a:r>
              <a:rPr lang="en-US" altLang="en-US" sz="3600" dirty="0"/>
              <a:t> </a:t>
            </a:r>
            <a:r>
              <a:rPr lang="en-US" altLang="en-US" sz="3600" b="1" dirty="0">
                <a:solidFill>
                  <a:schemeClr val="accent2"/>
                </a:solidFill>
              </a:rPr>
              <a:t>go</a:t>
            </a:r>
            <a:r>
              <a:rPr lang="en-US" altLang="en-US" sz="3600" dirty="0"/>
              <a:t> </a:t>
            </a:r>
            <a:r>
              <a:rPr lang="en-US" altLang="en-US" sz="3600" dirty="0">
                <a:solidFill>
                  <a:srgbClr val="4472C4"/>
                </a:solidFill>
              </a:rPr>
              <a:t>…</a:t>
            </a:r>
          </a:p>
        </p:txBody>
      </p:sp>
      <p:sp>
        <p:nvSpPr>
          <p:cNvPr id="3" name="Slide Number Placeholder 2"/>
          <p:cNvSpPr>
            <a:spLocks noGrp="1"/>
          </p:cNvSpPr>
          <p:nvPr>
            <p:ph type="sldNum" sz="quarter" idx="4"/>
          </p:nvPr>
        </p:nvSpPr>
        <p:spPr/>
        <p:txBody>
          <a:bodyPr/>
          <a:lstStyle/>
          <a:p>
            <a:fld id="{0088AB57-2DBE-44A3-AE96-942C49E954BF}" type="slidenum">
              <a:rPr lang="en-US" smtClean="0"/>
              <a:pPr/>
              <a:t>8</a:t>
            </a:fld>
            <a:endParaRPr lang="en-US"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23" y="87986"/>
            <a:ext cx="11342232" cy="962338"/>
          </a:xfrm>
        </p:spPr>
        <p:txBody>
          <a:bodyPr>
            <a:noAutofit/>
          </a:bodyPr>
          <a:lstStyle/>
          <a:p>
            <a:r>
              <a:rPr lang="en-US" sz="3600" dirty="0">
                <a:solidFill>
                  <a:srgbClr val="0D6CB9"/>
                </a:solidFill>
                <a:latin typeface="Calibri" panose="020F0502020204030204" pitchFamily="34" charset="0"/>
                <a:cs typeface="Calibri" panose="020F0502020204030204" pitchFamily="34" charset="0"/>
              </a:rPr>
              <a:t>Intermediate Listener Nonacademic Listening Sample</a:t>
            </a:r>
          </a:p>
        </p:txBody>
      </p:sp>
      <p:sp>
        <p:nvSpPr>
          <p:cNvPr id="4" name="Content Placeholder 3"/>
          <p:cNvSpPr>
            <a:spLocks noGrp="1"/>
          </p:cNvSpPr>
          <p:nvPr>
            <p:ph idx="1"/>
          </p:nvPr>
        </p:nvSpPr>
        <p:spPr/>
        <p:txBody>
          <a:bodyPr>
            <a:normAutofit/>
          </a:bodyPr>
          <a:lstStyle/>
          <a:p>
            <a:pPr marL="0" indent="0" algn="ctr">
              <a:buNone/>
            </a:pPr>
            <a:r>
              <a:rPr lang="en-US" sz="2500" b="1" dirty="0">
                <a:solidFill>
                  <a:srgbClr val="0D6CB9"/>
                </a:solidFill>
              </a:rPr>
              <a:t>What Might an </a:t>
            </a:r>
            <a:r>
              <a:rPr lang="en-US" sz="2500" b="1" u="sng" dirty="0">
                <a:solidFill>
                  <a:srgbClr val="0D6CB9"/>
                </a:solidFill>
              </a:rPr>
              <a:t>Intermediate</a:t>
            </a:r>
            <a:r>
              <a:rPr lang="en-US" sz="2500" b="1" dirty="0">
                <a:solidFill>
                  <a:srgbClr val="0D6CB9"/>
                </a:solidFill>
              </a:rPr>
              <a:t> Listener  Understand?</a:t>
            </a:r>
          </a:p>
          <a:p>
            <a:pPr marL="0" indent="0" algn="ctr">
              <a:buNone/>
            </a:pPr>
            <a:endParaRPr lang="en-US" sz="2500" b="1" dirty="0">
              <a:solidFill>
                <a:srgbClr val="0D6CB9"/>
              </a:solidFill>
            </a:endParaRPr>
          </a:p>
          <a:p>
            <a:pPr marL="0" indent="0">
              <a:lnSpc>
                <a:spcPct val="150000"/>
              </a:lnSpc>
              <a:buNone/>
            </a:pPr>
            <a:r>
              <a:rPr lang="en-US" altLang="en-US" sz="2400" b="1" dirty="0">
                <a:solidFill>
                  <a:srgbClr val="F16038"/>
                </a:solidFill>
              </a:rPr>
              <a:t>I have </a:t>
            </a:r>
            <a:r>
              <a:rPr lang="en-US" altLang="en-US" sz="2400" dirty="0">
                <a:solidFill>
                  <a:srgbClr val="0D6CB9"/>
                </a:solidFill>
              </a:rPr>
              <a:t>some exciting news for </a:t>
            </a:r>
            <a:r>
              <a:rPr lang="en-US" altLang="en-US" sz="2400" b="1" dirty="0">
                <a:solidFill>
                  <a:srgbClr val="F16038"/>
                </a:solidFill>
              </a:rPr>
              <a:t>you today.</a:t>
            </a:r>
            <a:r>
              <a:rPr lang="en-US" altLang="en-US" sz="2400" dirty="0">
                <a:solidFill>
                  <a:srgbClr val="F16038"/>
                </a:solidFill>
              </a:rPr>
              <a:t> </a:t>
            </a:r>
            <a:r>
              <a:rPr lang="en-US" altLang="en-US" sz="2400" b="1" dirty="0">
                <a:solidFill>
                  <a:srgbClr val="F16038"/>
                </a:solidFill>
              </a:rPr>
              <a:t>We are</a:t>
            </a:r>
            <a:r>
              <a:rPr lang="en-US" altLang="en-US" sz="2400" dirty="0">
                <a:solidFill>
                  <a:srgbClr val="F16038"/>
                </a:solidFill>
              </a:rPr>
              <a:t> </a:t>
            </a:r>
            <a:r>
              <a:rPr lang="en-US" altLang="en-US" sz="2400" b="1" dirty="0">
                <a:solidFill>
                  <a:srgbClr val="F16038"/>
                </a:solidFill>
              </a:rPr>
              <a:t>going </a:t>
            </a:r>
            <a:r>
              <a:rPr lang="en-US" altLang="en-US" sz="2400" dirty="0">
                <a:solidFill>
                  <a:srgbClr val="0D6CB9"/>
                </a:solidFill>
              </a:rPr>
              <a:t>to be going on a </a:t>
            </a:r>
            <a:r>
              <a:rPr lang="en-US" altLang="en-US" sz="2400" b="1" dirty="0">
                <a:solidFill>
                  <a:srgbClr val="F16038"/>
                </a:solidFill>
              </a:rPr>
              <a:t>field trip</a:t>
            </a:r>
            <a:r>
              <a:rPr lang="en-US" altLang="en-US" sz="2400" dirty="0">
                <a:solidFill>
                  <a:srgbClr val="F16038"/>
                </a:solidFill>
              </a:rPr>
              <a:t> </a:t>
            </a:r>
            <a:r>
              <a:rPr lang="en-US" altLang="en-US" sz="2400" b="1" dirty="0">
                <a:solidFill>
                  <a:srgbClr val="F16038"/>
                </a:solidFill>
              </a:rPr>
              <a:t>next week.</a:t>
            </a:r>
            <a:r>
              <a:rPr lang="en-US" altLang="en-US" sz="2400" dirty="0">
                <a:solidFill>
                  <a:srgbClr val="F16038"/>
                </a:solidFill>
              </a:rPr>
              <a:t> </a:t>
            </a:r>
            <a:r>
              <a:rPr lang="en-US" altLang="en-US" sz="2400" b="1" dirty="0">
                <a:solidFill>
                  <a:srgbClr val="F16038"/>
                </a:solidFill>
              </a:rPr>
              <a:t>On Thursday</a:t>
            </a:r>
            <a:r>
              <a:rPr lang="en-US" altLang="en-US" sz="2400" dirty="0">
                <a:solidFill>
                  <a:srgbClr val="F16038"/>
                </a:solidFill>
              </a:rPr>
              <a:t> </a:t>
            </a:r>
            <a:r>
              <a:rPr lang="en-US" altLang="en-US" sz="2400" dirty="0">
                <a:solidFill>
                  <a:srgbClr val="0D6CB9"/>
                </a:solidFill>
              </a:rPr>
              <a:t>after the announcements, </a:t>
            </a:r>
            <a:r>
              <a:rPr lang="en-US" altLang="en-US" sz="2400" b="1" dirty="0">
                <a:solidFill>
                  <a:srgbClr val="F16038"/>
                </a:solidFill>
              </a:rPr>
              <a:t>we will</a:t>
            </a:r>
            <a:r>
              <a:rPr lang="en-US" altLang="en-US" sz="2400" dirty="0">
                <a:solidFill>
                  <a:srgbClr val="F16038"/>
                </a:solidFill>
              </a:rPr>
              <a:t> </a:t>
            </a:r>
            <a:r>
              <a:rPr lang="en-US" altLang="en-US" sz="2400" dirty="0">
                <a:solidFill>
                  <a:srgbClr val="0D6CB9"/>
                </a:solidFill>
              </a:rPr>
              <a:t>load</a:t>
            </a:r>
            <a:r>
              <a:rPr lang="en-US" altLang="en-US" sz="2400" dirty="0">
                <a:solidFill>
                  <a:srgbClr val="FF5050"/>
                </a:solidFill>
              </a:rPr>
              <a:t> </a:t>
            </a:r>
            <a:r>
              <a:rPr lang="en-US" altLang="en-US" sz="2400" b="1" dirty="0">
                <a:solidFill>
                  <a:srgbClr val="F16038"/>
                </a:solidFill>
              </a:rPr>
              <a:t>the</a:t>
            </a:r>
            <a:r>
              <a:rPr lang="en-US" altLang="en-US" sz="2400" dirty="0">
                <a:solidFill>
                  <a:srgbClr val="F16038"/>
                </a:solidFill>
              </a:rPr>
              <a:t> </a:t>
            </a:r>
            <a:r>
              <a:rPr lang="en-US" altLang="en-US" sz="2400" b="1" dirty="0">
                <a:solidFill>
                  <a:srgbClr val="F16038"/>
                </a:solidFill>
              </a:rPr>
              <a:t>buses</a:t>
            </a:r>
            <a:r>
              <a:rPr lang="en-US" altLang="en-US" sz="2400" dirty="0">
                <a:solidFill>
                  <a:srgbClr val="F16038"/>
                </a:solidFill>
              </a:rPr>
              <a:t> </a:t>
            </a:r>
            <a:r>
              <a:rPr lang="en-US" altLang="en-US" sz="2400" dirty="0">
                <a:solidFill>
                  <a:srgbClr val="0D6CB9"/>
                </a:solidFill>
              </a:rPr>
              <a:t>and be gone the entire</a:t>
            </a:r>
            <a:r>
              <a:rPr lang="en-US" altLang="en-US" sz="2400" dirty="0"/>
              <a:t> </a:t>
            </a:r>
            <a:r>
              <a:rPr lang="en-US" altLang="en-US" sz="2400" b="1" dirty="0">
                <a:solidFill>
                  <a:srgbClr val="F16038"/>
                </a:solidFill>
              </a:rPr>
              <a:t>day</a:t>
            </a:r>
            <a:r>
              <a:rPr lang="en-US" altLang="en-US" sz="2400" dirty="0"/>
              <a:t>. </a:t>
            </a:r>
            <a:r>
              <a:rPr lang="en-US" altLang="en-US" sz="2400" dirty="0">
                <a:solidFill>
                  <a:srgbClr val="0D6CB9"/>
                </a:solidFill>
              </a:rPr>
              <a:t>In order to be permitted </a:t>
            </a:r>
            <a:r>
              <a:rPr lang="en-US" altLang="en-US" sz="2400" b="1" dirty="0">
                <a:solidFill>
                  <a:srgbClr val="F16038"/>
                </a:solidFill>
              </a:rPr>
              <a:t>to go</a:t>
            </a:r>
            <a:r>
              <a:rPr lang="en-US" altLang="en-US" sz="2400" dirty="0"/>
              <a:t>, </a:t>
            </a:r>
            <a:r>
              <a:rPr lang="en-US" altLang="en-US" sz="2400" dirty="0">
                <a:solidFill>
                  <a:srgbClr val="0D6CB9"/>
                </a:solidFill>
              </a:rPr>
              <a:t>you must have your</a:t>
            </a:r>
            <a:r>
              <a:rPr lang="en-US" altLang="en-US" sz="2400" b="1" dirty="0">
                <a:solidFill>
                  <a:srgbClr val="0D6CB9"/>
                </a:solidFill>
              </a:rPr>
              <a:t> </a:t>
            </a:r>
            <a:r>
              <a:rPr lang="en-US" altLang="en-US" sz="2400" b="1" dirty="0">
                <a:solidFill>
                  <a:srgbClr val="F16038"/>
                </a:solidFill>
              </a:rPr>
              <a:t>parents read and sign</a:t>
            </a:r>
            <a:r>
              <a:rPr lang="en-US" altLang="en-US" sz="2400" dirty="0">
                <a:solidFill>
                  <a:srgbClr val="F16038"/>
                </a:solidFill>
              </a:rPr>
              <a:t> </a:t>
            </a:r>
            <a:r>
              <a:rPr lang="en-US" altLang="en-US" sz="2400" b="1" dirty="0">
                <a:solidFill>
                  <a:srgbClr val="F16038"/>
                </a:solidFill>
              </a:rPr>
              <a:t>this</a:t>
            </a:r>
            <a:r>
              <a:rPr lang="en-US" altLang="en-US" sz="2400" dirty="0">
                <a:solidFill>
                  <a:srgbClr val="F16038"/>
                </a:solidFill>
              </a:rPr>
              <a:t> </a:t>
            </a:r>
            <a:r>
              <a:rPr lang="en-US" altLang="en-US" sz="2400" dirty="0">
                <a:solidFill>
                  <a:srgbClr val="0D6CB9"/>
                </a:solidFill>
              </a:rPr>
              <a:t>permission slip. If your</a:t>
            </a:r>
            <a:r>
              <a:rPr lang="en-US" altLang="en-US" sz="2400" b="1" dirty="0">
                <a:solidFill>
                  <a:srgbClr val="0D6CB9"/>
                </a:solidFill>
              </a:rPr>
              <a:t> </a:t>
            </a:r>
            <a:r>
              <a:rPr lang="en-US" altLang="en-US" sz="2400" b="1" dirty="0">
                <a:solidFill>
                  <a:srgbClr val="F16038"/>
                </a:solidFill>
              </a:rPr>
              <a:t>parents</a:t>
            </a:r>
            <a:r>
              <a:rPr lang="en-US" altLang="en-US" sz="2400" b="1" dirty="0">
                <a:solidFill>
                  <a:srgbClr val="EF1F1D"/>
                </a:solidFill>
              </a:rPr>
              <a:t> </a:t>
            </a:r>
            <a:r>
              <a:rPr lang="en-US" altLang="en-US" sz="2400" dirty="0">
                <a:solidFill>
                  <a:srgbClr val="0D6CB9"/>
                </a:solidFill>
              </a:rPr>
              <a:t>would</a:t>
            </a:r>
            <a:r>
              <a:rPr lang="en-US" altLang="en-US" sz="2400" dirty="0"/>
              <a:t> </a:t>
            </a:r>
            <a:r>
              <a:rPr lang="en-US" altLang="en-US" sz="2400" b="1" dirty="0">
                <a:solidFill>
                  <a:srgbClr val="F16038"/>
                </a:solidFill>
              </a:rPr>
              <a:t>like to</a:t>
            </a:r>
            <a:r>
              <a:rPr lang="en-US" altLang="en-US" sz="2400" dirty="0">
                <a:solidFill>
                  <a:srgbClr val="F16038"/>
                </a:solidFill>
              </a:rPr>
              <a:t> </a:t>
            </a:r>
            <a:r>
              <a:rPr lang="en-US" altLang="en-US" sz="2400" dirty="0">
                <a:solidFill>
                  <a:srgbClr val="0D6CB9"/>
                </a:solidFill>
              </a:rPr>
              <a:t>chaperone, there is a place on the form for them to volunteer.</a:t>
            </a:r>
            <a:r>
              <a:rPr lang="en-US" altLang="en-US" sz="2400" dirty="0"/>
              <a:t> </a:t>
            </a:r>
            <a:r>
              <a:rPr lang="en-US" altLang="en-US" sz="2400" b="1" dirty="0">
                <a:solidFill>
                  <a:srgbClr val="F16038"/>
                </a:solidFill>
              </a:rPr>
              <a:t>Please put this in your backpack</a:t>
            </a:r>
            <a:r>
              <a:rPr lang="en-US" altLang="en-US" sz="2400" dirty="0">
                <a:solidFill>
                  <a:srgbClr val="F16038"/>
                </a:solidFill>
              </a:rPr>
              <a:t> </a:t>
            </a:r>
            <a:r>
              <a:rPr lang="en-US" altLang="en-US" sz="2400" dirty="0"/>
              <a:t>to </a:t>
            </a:r>
            <a:r>
              <a:rPr lang="en-US" altLang="en-US" sz="2400" b="1" dirty="0">
                <a:solidFill>
                  <a:srgbClr val="F16038"/>
                </a:solidFill>
              </a:rPr>
              <a:t>take home tonight.</a:t>
            </a:r>
            <a:r>
              <a:rPr lang="en-US" altLang="en-US" sz="2400" dirty="0">
                <a:solidFill>
                  <a:srgbClr val="F16038"/>
                </a:solidFill>
              </a:rPr>
              <a:t> </a:t>
            </a:r>
            <a:r>
              <a:rPr lang="en-US" altLang="en-US" sz="2400" b="1" dirty="0">
                <a:solidFill>
                  <a:srgbClr val="F16038"/>
                </a:solidFill>
              </a:rPr>
              <a:t>Remember</a:t>
            </a:r>
            <a:r>
              <a:rPr lang="en-US" altLang="en-US" sz="2400" dirty="0"/>
              <a:t>, </a:t>
            </a:r>
            <a:r>
              <a:rPr lang="en-US" altLang="en-US" sz="2400" dirty="0">
                <a:solidFill>
                  <a:srgbClr val="0D6CB9"/>
                </a:solidFill>
              </a:rPr>
              <a:t>you have to </a:t>
            </a:r>
            <a:r>
              <a:rPr lang="en-US" altLang="en-US" sz="2400" b="1" dirty="0">
                <a:solidFill>
                  <a:srgbClr val="F16038"/>
                </a:solidFill>
              </a:rPr>
              <a:t>bring it </a:t>
            </a:r>
            <a:r>
              <a:rPr lang="en-US" altLang="en-US" sz="2400" dirty="0">
                <a:solidFill>
                  <a:srgbClr val="0D6CB9"/>
                </a:solidFill>
              </a:rPr>
              <a:t>back</a:t>
            </a:r>
            <a:r>
              <a:rPr lang="en-US" altLang="en-US" sz="2400" b="1" dirty="0">
                <a:solidFill>
                  <a:srgbClr val="0D6CB9"/>
                </a:solidFill>
              </a:rPr>
              <a:t> </a:t>
            </a:r>
            <a:r>
              <a:rPr lang="en-US" altLang="en-US" sz="2400" dirty="0">
                <a:solidFill>
                  <a:srgbClr val="0D6CB9"/>
                </a:solidFill>
              </a:rPr>
              <a:t>signed</a:t>
            </a:r>
            <a:r>
              <a:rPr lang="en-US" altLang="en-US" sz="2400" b="1" dirty="0">
                <a:solidFill>
                  <a:srgbClr val="0D6CB9"/>
                </a:solidFill>
              </a:rPr>
              <a:t> </a:t>
            </a:r>
            <a:r>
              <a:rPr lang="en-US" altLang="en-US" sz="2400" dirty="0">
                <a:solidFill>
                  <a:srgbClr val="0D6CB9"/>
                </a:solidFill>
              </a:rPr>
              <a:t>or you will not be able</a:t>
            </a:r>
            <a:r>
              <a:rPr lang="en-US" altLang="en-US" sz="2400" b="1" dirty="0">
                <a:solidFill>
                  <a:srgbClr val="0D6CB9"/>
                </a:solidFill>
              </a:rPr>
              <a:t> </a:t>
            </a:r>
            <a:r>
              <a:rPr lang="en-US" altLang="en-US" sz="2400" dirty="0">
                <a:solidFill>
                  <a:srgbClr val="0D6CB9"/>
                </a:solidFill>
              </a:rPr>
              <a:t>to</a:t>
            </a:r>
            <a:r>
              <a:rPr lang="en-US" altLang="en-US" sz="2400" dirty="0"/>
              <a:t> </a:t>
            </a:r>
            <a:r>
              <a:rPr lang="en-US" altLang="en-US" sz="2400" b="1" dirty="0">
                <a:solidFill>
                  <a:srgbClr val="F16038"/>
                </a:solidFill>
              </a:rPr>
              <a:t>go with us.</a:t>
            </a:r>
            <a:endParaRPr lang="en-US" b="1" dirty="0">
              <a:solidFill>
                <a:srgbClr val="F16038"/>
              </a:solidFill>
            </a:endParaRPr>
          </a:p>
          <a:p>
            <a:endParaRPr lang="en-US" dirty="0"/>
          </a:p>
        </p:txBody>
      </p:sp>
      <p:sp>
        <p:nvSpPr>
          <p:cNvPr id="3" name="Slide Number Placeholder 2"/>
          <p:cNvSpPr>
            <a:spLocks noGrp="1"/>
          </p:cNvSpPr>
          <p:nvPr>
            <p:ph type="sldNum" sz="quarter" idx="4"/>
          </p:nvPr>
        </p:nvSpPr>
        <p:spPr/>
        <p:txBody>
          <a:bodyPr/>
          <a:lstStyle/>
          <a:p>
            <a:fld id="{0088AB57-2DBE-44A3-AE96-942C49E954BF}" type="slidenum">
              <a:rPr lang="en-US" smtClean="0"/>
              <a:pPr/>
              <a:t>9</a:t>
            </a:fld>
            <a:endParaRPr lang="en-US" dirty="0"/>
          </a:p>
        </p:txBody>
      </p:sp>
    </p:spTree>
    <p:extLst>
      <p:ext uri="{BB962C8B-B14F-4D97-AF65-F5344CB8AC3E}">
        <p14:creationId xmlns:p14="http://schemas.microsoft.com/office/powerpoint/2010/main" val="877070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TEA">
      <a:dk1>
        <a:sysClr val="windowText" lastClr="000000"/>
      </a:dk1>
      <a:lt1>
        <a:sysClr val="window" lastClr="FFFFFF"/>
      </a:lt1>
      <a:dk2>
        <a:srgbClr val="012169"/>
      </a:dk2>
      <a:lt2>
        <a:srgbClr val="E7E3DB"/>
      </a:lt2>
      <a:accent1>
        <a:srgbClr val="0D6CB9"/>
      </a:accent1>
      <a:accent2>
        <a:srgbClr val="F16038"/>
      </a:accent2>
      <a:accent3>
        <a:srgbClr val="ECAF33"/>
      </a:accent3>
      <a:accent4>
        <a:srgbClr val="704280"/>
      </a:accent4>
      <a:accent5>
        <a:srgbClr val="92C740"/>
      </a:accent5>
      <a:accent6>
        <a:srgbClr val="B72418"/>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TrainingTemplateDRAFT" id="{78F1B017-38AF-4883-951D-35BE3FAD8F92}" vid="{1FC4D493-F339-4806-8BB2-57EFC33CCD84}"/>
    </a:ext>
  </a:extLst>
</a:theme>
</file>

<file path=ppt/theme/theme2.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3.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4.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5.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6.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K-1 Intro Training PLDs 2018-2019_AGENCY APPROVED</Template>
  <TotalTime>6572</TotalTime>
  <Words>8990</Words>
  <Application>Microsoft Office PowerPoint</Application>
  <PresentationFormat>Widescreen</PresentationFormat>
  <Paragraphs>531</Paragraphs>
  <Slides>42</Slides>
  <Notes>42</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42</vt:i4>
      </vt:variant>
    </vt:vector>
  </HeadingPairs>
  <TitlesOfParts>
    <vt:vector size="59" baseType="lpstr">
      <vt:lpstr>Arial</vt:lpstr>
      <vt:lpstr>Calibri</vt:lpstr>
      <vt:lpstr>Calibri (Body)</vt:lpstr>
      <vt:lpstr>Open Sans</vt:lpstr>
      <vt:lpstr>Open Sans (Body)</vt:lpstr>
      <vt:lpstr>Open Sans (Headings)</vt:lpstr>
      <vt:lpstr>Open Sans Light</vt:lpstr>
      <vt:lpstr>Open Sans Semibold</vt:lpstr>
      <vt:lpstr>Tahoma</vt:lpstr>
      <vt:lpstr>Wingdings</vt:lpstr>
      <vt:lpstr>2_Office Theme</vt:lpstr>
      <vt:lpstr>Main Title Slides</vt:lpstr>
      <vt:lpstr>Section Title Slides</vt:lpstr>
      <vt:lpstr>TEA Main Slide</vt:lpstr>
      <vt:lpstr>1_TEA Main Slide</vt:lpstr>
      <vt:lpstr>TEA Opener - Blank</vt:lpstr>
      <vt:lpstr>think-cell Slide</vt:lpstr>
      <vt:lpstr>Introductory Training on the  Proficiency Level Descriptors (PLDs) Grades 2–12</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 Beginning Listener Nonacademic Listening Sample</vt:lpstr>
      <vt:lpstr>In Other Words (Beginning Listener)</vt:lpstr>
      <vt:lpstr>Intermediate Listener Nonacademic Listening Sample</vt:lpstr>
      <vt:lpstr>In Other Words (Intermediate Listener)</vt:lpstr>
      <vt:lpstr>Advanced Listener Nonacademic Listening Sample </vt:lpstr>
      <vt:lpstr>In Other Words (Advanced Listener)</vt:lpstr>
      <vt:lpstr>Advanced High Listener Nonacademic Listening Sample</vt:lpstr>
      <vt:lpstr>Beginning Listener Academic Listening Sample</vt:lpstr>
      <vt:lpstr>In Other Words (Beginning Listener) </vt:lpstr>
      <vt:lpstr>Intermediate Listener Academic Listening Sample</vt:lpstr>
      <vt:lpstr>In Other Words (Intermediate Listener) </vt:lpstr>
      <vt:lpstr>Advanced Listener Academic Listening Sample</vt:lpstr>
      <vt:lpstr>In Other Words (Advanced Listener) </vt:lpstr>
      <vt:lpstr>Advanced High Listener Academic Listening Sample</vt:lpstr>
      <vt:lpstr>ELPS-TELPAS Proficiency Level Descriptors Grades K–12 Speaking</vt:lpstr>
      <vt:lpstr>Reflect on how well the student speaks English during activities such as:</vt:lpstr>
      <vt:lpstr>Beginning Speaker (Grade 8)</vt:lpstr>
      <vt:lpstr>Beginning Speaker, Example 2</vt:lpstr>
      <vt:lpstr>Beginning Speaker, Example 3</vt:lpstr>
      <vt:lpstr>Beginning Speaker, Example 4</vt:lpstr>
      <vt:lpstr>Intermediate Speaker (Grade 5)</vt:lpstr>
      <vt:lpstr>Intermediate Speaker, Example 2</vt:lpstr>
      <vt:lpstr>Intermediate Speaker, Example 3</vt:lpstr>
      <vt:lpstr>Intermediate Speaker, Example 4</vt:lpstr>
      <vt:lpstr>Advanced Speaker (Grade 2)</vt:lpstr>
      <vt:lpstr>Advanced Speaker, Example 2</vt:lpstr>
      <vt:lpstr>Advanced Speaker, Example 3</vt:lpstr>
      <vt:lpstr>Advanced High Speaker (Grade 6)</vt:lpstr>
      <vt:lpstr>Advanced High Speaker, Example 2</vt:lpstr>
      <vt:lpstr>Advanced High Speaker, Example 3</vt:lpstr>
      <vt:lpstr>ELPS-TELPAS Proficiency Level Descriptors Grades 2–12 Writing</vt:lpstr>
      <vt:lpstr>Writing and Speaking</vt:lpstr>
      <vt:lpstr>Writing in Content Areas Sample ELPS Student Expectations</vt:lpstr>
      <vt:lpstr>STAAR Writing vs. TELPAS Writing</vt:lpstr>
      <vt:lpstr>Introductory Resources for Special Holistic Writing Assessments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2-12</dc:title>
  <dc:creator>Student Assessment</dc:creator>
  <cp:lastModifiedBy>Smith, Melissa</cp:lastModifiedBy>
  <cp:revision>216</cp:revision>
  <dcterms:created xsi:type="dcterms:W3CDTF">2018-09-18T13:12:08Z</dcterms:created>
  <dcterms:modified xsi:type="dcterms:W3CDTF">2024-09-19T20:13:01Z</dcterms:modified>
</cp:coreProperties>
</file>