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4" r:id="rId1"/>
    <p:sldMasterId id="2147484102" r:id="rId2"/>
    <p:sldMasterId id="2147484106" r:id="rId3"/>
    <p:sldMasterId id="2147484112" r:id="rId4"/>
    <p:sldMasterId id="2147484127" r:id="rId5"/>
  </p:sldMasterIdLst>
  <p:notesMasterIdLst>
    <p:notesMasterId r:id="rId42"/>
  </p:notesMasterIdLst>
  <p:handoutMasterIdLst>
    <p:handoutMasterId r:id="rId43"/>
  </p:handoutMasterIdLst>
  <p:sldIdLst>
    <p:sldId id="696" r:id="rId6"/>
    <p:sldId id="676" r:id="rId7"/>
    <p:sldId id="727" r:id="rId8"/>
    <p:sldId id="728" r:id="rId9"/>
    <p:sldId id="721" r:id="rId10"/>
    <p:sldId id="316" r:id="rId11"/>
    <p:sldId id="678" r:id="rId12"/>
    <p:sldId id="698" r:id="rId13"/>
    <p:sldId id="723" r:id="rId14"/>
    <p:sldId id="724" r:id="rId15"/>
    <p:sldId id="665" r:id="rId16"/>
    <p:sldId id="720" r:id="rId17"/>
    <p:sldId id="725" r:id="rId18"/>
    <p:sldId id="729" r:id="rId19"/>
    <p:sldId id="730" r:id="rId20"/>
    <p:sldId id="706" r:id="rId21"/>
    <p:sldId id="691" r:id="rId22"/>
    <p:sldId id="726" r:id="rId23"/>
    <p:sldId id="707" r:id="rId24"/>
    <p:sldId id="708" r:id="rId25"/>
    <p:sldId id="709" r:id="rId26"/>
    <p:sldId id="710" r:id="rId27"/>
    <p:sldId id="718" r:id="rId28"/>
    <p:sldId id="719" r:id="rId29"/>
    <p:sldId id="715" r:id="rId30"/>
    <p:sldId id="684" r:id="rId31"/>
    <p:sldId id="711" r:id="rId32"/>
    <p:sldId id="712" r:id="rId33"/>
    <p:sldId id="722" r:id="rId34"/>
    <p:sldId id="713" r:id="rId35"/>
    <p:sldId id="683" r:id="rId36"/>
    <p:sldId id="647" r:id="rId37"/>
    <p:sldId id="714" r:id="rId38"/>
    <p:sldId id="697" r:id="rId39"/>
    <p:sldId id="612" r:id="rId40"/>
    <p:sldId id="693" r:id="rId4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eath, Shelly" initials="" lastIdx="8" clrIdx="0"/>
  <p:cmAuthor id="1" name="Cavazos, Esmeralda" initials="CE" lastIdx="21" clrIdx="1"/>
  <p:cmAuthor id="2" name="Neumeyer, Lois" initials="" lastIdx="5" clrIdx="2"/>
  <p:cmAuthor id="3" name="Unknown User1" initials="Unknown User1" lastIdx="2" clrIdx="3"/>
  <p:cmAuthor id="4" name="Gallardo, Vanessa" initials="GV" lastIdx="35" clrIdx="4"/>
  <p:cmAuthor id="5" name="Cavazos, Esmeralda" initials="" lastIdx="21" clrIdx="5"/>
  <p:cmAuthor id="6" name="Gallardo, Vanessa" initials="" lastIdx="13"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4E5B"/>
    <a:srgbClr val="7B6577"/>
    <a:srgbClr val="993366"/>
    <a:srgbClr val="3333FF"/>
    <a:srgbClr val="00D2CD"/>
    <a:srgbClr val="00DED9"/>
    <a:srgbClr val="00F0EA"/>
    <a:srgbClr val="8DE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2C19A-D4E1-4437-8F25-16176FD19D5B}" v="6" dt="2023-10-16T20:55:48.612"/>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261" autoAdjust="0"/>
  </p:normalViewPr>
  <p:slideViewPr>
    <p:cSldViewPr snapToGrid="0">
      <p:cViewPr varScale="1">
        <p:scale>
          <a:sx n="67" d="100"/>
          <a:sy n="67" d="100"/>
        </p:scale>
        <p:origin x="1147" y="5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p:scale>
          <a:sx n="54" d="100"/>
          <a:sy n="54" d="100"/>
        </p:scale>
        <p:origin x="2564" y="-320"/>
      </p:cViewPr>
      <p:guideLst>
        <p:guide orient="horz" pos="2928"/>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56F2C19A-D4E1-4437-8F25-16176FD19D5B}"/>
    <pc:docChg chg="undo custSel modSld">
      <pc:chgData name="Cavazos, Esmeralda" userId="a8123084-e289-4fb0-a260-dfc91aed3333" providerId="ADAL" clId="{56F2C19A-D4E1-4437-8F25-16176FD19D5B}" dt="2023-10-16T21:01:28.393" v="840" actId="13244"/>
      <pc:docMkLst>
        <pc:docMk/>
      </pc:docMkLst>
      <pc:sldChg chg="modNotes modNotesTx">
        <pc:chgData name="Cavazos, Esmeralda" userId="a8123084-e289-4fb0-a260-dfc91aed3333" providerId="ADAL" clId="{56F2C19A-D4E1-4437-8F25-16176FD19D5B}" dt="2023-07-11T21:31:15.292" v="156" actId="14100"/>
        <pc:sldMkLst>
          <pc:docMk/>
          <pc:sldMk cId="0" sldId="316"/>
        </pc:sldMkLst>
      </pc:sldChg>
      <pc:sldChg chg="modSp mod">
        <pc:chgData name="Cavazos, Esmeralda" userId="a8123084-e289-4fb0-a260-dfc91aed3333" providerId="ADAL" clId="{56F2C19A-D4E1-4437-8F25-16176FD19D5B}" dt="2023-10-16T20:58:04.412" v="839"/>
        <pc:sldMkLst>
          <pc:docMk/>
          <pc:sldMk cId="0" sldId="647"/>
        </pc:sldMkLst>
        <pc:spChg chg="mod">
          <ac:chgData name="Cavazos, Esmeralda" userId="a8123084-e289-4fb0-a260-dfc91aed3333" providerId="ADAL" clId="{56F2C19A-D4E1-4437-8F25-16176FD19D5B}" dt="2023-10-16T20:58:04.412" v="839"/>
          <ac:spMkLst>
            <pc:docMk/>
            <pc:sldMk cId="0" sldId="647"/>
            <ac:spMk id="73731" creationId="{E7545B47-371E-4B01-B158-FE0B9C95648F}"/>
          </ac:spMkLst>
        </pc:spChg>
      </pc:sldChg>
      <pc:sldChg chg="modSp mod">
        <pc:chgData name="Cavazos, Esmeralda" userId="a8123084-e289-4fb0-a260-dfc91aed3333" providerId="ADAL" clId="{56F2C19A-D4E1-4437-8F25-16176FD19D5B}" dt="2023-07-27T13:19:13.775" v="187" actId="20577"/>
        <pc:sldMkLst>
          <pc:docMk/>
          <pc:sldMk cId="0" sldId="696"/>
        </pc:sldMkLst>
        <pc:spChg chg="mod">
          <ac:chgData name="Cavazos, Esmeralda" userId="a8123084-e289-4fb0-a260-dfc91aed3333" providerId="ADAL" clId="{56F2C19A-D4E1-4437-8F25-16176FD19D5B}" dt="2023-07-27T13:19:13.775" v="187" actId="20577"/>
          <ac:spMkLst>
            <pc:docMk/>
            <pc:sldMk cId="0" sldId="696"/>
            <ac:spMk id="3074" creationId="{8AEA3CA6-0C5B-429F-A35D-CC276B4E91A0}"/>
          </ac:spMkLst>
        </pc:spChg>
      </pc:sldChg>
      <pc:sldChg chg="modSp mod modNotesTx">
        <pc:chgData name="Cavazos, Esmeralda" userId="a8123084-e289-4fb0-a260-dfc91aed3333" providerId="ADAL" clId="{56F2C19A-D4E1-4437-8F25-16176FD19D5B}" dt="2023-07-11T21:37:07.864" v="184" actId="20577"/>
        <pc:sldMkLst>
          <pc:docMk/>
          <pc:sldMk cId="0" sldId="708"/>
        </pc:sldMkLst>
        <pc:spChg chg="mod">
          <ac:chgData name="Cavazos, Esmeralda" userId="a8123084-e289-4fb0-a260-dfc91aed3333" providerId="ADAL" clId="{56F2C19A-D4E1-4437-8F25-16176FD19D5B}" dt="2023-07-11T21:36:54.266" v="168" actId="20577"/>
          <ac:spMkLst>
            <pc:docMk/>
            <pc:sldMk cId="0" sldId="708"/>
            <ac:spMk id="3" creationId="{CD3370B5-25A0-4324-800D-DCACFF3E238A}"/>
          </ac:spMkLst>
        </pc:spChg>
        <pc:spChg chg="mod">
          <ac:chgData name="Cavazos, Esmeralda" userId="a8123084-e289-4fb0-a260-dfc91aed3333" providerId="ADAL" clId="{56F2C19A-D4E1-4437-8F25-16176FD19D5B}" dt="2023-07-11T21:37:00.953" v="176" actId="20577"/>
          <ac:spMkLst>
            <pc:docMk/>
            <pc:sldMk cId="0" sldId="708"/>
            <ac:spMk id="49158" creationId="{7DE05B84-9234-46CE-AF29-900ADB2072F1}"/>
          </ac:spMkLst>
        </pc:spChg>
      </pc:sldChg>
      <pc:sldChg chg="modSp mod modNotes">
        <pc:chgData name="Cavazos, Esmeralda" userId="a8123084-e289-4fb0-a260-dfc91aed3333" providerId="ADAL" clId="{56F2C19A-D4E1-4437-8F25-16176FD19D5B}" dt="2023-08-24T19:55:53.004" v="291" actId="20577"/>
        <pc:sldMkLst>
          <pc:docMk/>
          <pc:sldMk cId="0" sldId="720"/>
        </pc:sldMkLst>
        <pc:spChg chg="mod">
          <ac:chgData name="Cavazos, Esmeralda" userId="a8123084-e289-4fb0-a260-dfc91aed3333" providerId="ADAL" clId="{56F2C19A-D4E1-4437-8F25-16176FD19D5B}" dt="2023-08-24T19:55:53.004" v="291" actId="20577"/>
          <ac:spMkLst>
            <pc:docMk/>
            <pc:sldMk cId="0" sldId="720"/>
            <ac:spMk id="3" creationId="{1ADD987E-0D65-A405-C849-E92958F89EA0}"/>
          </ac:spMkLst>
        </pc:spChg>
      </pc:sldChg>
      <pc:sldChg chg="delSp modSp mod">
        <pc:chgData name="Cavazos, Esmeralda" userId="a8123084-e289-4fb0-a260-dfc91aed3333" providerId="ADAL" clId="{56F2C19A-D4E1-4437-8F25-16176FD19D5B}" dt="2023-07-11T18:48:33.589" v="46" actId="20577"/>
        <pc:sldMkLst>
          <pc:docMk/>
          <pc:sldMk cId="0" sldId="721"/>
        </pc:sldMkLst>
        <pc:spChg chg="del mod">
          <ac:chgData name="Cavazos, Esmeralda" userId="a8123084-e289-4fb0-a260-dfc91aed3333" providerId="ADAL" clId="{56F2C19A-D4E1-4437-8F25-16176FD19D5B}" dt="2023-07-11T18:48:08.508" v="41" actId="21"/>
          <ac:spMkLst>
            <pc:docMk/>
            <pc:sldMk cId="0" sldId="721"/>
            <ac:spMk id="4" creationId="{B830B2CB-6FFC-4FAC-8B96-57F361D1AF9F}"/>
          </ac:spMkLst>
        </pc:spChg>
        <pc:spChg chg="mod">
          <ac:chgData name="Cavazos, Esmeralda" userId="a8123084-e289-4fb0-a260-dfc91aed3333" providerId="ADAL" clId="{56F2C19A-D4E1-4437-8F25-16176FD19D5B}" dt="2023-07-11T18:47:32.819" v="36" actId="20577"/>
          <ac:spMkLst>
            <pc:docMk/>
            <pc:sldMk cId="0" sldId="721"/>
            <ac:spMk id="34818" creationId="{D65389B3-6AB5-4A5A-9C16-164D4B1B538B}"/>
          </ac:spMkLst>
        </pc:spChg>
        <pc:graphicFrameChg chg="mod modGraphic">
          <ac:chgData name="Cavazos, Esmeralda" userId="a8123084-e289-4fb0-a260-dfc91aed3333" providerId="ADAL" clId="{56F2C19A-D4E1-4437-8F25-16176FD19D5B}" dt="2023-07-11T18:48:33.589" v="46" actId="20577"/>
          <ac:graphicFrameMkLst>
            <pc:docMk/>
            <pc:sldMk cId="0" sldId="721"/>
            <ac:graphicFrameMk id="2" creationId="{D23F03B9-3554-4BE9-D8B5-848201AB2586}"/>
          </ac:graphicFrameMkLst>
        </pc:graphicFrameChg>
        <pc:picChg chg="del">
          <ac:chgData name="Cavazos, Esmeralda" userId="a8123084-e289-4fb0-a260-dfc91aed3333" providerId="ADAL" clId="{56F2C19A-D4E1-4437-8F25-16176FD19D5B}" dt="2023-07-11T18:47:53.535" v="38" actId="21"/>
          <ac:picMkLst>
            <pc:docMk/>
            <pc:sldMk cId="0" sldId="721"/>
            <ac:picMk id="3" creationId="{720C60EC-A70C-BD98-B0E0-DAA1F3CE9EA4}"/>
          </ac:picMkLst>
        </pc:picChg>
        <pc:picChg chg="del">
          <ac:chgData name="Cavazos, Esmeralda" userId="a8123084-e289-4fb0-a260-dfc91aed3333" providerId="ADAL" clId="{56F2C19A-D4E1-4437-8F25-16176FD19D5B}" dt="2023-07-11T18:47:56.693" v="39" actId="21"/>
          <ac:picMkLst>
            <pc:docMk/>
            <pc:sldMk cId="0" sldId="721"/>
            <ac:picMk id="5" creationId="{8B1683F2-133D-D9FD-B81A-11A7DC851FC9}"/>
          </ac:picMkLst>
        </pc:picChg>
        <pc:picChg chg="del">
          <ac:chgData name="Cavazos, Esmeralda" userId="a8123084-e289-4fb0-a260-dfc91aed3333" providerId="ADAL" clId="{56F2C19A-D4E1-4437-8F25-16176FD19D5B}" dt="2023-07-11T18:47:18.259" v="27" actId="21"/>
          <ac:picMkLst>
            <pc:docMk/>
            <pc:sldMk cId="0" sldId="721"/>
            <ac:picMk id="6" creationId="{D741FDC9-77EC-1133-5A86-FA76867772FB}"/>
          </ac:picMkLst>
        </pc:picChg>
        <pc:picChg chg="del">
          <ac:chgData name="Cavazos, Esmeralda" userId="a8123084-e289-4fb0-a260-dfc91aed3333" providerId="ADAL" clId="{56F2C19A-D4E1-4437-8F25-16176FD19D5B}" dt="2023-07-11T18:47:21.836" v="28" actId="21"/>
          <ac:picMkLst>
            <pc:docMk/>
            <pc:sldMk cId="0" sldId="721"/>
            <ac:picMk id="7" creationId="{33CC85F3-1269-D04F-FBAC-F3B072E5977F}"/>
          </ac:picMkLst>
        </pc:picChg>
      </pc:sldChg>
      <pc:sldChg chg="modSp mod">
        <pc:chgData name="Cavazos, Esmeralda" userId="a8123084-e289-4fb0-a260-dfc91aed3333" providerId="ADAL" clId="{56F2C19A-D4E1-4437-8F25-16176FD19D5B}" dt="2023-07-27T15:58:22.227" v="210" actId="1076"/>
        <pc:sldMkLst>
          <pc:docMk/>
          <pc:sldMk cId="3393448680" sldId="725"/>
        </pc:sldMkLst>
        <pc:graphicFrameChg chg="mod modGraphic">
          <ac:chgData name="Cavazos, Esmeralda" userId="a8123084-e289-4fb0-a260-dfc91aed3333" providerId="ADAL" clId="{56F2C19A-D4E1-4437-8F25-16176FD19D5B}" dt="2023-07-27T15:58:22.227" v="210" actId="1076"/>
          <ac:graphicFrameMkLst>
            <pc:docMk/>
            <pc:sldMk cId="3393448680" sldId="725"/>
            <ac:graphicFrameMk id="6" creationId="{329B1F63-8286-6824-4757-E5DBE3794B1E}"/>
          </ac:graphicFrameMkLst>
        </pc:graphicFrameChg>
      </pc:sldChg>
      <pc:sldChg chg="delSp mod">
        <pc:chgData name="Cavazos, Esmeralda" userId="a8123084-e289-4fb0-a260-dfc91aed3333" providerId="ADAL" clId="{56F2C19A-D4E1-4437-8F25-16176FD19D5B}" dt="2023-07-11T18:44:16.062" v="2" actId="21"/>
        <pc:sldMkLst>
          <pc:docMk/>
          <pc:sldMk cId="4226940396" sldId="727"/>
        </pc:sldMkLst>
        <pc:spChg chg="del">
          <ac:chgData name="Cavazos, Esmeralda" userId="a8123084-e289-4fb0-a260-dfc91aed3333" providerId="ADAL" clId="{56F2C19A-D4E1-4437-8F25-16176FD19D5B}" dt="2023-07-11T18:44:16.062" v="2" actId="21"/>
          <ac:spMkLst>
            <pc:docMk/>
            <pc:sldMk cId="4226940396" sldId="727"/>
            <ac:spMk id="27" creationId="{7887A031-D805-5DAE-B3D9-A9A3DF307F7D}"/>
          </ac:spMkLst>
        </pc:spChg>
      </pc:sldChg>
      <pc:sldChg chg="delSp modSp mod">
        <pc:chgData name="Cavazos, Esmeralda" userId="a8123084-e289-4fb0-a260-dfc91aed3333" providerId="ADAL" clId="{56F2C19A-D4E1-4437-8F25-16176FD19D5B}" dt="2023-07-27T13:20:02.143" v="195" actId="20577"/>
        <pc:sldMkLst>
          <pc:docMk/>
          <pc:sldMk cId="3554810052" sldId="728"/>
        </pc:sldMkLst>
        <pc:spChg chg="mod">
          <ac:chgData name="Cavazos, Esmeralda" userId="a8123084-e289-4fb0-a260-dfc91aed3333" providerId="ADAL" clId="{56F2C19A-D4E1-4437-8F25-16176FD19D5B}" dt="2023-07-27T13:20:02.143" v="195" actId="20577"/>
          <ac:spMkLst>
            <pc:docMk/>
            <pc:sldMk cId="3554810052" sldId="728"/>
            <ac:spMk id="3" creationId="{71B915CB-5532-023D-70FA-147E32290524}"/>
          </ac:spMkLst>
        </pc:spChg>
        <pc:spChg chg="del">
          <ac:chgData name="Cavazos, Esmeralda" userId="a8123084-e289-4fb0-a260-dfc91aed3333" providerId="ADAL" clId="{56F2C19A-D4E1-4437-8F25-16176FD19D5B}" dt="2023-07-11T18:46:28.893" v="25" actId="21"/>
          <ac:spMkLst>
            <pc:docMk/>
            <pc:sldMk cId="3554810052" sldId="728"/>
            <ac:spMk id="6" creationId="{F1963B41-42C7-E4FC-ED9D-2E1921F47DF7}"/>
          </ac:spMkLst>
        </pc:spChg>
      </pc:sldChg>
      <pc:sldChg chg="addSp delSp modSp mod addCm delCm">
        <pc:chgData name="Cavazos, Esmeralda" userId="a8123084-e289-4fb0-a260-dfc91aed3333" providerId="ADAL" clId="{56F2C19A-D4E1-4437-8F25-16176FD19D5B}" dt="2023-10-16T20:53:28.918" v="618" actId="962"/>
        <pc:sldMkLst>
          <pc:docMk/>
          <pc:sldMk cId="3564187365" sldId="729"/>
        </pc:sldMkLst>
        <pc:spChg chg="mod">
          <ac:chgData name="Cavazos, Esmeralda" userId="a8123084-e289-4fb0-a260-dfc91aed3333" providerId="ADAL" clId="{56F2C19A-D4E1-4437-8F25-16176FD19D5B}" dt="2023-10-16T20:52:29.809" v="396" actId="20577"/>
          <ac:spMkLst>
            <pc:docMk/>
            <pc:sldMk cId="3564187365" sldId="729"/>
            <ac:spMk id="7" creationId="{F6997E8D-B909-12AE-BD95-7642F21FE2C7}"/>
          </ac:spMkLst>
        </pc:spChg>
        <pc:grpChg chg="del">
          <ac:chgData name="Cavazos, Esmeralda" userId="a8123084-e289-4fb0-a260-dfc91aed3333" providerId="ADAL" clId="{56F2C19A-D4E1-4437-8F25-16176FD19D5B}" dt="2023-10-16T20:49:32.582" v="294" actId="21"/>
          <ac:grpSpMkLst>
            <pc:docMk/>
            <pc:sldMk cId="3564187365" sldId="729"/>
            <ac:grpSpMk id="13" creationId="{B0A98CAB-2D2E-7D66-EC29-688ABCF5E381}"/>
          </ac:grpSpMkLst>
        </pc:grpChg>
        <pc:picChg chg="add mod">
          <ac:chgData name="Cavazos, Esmeralda" userId="a8123084-e289-4fb0-a260-dfc91aed3333" providerId="ADAL" clId="{56F2C19A-D4E1-4437-8F25-16176FD19D5B}" dt="2023-10-16T20:53:28.918" v="618" actId="962"/>
          <ac:picMkLst>
            <pc:docMk/>
            <pc:sldMk cId="3564187365" sldId="729"/>
            <ac:picMk id="3" creationId="{16C9539B-C66B-10EC-D2B4-28B18967CD6D}"/>
          </ac:picMkLst>
        </pc:picChg>
      </pc:sldChg>
      <pc:sldChg chg="addSp delSp modSp mod">
        <pc:chgData name="Cavazos, Esmeralda" userId="a8123084-e289-4fb0-a260-dfc91aed3333" providerId="ADAL" clId="{56F2C19A-D4E1-4437-8F25-16176FD19D5B}" dt="2023-10-16T21:01:28.393" v="840" actId="13244"/>
        <pc:sldMkLst>
          <pc:docMk/>
          <pc:sldMk cId="3498663351" sldId="730"/>
        </pc:sldMkLst>
        <pc:spChg chg="mod">
          <ac:chgData name="Cavazos, Esmeralda" userId="a8123084-e289-4fb0-a260-dfc91aed3333" providerId="ADAL" clId="{56F2C19A-D4E1-4437-8F25-16176FD19D5B}" dt="2023-10-16T20:54:14.918" v="623" actId="207"/>
          <ac:spMkLst>
            <pc:docMk/>
            <pc:sldMk cId="3498663351" sldId="730"/>
            <ac:spMk id="2" creationId="{18AA8B60-858B-1B9B-CD24-44330C6C5189}"/>
          </ac:spMkLst>
        </pc:spChg>
        <pc:spChg chg="del">
          <ac:chgData name="Cavazos, Esmeralda" userId="a8123084-e289-4fb0-a260-dfc91aed3333" providerId="ADAL" clId="{56F2C19A-D4E1-4437-8F25-16176FD19D5B}" dt="2023-10-16T20:54:11.079" v="622" actId="21"/>
          <ac:spMkLst>
            <pc:docMk/>
            <pc:sldMk cId="3498663351" sldId="730"/>
            <ac:spMk id="7" creationId="{A568921E-CE77-BA65-0777-C1A56521D9EC}"/>
          </ac:spMkLst>
        </pc:spChg>
        <pc:spChg chg="del">
          <ac:chgData name="Cavazos, Esmeralda" userId="a8123084-e289-4fb0-a260-dfc91aed3333" providerId="ADAL" clId="{56F2C19A-D4E1-4437-8F25-16176FD19D5B}" dt="2023-10-16T20:54:02.874" v="620" actId="21"/>
          <ac:spMkLst>
            <pc:docMk/>
            <pc:sldMk cId="3498663351" sldId="730"/>
            <ac:spMk id="10" creationId="{1BCAA694-6D33-CD73-D7B3-3D2AEE8FC979}"/>
          </ac:spMkLst>
        </pc:spChg>
        <pc:picChg chg="del">
          <ac:chgData name="Cavazos, Esmeralda" userId="a8123084-e289-4fb0-a260-dfc91aed3333" providerId="ADAL" clId="{56F2C19A-D4E1-4437-8F25-16176FD19D5B}" dt="2023-10-16T20:53:56.847" v="619" actId="21"/>
          <ac:picMkLst>
            <pc:docMk/>
            <pc:sldMk cId="3498663351" sldId="730"/>
            <ac:picMk id="6" creationId="{38108E5C-7F5F-0F89-5AF7-37098C96FEEB}"/>
          </ac:picMkLst>
        </pc:picChg>
        <pc:picChg chg="add mod ord">
          <ac:chgData name="Cavazos, Esmeralda" userId="a8123084-e289-4fb0-a260-dfc91aed3333" providerId="ADAL" clId="{56F2C19A-D4E1-4437-8F25-16176FD19D5B}" dt="2023-10-16T21:01:28.393" v="840" actId="13244"/>
          <ac:picMkLst>
            <pc:docMk/>
            <pc:sldMk cId="3498663351" sldId="730"/>
            <ac:picMk id="8" creationId="{AAD0E073-2034-7602-16DB-4330F0CF4014}"/>
          </ac:picMkLst>
        </pc:picChg>
        <pc:cxnChg chg="del">
          <ac:chgData name="Cavazos, Esmeralda" userId="a8123084-e289-4fb0-a260-dfc91aed3333" providerId="ADAL" clId="{56F2C19A-D4E1-4437-8F25-16176FD19D5B}" dt="2023-10-16T20:54:06.218" v="621" actId="21"/>
          <ac:cxnSpMkLst>
            <pc:docMk/>
            <pc:sldMk cId="3498663351" sldId="730"/>
            <ac:cxnSpMk id="11" creationId="{8377B401-8731-9CE9-B0A8-117187A52A3C}"/>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E54D7DA-B44E-46BB-8F17-9087568E6343}"/>
              </a:ext>
            </a:extLst>
          </p:cNvPr>
          <p:cNvSpPr>
            <a:spLocks noGrp="1" noChangeArrowheads="1"/>
          </p:cNvSpPr>
          <p:nvPr>
            <p:ph type="hdr" sz="quarter"/>
          </p:nvPr>
        </p:nvSpPr>
        <p:spPr bwMode="auto">
          <a:xfrm>
            <a:off x="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88067" name="Rectangle 3">
            <a:extLst>
              <a:ext uri="{FF2B5EF4-FFF2-40B4-BE49-F238E27FC236}">
                <a16:creationId xmlns:a16="http://schemas.microsoft.com/office/drawing/2014/main" id="{6E54F1A0-F757-49B3-827A-A35924796093}"/>
              </a:ext>
            </a:extLst>
          </p:cNvPr>
          <p:cNvSpPr>
            <a:spLocks noGrp="1" noChangeArrowheads="1"/>
          </p:cNvSpPr>
          <p:nvPr>
            <p:ph type="dt" sz="quarter" idx="1"/>
          </p:nvPr>
        </p:nvSpPr>
        <p:spPr bwMode="auto">
          <a:xfrm>
            <a:off x="388620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r"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88068" name="Rectangle 4">
            <a:extLst>
              <a:ext uri="{FF2B5EF4-FFF2-40B4-BE49-F238E27FC236}">
                <a16:creationId xmlns:a16="http://schemas.microsoft.com/office/drawing/2014/main" id="{B082EC26-83EF-4B62-AB89-B8F58F926327}"/>
              </a:ext>
            </a:extLst>
          </p:cNvPr>
          <p:cNvSpPr>
            <a:spLocks noGrp="1" noChangeArrowheads="1"/>
          </p:cNvSpPr>
          <p:nvPr>
            <p:ph type="ftr" sz="quarter" idx="2"/>
          </p:nvPr>
        </p:nvSpPr>
        <p:spPr bwMode="auto">
          <a:xfrm>
            <a:off x="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88069" name="Rectangle 5">
            <a:extLst>
              <a:ext uri="{FF2B5EF4-FFF2-40B4-BE49-F238E27FC236}">
                <a16:creationId xmlns:a16="http://schemas.microsoft.com/office/drawing/2014/main" id="{C0395CC8-410F-4127-873F-B8EDCBC1764F}"/>
              </a:ext>
            </a:extLst>
          </p:cNvPr>
          <p:cNvSpPr>
            <a:spLocks noGrp="1" noChangeArrowheads="1"/>
          </p:cNvSpPr>
          <p:nvPr>
            <p:ph type="sldNum" sz="quarter" idx="3"/>
          </p:nvPr>
        </p:nvSpPr>
        <p:spPr bwMode="auto">
          <a:xfrm>
            <a:off x="388620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r" defTabSz="922338" eaLnBrk="1" hangingPunct="1">
              <a:defRPr sz="1200">
                <a:latin typeface="Arial" panose="020B0604020202020204" pitchFamily="34" charset="0"/>
              </a:defRPr>
            </a:lvl1pPr>
          </a:lstStyle>
          <a:p>
            <a:pPr>
              <a:defRPr/>
            </a:pPr>
            <a:fld id="{DE58E218-3346-4C9B-8F0B-0A5C51EF4CC7}"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CBA51FF-9829-4C3C-9432-F06F45BF16F9}"/>
              </a:ext>
            </a:extLst>
          </p:cNvPr>
          <p:cNvSpPr>
            <a:spLocks noGrp="1" noChangeArrowheads="1"/>
          </p:cNvSpPr>
          <p:nvPr>
            <p:ph type="hdr" sz="quarter"/>
          </p:nvPr>
        </p:nvSpPr>
        <p:spPr bwMode="auto">
          <a:xfrm>
            <a:off x="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4099" name="Rectangle 3">
            <a:extLst>
              <a:ext uri="{FF2B5EF4-FFF2-40B4-BE49-F238E27FC236}">
                <a16:creationId xmlns:a16="http://schemas.microsoft.com/office/drawing/2014/main" id="{DD084721-31F5-4E76-A66B-48ECB4C2436B}"/>
              </a:ext>
            </a:extLst>
          </p:cNvPr>
          <p:cNvSpPr>
            <a:spLocks noGrp="1" noChangeArrowheads="1"/>
          </p:cNvSpPr>
          <p:nvPr>
            <p:ph type="dt" idx="1"/>
          </p:nvPr>
        </p:nvSpPr>
        <p:spPr bwMode="auto">
          <a:xfrm>
            <a:off x="388620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r"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22532" name="Rectangle 4">
            <a:extLst>
              <a:ext uri="{FF2B5EF4-FFF2-40B4-BE49-F238E27FC236}">
                <a16:creationId xmlns:a16="http://schemas.microsoft.com/office/drawing/2014/main" id="{93F8311F-753A-4FEA-BF9F-307028018A50}"/>
              </a:ext>
            </a:extLst>
          </p:cNvPr>
          <p:cNvSpPr>
            <a:spLocks noGrp="1" noRot="1" noChangeAspect="1" noChangeArrowheads="1" noTextEdit="1"/>
          </p:cNvSpPr>
          <p:nvPr>
            <p:ph type="sldImg" idx="2"/>
          </p:nvPr>
        </p:nvSpPr>
        <p:spPr bwMode="auto">
          <a:xfrm>
            <a:off x="1108075" y="700088"/>
            <a:ext cx="4643438"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5172284A-E4DC-4B11-BAAF-E009D865EF7B}"/>
              </a:ext>
            </a:extLst>
          </p:cNvPr>
          <p:cNvSpPr>
            <a:spLocks noGrp="1" noChangeArrowheads="1"/>
          </p:cNvSpPr>
          <p:nvPr>
            <p:ph type="body" sz="quarter" idx="3"/>
          </p:nvPr>
        </p:nvSpPr>
        <p:spPr bwMode="auto">
          <a:xfrm>
            <a:off x="687388" y="4416425"/>
            <a:ext cx="5483225" cy="418147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B47B4A38-C9D2-40C0-844C-BD5C778678E5}"/>
              </a:ext>
            </a:extLst>
          </p:cNvPr>
          <p:cNvSpPr>
            <a:spLocks noGrp="1" noChangeArrowheads="1"/>
          </p:cNvSpPr>
          <p:nvPr>
            <p:ph type="ftr" sz="quarter" idx="4"/>
          </p:nvPr>
        </p:nvSpPr>
        <p:spPr bwMode="auto">
          <a:xfrm>
            <a:off x="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4103" name="Rectangle 7">
            <a:extLst>
              <a:ext uri="{FF2B5EF4-FFF2-40B4-BE49-F238E27FC236}">
                <a16:creationId xmlns:a16="http://schemas.microsoft.com/office/drawing/2014/main" id="{3FE61501-BE4E-420B-B4B9-A082A3B79E4A}"/>
              </a:ext>
            </a:extLst>
          </p:cNvPr>
          <p:cNvSpPr>
            <a:spLocks noGrp="1" noChangeArrowheads="1"/>
          </p:cNvSpPr>
          <p:nvPr>
            <p:ph type="sldNum" sz="quarter" idx="5"/>
          </p:nvPr>
        </p:nvSpPr>
        <p:spPr bwMode="auto">
          <a:xfrm>
            <a:off x="388620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r" defTabSz="922338" eaLnBrk="1" hangingPunct="1">
              <a:defRPr sz="1200">
                <a:latin typeface="Arial" panose="020B0604020202020204" pitchFamily="34" charset="0"/>
              </a:defRPr>
            </a:lvl1pPr>
          </a:lstStyle>
          <a:p>
            <a:pPr>
              <a:defRPr/>
            </a:pPr>
            <a:fld id="{4F261F1E-02E7-4EF0-9B26-F7850CE286A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9E387CE-E506-40CB-B471-7E771FC84642}"/>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C37E0D-BB7E-4366-B45C-7617D777DCB7}"/>
              </a:ext>
            </a:extLst>
          </p:cNvPr>
          <p:cNvSpPr>
            <a:spLocks noGrp="1"/>
          </p:cNvSpPr>
          <p:nvPr>
            <p:ph type="body" idx="1"/>
          </p:nvPr>
        </p:nvSpPr>
        <p:spPr>
          <a:xfrm>
            <a:off x="749300" y="4416425"/>
            <a:ext cx="55118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This PowerPoint summarizes the TELPAS holistic rating training requirements and processes. It is designed to provide testing coordinators and bilingual/ESL coordinators with a general understanding of the requirements for the 2022-2023 school year.</a:t>
            </a:r>
          </a:p>
          <a:p>
            <a:endParaRPr lang="en-US" altLang="en-US" dirty="0"/>
          </a:p>
        </p:txBody>
      </p:sp>
      <p:sp>
        <p:nvSpPr>
          <p:cNvPr id="25604" name="Slide Number Placeholder 3">
            <a:extLst>
              <a:ext uri="{FF2B5EF4-FFF2-40B4-BE49-F238E27FC236}">
                <a16:creationId xmlns:a16="http://schemas.microsoft.com/office/drawing/2014/main" id="{BC18EB75-39BA-4B58-8DC0-AB1C6F47F4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3D62E64A-59F9-408F-AFAE-6958D9C06371}" type="slidenum">
              <a:rPr lang="en-US" altLang="en-US" smtClean="0">
                <a:latin typeface="Arial" panose="020B0604020202020204" pitchFamily="34" charset="0"/>
              </a:rPr>
              <a:pPr/>
              <a:t>1</a:t>
            </a:fld>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509BAFE4-4E8F-44D4-BD8D-961AE879B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75582613-DBC4-44EA-AFA6-52D7AA84BB95}" type="slidenum">
              <a:rPr lang="en-US" altLang="en-US" smtClean="0">
                <a:latin typeface="Arial" panose="020B0604020202020204" pitchFamily="34" charset="0"/>
              </a:rPr>
              <a:pPr/>
              <a:t>11</a:t>
            </a:fld>
            <a:endParaRPr lang="en-US" altLang="en-US" dirty="0">
              <a:latin typeface="Arial" panose="020B0604020202020204" pitchFamily="34" charset="0"/>
            </a:endParaRPr>
          </a:p>
        </p:txBody>
      </p:sp>
      <p:sp>
        <p:nvSpPr>
          <p:cNvPr id="41987" name="Rectangle 2">
            <a:extLst>
              <a:ext uri="{FF2B5EF4-FFF2-40B4-BE49-F238E27FC236}">
                <a16:creationId xmlns:a16="http://schemas.microsoft.com/office/drawing/2014/main" id="{9713741E-2360-4BD6-9357-A2AE35623032}"/>
              </a:ext>
            </a:extLst>
          </p:cNvPr>
          <p:cNvSpPr>
            <a:spLocks noGrp="1" noRot="1" noChangeAspect="1" noChangeArrowheads="1" noTextEdit="1"/>
          </p:cNvSpPr>
          <p:nvPr>
            <p:ph type="sldImg"/>
          </p:nvPr>
        </p:nvSpPr>
        <p:spPr>
          <a:xfrm>
            <a:off x="1104900" y="696913"/>
            <a:ext cx="4648200" cy="3486150"/>
          </a:xfrm>
          <a:ln/>
        </p:spPr>
      </p:sp>
      <p:sp>
        <p:nvSpPr>
          <p:cNvPr id="41988" name="Rectangle 3">
            <a:extLst>
              <a:ext uri="{FF2B5EF4-FFF2-40B4-BE49-F238E27FC236}">
                <a16:creationId xmlns:a16="http://schemas.microsoft.com/office/drawing/2014/main" id="{33576B20-7116-40B1-8AAE-762622F16480}"/>
              </a:ext>
            </a:extLst>
          </p:cNvPr>
          <p:cNvSpPr>
            <a:spLocks noGrp="1" noChangeArrowheads="1"/>
          </p:cNvSpPr>
          <p:nvPr>
            <p:ph type="body" idx="1"/>
          </p:nvPr>
        </p:nvSpPr>
        <p:spPr>
          <a:xfrm>
            <a:off x="1104900" y="4418013"/>
            <a:ext cx="5065713"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It is recommended that campus personnel identify all EB students early in the school year in order to determine which teachers would benefit from fall ELPS training and which teachers will need to be trained as TELPAS raters. </a:t>
            </a:r>
          </a:p>
          <a:p>
            <a:pPr eaLnBrk="1" hangingPunct="1"/>
            <a:endParaRPr lang="en-US" altLang="en-US" sz="1100" dirty="0"/>
          </a:p>
          <a:p>
            <a:pPr eaLnBrk="1" hangingPunct="1"/>
            <a:r>
              <a:rPr lang="en-US" altLang="en-US" sz="1100" dirty="0"/>
              <a:t>Grades 2-12 teachers, who serve EB students that are eligible for a special holistic administration in listening, speaking, and/or writing, will need to train and calibrate before rating students in the applicable domains.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7361EE74-97E9-484A-9119-E502E90CFA37}"/>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DBD4491B-8993-4898-B3E1-F996FCF381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Teachers unfamiliar with the ELPS and/or TELPAS should receive foundational training in the fall as a best practice. Spring training of new TELPAS raters will be a smoother process for teachers who already have this foundation.</a:t>
            </a:r>
            <a:endParaRPr lang="en-US" altLang="en-US" sz="800" dirty="0"/>
          </a:p>
          <a:p>
            <a:pPr eaLnBrk="1" hangingPunct="1"/>
            <a:r>
              <a:rPr lang="en-US" altLang="en-US" sz="1100" b="1" dirty="0">
                <a:solidFill>
                  <a:srgbClr val="6600FF"/>
                </a:solidFill>
              </a:rPr>
              <a:t>Summary of Spring Rater Training Process:</a:t>
            </a:r>
          </a:p>
          <a:p>
            <a:pPr marL="333375" lvl="1" indent="-220345" eaLnBrk="1" hangingPunct="1">
              <a:buFont typeface="Arial"/>
              <a:buChar char="•"/>
            </a:pPr>
            <a:r>
              <a:rPr lang="en-US" altLang="en-US" sz="1100" dirty="0">
                <a:latin typeface="Arial"/>
                <a:cs typeface="Arial"/>
              </a:rPr>
              <a:t>In the spring, new raters in grades K-1 complete an online basic training course, which includes a training module for each language domain – listening, speaking, reading, and writing. There is one practice rating activity accompanying the training in which each language domain is represented. </a:t>
            </a:r>
          </a:p>
          <a:p>
            <a:pPr marL="333375" lvl="1" indent="-220345" eaLnBrk="1" hangingPunct="1">
              <a:buFont typeface="Arial"/>
              <a:buChar char="•"/>
            </a:pPr>
            <a:r>
              <a:rPr lang="en-US" altLang="en-US" sz="1100" dirty="0">
                <a:latin typeface="Arial"/>
                <a:cs typeface="Arial"/>
              </a:rPr>
              <a:t>For special holistic administrations of Listening, Speaking, and/or Writing, new raters in grades 2-12 complete the online basic training course and a practice rating activity in the applicable domain/s (listening and speaking are one practice activity and writing is a separate practice activity).</a:t>
            </a:r>
            <a:r>
              <a:rPr lang="en-US" b="1" dirty="0">
                <a:latin typeface="Arial"/>
                <a:cs typeface="Arial"/>
              </a:rPr>
              <a:t> </a:t>
            </a:r>
            <a:endParaRPr lang="en-US" dirty="0">
              <a:latin typeface="Arial"/>
              <a:cs typeface="Arial"/>
            </a:endParaRPr>
          </a:p>
          <a:p>
            <a:pPr marL="333375" lvl="1" indent="-220345" eaLnBrk="1" hangingPunct="1">
              <a:buFontTx/>
              <a:buChar char="•"/>
            </a:pPr>
            <a:r>
              <a:rPr lang="en-US" altLang="en-US" sz="1100" dirty="0">
                <a:latin typeface="Arial"/>
                <a:cs typeface="Arial"/>
              </a:rPr>
              <a:t>All new</a:t>
            </a:r>
            <a:r>
              <a:rPr lang="en-US" altLang="en-US" sz="1100" dirty="0">
                <a:solidFill>
                  <a:srgbClr val="FF0000"/>
                </a:solidFill>
                <a:latin typeface="Arial"/>
                <a:cs typeface="Arial"/>
              </a:rPr>
              <a:t> </a:t>
            </a:r>
            <a:r>
              <a:rPr lang="en-US" altLang="en-US" sz="1100" dirty="0">
                <a:latin typeface="Arial"/>
                <a:cs typeface="Arial"/>
              </a:rPr>
              <a:t>raters complete calibration activities to ensure that they are prepared to apply the PLD rubrics consistently and accurately. </a:t>
            </a:r>
            <a:endParaRPr lang="en-US" altLang="en-US" sz="1100" dirty="0">
              <a:cs typeface="Arial"/>
            </a:endParaRPr>
          </a:p>
          <a:p>
            <a:pPr marL="333375" lvl="1" indent="-220345" eaLnBrk="1" hangingPunct="1">
              <a:buFont typeface="Arial"/>
              <a:buChar char="•"/>
            </a:pPr>
            <a:r>
              <a:rPr lang="en-US" altLang="en-US" sz="1100" dirty="0">
                <a:latin typeface="Arial"/>
                <a:cs typeface="Arial"/>
              </a:rPr>
              <a:t>Returning raters have the option of reviewing the online basic training course, if desired, before completing calibration activities. </a:t>
            </a:r>
            <a:r>
              <a:rPr lang="en-US" dirty="0">
                <a:latin typeface="Arial"/>
                <a:cs typeface="Arial"/>
              </a:rPr>
              <a:t>Returning raters, who have successfully completed calibration activities at least once, are highly encouraged to complete calibration before rating; however, it’s optional, unless required by the campus testing coordinator.</a:t>
            </a:r>
          </a:p>
          <a:p>
            <a:pPr marL="333375" lvl="1" indent="-220345" eaLnBrk="1" hangingPunct="1">
              <a:buFont typeface="Arial"/>
              <a:buChar char="•"/>
            </a:pPr>
            <a:r>
              <a:rPr lang="en-US" altLang="en-US" sz="1100" dirty="0">
                <a:latin typeface="Arial"/>
                <a:cs typeface="Arial"/>
              </a:rPr>
              <a:t>There are two sets of calibration activities. For K-1 each set contains 10 students. Each language domain is represented in each set. For 2-12 writing, each set contains 10 writing collections. For 2-12 listening and speaking, each set contains</a:t>
            </a:r>
            <a:r>
              <a:rPr lang="en-US" dirty="0">
                <a:latin typeface="Arial"/>
                <a:cs typeface="Arial"/>
              </a:rPr>
              <a:t> 3 listening and 3 speaking student profiles. </a:t>
            </a:r>
            <a:r>
              <a:rPr lang="en-US" altLang="en-US" sz="1100" dirty="0">
                <a:latin typeface="Arial"/>
                <a:cs typeface="Arial"/>
              </a:rPr>
              <a:t>Raters successful on the first set do not calibrate further.</a:t>
            </a:r>
          </a:p>
          <a:p>
            <a:pPr marL="333375" lvl="1" indent="-220663" eaLnBrk="1" hangingPunct="1">
              <a:buFontTx/>
              <a:buChar char="•"/>
            </a:pPr>
            <a:r>
              <a:rPr lang="en-US" altLang="en-US" sz="1100" dirty="0"/>
              <a:t>Only individuals who do not rate accurately enough on the first set will complete the second set. </a:t>
            </a:r>
          </a:p>
          <a:p>
            <a:pPr marL="333375" lvl="1" indent="-220663" eaLnBrk="1" hangingPunct="1">
              <a:buFontTx/>
              <a:buChar char="•"/>
            </a:pPr>
            <a:r>
              <a:rPr lang="en-US" altLang="en-US" sz="1100" dirty="0"/>
              <a:t>Individuals not successful on the second set will either</a:t>
            </a:r>
            <a:r>
              <a:rPr lang="en-US" altLang="en-US" sz="1100" dirty="0">
                <a:solidFill>
                  <a:srgbClr val="FF0000"/>
                </a:solidFill>
              </a:rPr>
              <a:t> </a:t>
            </a:r>
            <a:r>
              <a:rPr lang="en-US" altLang="en-US" sz="1100" dirty="0"/>
              <a:t>not be used as raters (a district decision) or will be provided rater support in accordance with test administration regulations.</a:t>
            </a:r>
          </a:p>
          <a:p>
            <a:pPr eaLnBrk="1" hangingPunct="1"/>
            <a:r>
              <a:rPr lang="en-US" altLang="en-US" sz="1100" dirty="0"/>
              <a:t>The following slides review and provide details about the training process.</a:t>
            </a:r>
            <a:endParaRPr lang="en-US" altLang="en-US" dirty="0"/>
          </a:p>
        </p:txBody>
      </p:sp>
      <p:sp>
        <p:nvSpPr>
          <p:cNvPr id="44036" name="Slide Number Placeholder 3">
            <a:extLst>
              <a:ext uri="{FF2B5EF4-FFF2-40B4-BE49-F238E27FC236}">
                <a16:creationId xmlns:a16="http://schemas.microsoft.com/office/drawing/2014/main" id="{1E136191-9E40-46A9-9E88-A1439F20A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F3840633-D0AB-4F2B-871D-A55D9F6B23EB}" type="slidenum">
              <a:rPr lang="en-US" altLang="en-US" smtClean="0">
                <a:latin typeface="Arial" panose="020B0604020202020204" pitchFamily="34" charset="0"/>
              </a:rPr>
              <a:pPr/>
              <a:t>12</a:t>
            </a:fld>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61F1E-02E7-4EF0-9B26-F7850CE286AB}" type="slidenum">
              <a:rPr lang="en-US" altLang="en-US" smtClean="0"/>
              <a:pPr>
                <a:defRPr/>
              </a:pPr>
              <a:t>13</a:t>
            </a:fld>
            <a:endParaRPr lang="en-US" altLang="en-US" dirty="0"/>
          </a:p>
        </p:txBody>
      </p:sp>
    </p:spTree>
    <p:extLst>
      <p:ext uri="{BB962C8B-B14F-4D97-AF65-F5344CB8AC3E}">
        <p14:creationId xmlns:p14="http://schemas.microsoft.com/office/powerpoint/2010/main" val="1298861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F261F1E-02E7-4EF0-9B26-F7850CE286AB}" type="slidenum">
              <a:rPr lang="en-US" altLang="en-US" smtClean="0"/>
              <a:pPr>
                <a:defRPr/>
              </a:pPr>
              <a:t>14</a:t>
            </a:fld>
            <a:endParaRPr lang="en-US" altLang="en-US" dirty="0"/>
          </a:p>
        </p:txBody>
      </p:sp>
    </p:spTree>
    <p:extLst>
      <p:ext uri="{BB962C8B-B14F-4D97-AF65-F5344CB8AC3E}">
        <p14:creationId xmlns:p14="http://schemas.microsoft.com/office/powerpoint/2010/main" val="1850979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F261F1E-02E7-4EF0-9B26-F7850CE286AB}" type="slidenum">
              <a:rPr lang="en-US" altLang="en-US" smtClean="0"/>
              <a:pPr>
                <a:defRPr/>
              </a:pPr>
              <a:t>15</a:t>
            </a:fld>
            <a:endParaRPr lang="en-US" altLang="en-US" dirty="0"/>
          </a:p>
        </p:txBody>
      </p:sp>
    </p:spTree>
    <p:extLst>
      <p:ext uri="{BB962C8B-B14F-4D97-AF65-F5344CB8AC3E}">
        <p14:creationId xmlns:p14="http://schemas.microsoft.com/office/powerpoint/2010/main" val="2192032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1610705-67E1-4C90-837E-750E2575FC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CD8B969D-851B-4E1B-9BF1-73AFF23F354B}" type="slidenum">
              <a:rPr lang="en-US" altLang="en-US" smtClean="0">
                <a:latin typeface="Arial" panose="020B0604020202020204" pitchFamily="34" charset="0"/>
              </a:rPr>
              <a:pPr/>
              <a:t>16</a:t>
            </a:fld>
            <a:endParaRPr lang="en-US" altLang="en-US" dirty="0">
              <a:latin typeface="Arial" panose="020B0604020202020204" pitchFamily="34" charset="0"/>
            </a:endParaRPr>
          </a:p>
        </p:txBody>
      </p:sp>
      <p:sp>
        <p:nvSpPr>
          <p:cNvPr id="46083" name="Rectangle 2">
            <a:extLst>
              <a:ext uri="{FF2B5EF4-FFF2-40B4-BE49-F238E27FC236}">
                <a16:creationId xmlns:a16="http://schemas.microsoft.com/office/drawing/2014/main" id="{DDE6C820-1C5F-4D18-9AFD-FD64E902B30C}"/>
              </a:ext>
            </a:extLst>
          </p:cNvPr>
          <p:cNvSpPr>
            <a:spLocks noGrp="1" noRot="1" noChangeAspect="1" noChangeArrowheads="1" noTextEdit="1"/>
          </p:cNvSpPr>
          <p:nvPr>
            <p:ph type="sldImg"/>
          </p:nvPr>
        </p:nvSpPr>
        <p:spPr>
          <a:xfrm>
            <a:off x="1093788" y="730250"/>
            <a:ext cx="4641850" cy="3482975"/>
          </a:xfrm>
          <a:ln/>
        </p:spPr>
      </p:sp>
      <p:sp>
        <p:nvSpPr>
          <p:cNvPr id="46084" name="Rectangle 3">
            <a:extLst>
              <a:ext uri="{FF2B5EF4-FFF2-40B4-BE49-F238E27FC236}">
                <a16:creationId xmlns:a16="http://schemas.microsoft.com/office/drawing/2014/main" id="{DD2AEF3B-6E9C-43E5-A662-C2EA662B8507}"/>
              </a:ext>
            </a:extLst>
          </p:cNvPr>
          <p:cNvSpPr>
            <a:spLocks noGrp="1" noChangeArrowheads="1"/>
          </p:cNvSpPr>
          <p:nvPr>
            <p:ph type="body" idx="1"/>
          </p:nvPr>
        </p:nvSpPr>
        <p:spPr>
          <a:ln/>
        </p:spPr>
        <p:txBody>
          <a:bodyPr/>
          <a:lstStyle/>
          <a:p>
            <a:pPr eaLnBrk="1" hangingPunct="1">
              <a:defRPr/>
            </a:pPr>
            <a:r>
              <a:rPr lang="en-US" sz="1100" dirty="0">
                <a:solidFill>
                  <a:srgbClr val="000000"/>
                </a:solidFill>
                <a:ea typeface="Calibri" panose="020F0502020204030204" pitchFamily="34" charset="0"/>
                <a:cs typeface="Arial" panose="020B0604020202020204" pitchFamily="34" charset="0"/>
              </a:rPr>
              <a:t>Testing personnel are required to receive training, at least once, in test security and administration procedures and are responsible for complying with state assessment requirements. In addition, testing personnel must receive training at least once in testing policies and procedures specific to each administration and, if applicable, training related to security protocols for authorized viewing of state assessments. Annual test administration training is strongly encouraged, especially for policies and practices that have changed. In addition, campus coordinators, at their discretion, may require annual training for staff. </a:t>
            </a:r>
          </a:p>
          <a:p>
            <a:pPr eaLnBrk="1" hangingPunct="1">
              <a:defRPr/>
            </a:pPr>
            <a:endParaRPr lang="en-US" altLang="en-US" sz="1800" dirty="0">
              <a:solidFill>
                <a:srgbClr val="000000"/>
              </a:solidFill>
              <a:highlight>
                <a:srgbClr val="00FF00"/>
              </a:highlight>
              <a:latin typeface="Source Sans Pro" panose="020B050303040302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DA10FF81-BD48-4BD3-A966-E6E36E969E85}"/>
              </a:ext>
            </a:extLst>
          </p:cNvPr>
          <p:cNvSpPr txBox="1">
            <a:spLocks noGrp="1" noChangeArrowheads="1"/>
          </p:cNvSpPr>
          <p:nvPr/>
        </p:nvSpPr>
        <p:spPr bwMode="auto">
          <a:xfrm>
            <a:off x="3886200" y="8828088"/>
            <a:ext cx="29702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75" tIns="46139" rIns="92275" bIns="46139" anchor="b"/>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F1BA21F-F421-47FD-8B57-A4EABC90A7D5}" type="slidenum">
              <a:rPr lang="en-US" altLang="en-US" sz="1200">
                <a:latin typeface="Arial" panose="020B0604020202020204" pitchFamily="34" charset="0"/>
              </a:rPr>
              <a:pPr algn="r" eaLnBrk="1" hangingPunct="1"/>
              <a:t>17</a:t>
            </a:fld>
            <a:endParaRPr lang="en-US" altLang="en-US" sz="1200" dirty="0">
              <a:latin typeface="Arial" panose="020B0604020202020204" pitchFamily="34" charset="0"/>
            </a:endParaRPr>
          </a:p>
        </p:txBody>
      </p:sp>
      <p:sp>
        <p:nvSpPr>
          <p:cNvPr id="48131" name="Rectangle 2">
            <a:extLst>
              <a:ext uri="{FF2B5EF4-FFF2-40B4-BE49-F238E27FC236}">
                <a16:creationId xmlns:a16="http://schemas.microsoft.com/office/drawing/2014/main" id="{9FDC01C5-7CCA-4627-B08D-2393B72C36A2}"/>
              </a:ext>
            </a:extLst>
          </p:cNvPr>
          <p:cNvSpPr>
            <a:spLocks noGrp="1" noRot="1" noChangeAspect="1" noChangeArrowheads="1" noTextEdit="1"/>
          </p:cNvSpPr>
          <p:nvPr>
            <p:ph type="sldImg"/>
          </p:nvPr>
        </p:nvSpPr>
        <p:spPr>
          <a:xfrm>
            <a:off x="1093788" y="730250"/>
            <a:ext cx="4641850" cy="3482975"/>
          </a:xfrm>
          <a:ln/>
        </p:spPr>
      </p:sp>
      <p:sp>
        <p:nvSpPr>
          <p:cNvPr id="48132" name="Rectangle 3">
            <a:extLst>
              <a:ext uri="{FF2B5EF4-FFF2-40B4-BE49-F238E27FC236}">
                <a16:creationId xmlns:a16="http://schemas.microsoft.com/office/drawing/2014/main" id="{52277B65-AA52-4168-883C-B2BB4ACEE546}"/>
              </a:ext>
            </a:extLst>
          </p:cNvPr>
          <p:cNvSpPr>
            <a:spLocks noGrp="1" noChangeArrowheads="1"/>
          </p:cNvSpPr>
          <p:nvPr>
            <p:ph type="body" idx="1"/>
          </p:nvPr>
        </p:nvSpPr>
        <p:spPr>
          <a:xfrm>
            <a:off x="914400" y="4416425"/>
            <a:ext cx="50292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Returning raters have the option of reviewing the online basic training course, if desired, before completing calibration activities.</a:t>
            </a:r>
          </a:p>
          <a:p>
            <a:pPr eaLnBrk="1" hangingPunct="1"/>
            <a:endParaRPr lang="en-US" altLang="en-US" sz="11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1E8463A-CA24-4245-94D5-B1F684235635}"/>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3303F6AE-41B7-46E0-A946-0DC3391B6C04}"/>
              </a:ext>
            </a:extLst>
          </p:cNvPr>
          <p:cNvSpPr>
            <a:spLocks noGrp="1" noChangeArrowheads="1"/>
          </p:cNvSpPr>
          <p:nvPr>
            <p:ph type="body" idx="1"/>
          </p:nvPr>
        </p:nvSpPr>
        <p:spPr>
          <a:xfrm>
            <a:off x="1108075" y="4416425"/>
            <a:ext cx="5062538"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cs typeface="Arial" panose="020B0604020202020204" pitchFamily="34" charset="0"/>
              </a:rPr>
              <a:t>Raters need to be careful to select the appropriate cluster.</a:t>
            </a:r>
          </a:p>
          <a:p>
            <a:r>
              <a:rPr lang="en-US" altLang="en-US" sz="1100" b="1" dirty="0">
                <a:cs typeface="Arial" panose="020B0604020202020204" pitchFamily="34" charset="0"/>
              </a:rPr>
              <a:t>K–1</a:t>
            </a:r>
          </a:p>
          <a:p>
            <a:r>
              <a:rPr lang="en-US" altLang="en-US" sz="1100" dirty="0">
                <a:cs typeface="Arial" panose="020B0604020202020204" pitchFamily="34" charset="0"/>
              </a:rPr>
              <a:t>The K–1 online basic training course and calibration activities are separated from the other grade clusters in the online system.</a:t>
            </a:r>
          </a:p>
          <a:p>
            <a:r>
              <a:rPr lang="en-US" altLang="en-US" sz="1100" b="1" dirty="0">
                <a:cs typeface="Arial" panose="020B0604020202020204" pitchFamily="34" charset="0"/>
              </a:rPr>
              <a:t>2–12</a:t>
            </a:r>
          </a:p>
          <a:p>
            <a:r>
              <a:rPr lang="en-US" altLang="en-US" sz="1100" dirty="0">
                <a:cs typeface="Arial" panose="020B0604020202020204" pitchFamily="34" charset="0"/>
              </a:rPr>
              <a:t>Before beginning the online basic training course or calibration, raters in grades 2-12 will choose the appropriate grade cluster in order to complete the appropriate training course and/or calibration.</a:t>
            </a:r>
          </a:p>
          <a:p>
            <a:endParaRPr lang="en-US" altLang="en-US" dirty="0"/>
          </a:p>
          <a:p>
            <a:endParaRPr lang="en-US" altLang="en-US" dirty="0"/>
          </a:p>
        </p:txBody>
      </p:sp>
      <p:sp>
        <p:nvSpPr>
          <p:cNvPr id="50180" name="Slide Number Placeholder 3">
            <a:extLst>
              <a:ext uri="{FF2B5EF4-FFF2-40B4-BE49-F238E27FC236}">
                <a16:creationId xmlns:a16="http://schemas.microsoft.com/office/drawing/2014/main" id="{19AAEF4D-7C2F-4542-B80F-217D421DE3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D85B26D6-CD08-4F2F-95C9-64C293423FEA}" type="slidenum">
              <a:rPr lang="en-US" altLang="en-US" smtClean="0">
                <a:latin typeface="Arial" panose="020B0604020202020204" pitchFamily="34" charset="0"/>
              </a:rPr>
              <a:pPr/>
              <a:t>19</a:t>
            </a:fld>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5EFF0D1-144B-4F6C-AFAC-54A6D729AAED}"/>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12EAAA95-5BC9-4CD2-B93D-009B99A7AE5E}"/>
              </a:ext>
            </a:extLst>
          </p:cNvPr>
          <p:cNvSpPr>
            <a:spLocks noGrp="1"/>
          </p:cNvSpPr>
          <p:nvPr>
            <p:ph type="body" idx="1"/>
          </p:nvPr>
        </p:nvSpPr>
        <p:spPr>
          <a:xfrm>
            <a:off x="615950" y="4416425"/>
            <a:ext cx="5554663"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These instructions apply to both online basic training and calibration for new raters. </a:t>
            </a:r>
          </a:p>
          <a:p>
            <a:endParaRPr lang="en-US" altLang="en-US" sz="1100" dirty="0"/>
          </a:p>
          <a:p>
            <a:pPr marL="0" lvl="1"/>
            <a:r>
              <a:rPr lang="en-US" altLang="en-US" sz="1100" dirty="0">
                <a:latin typeface="Arial"/>
                <a:cs typeface="Arial"/>
              </a:rPr>
              <a:t>Example: A grade 2–5 ESL teacher has most of her </a:t>
            </a:r>
            <a:r>
              <a:rPr lang="en-US" altLang="en-US" sz="1100">
                <a:latin typeface="Arial"/>
                <a:cs typeface="Arial"/>
              </a:rPr>
              <a:t>EB students </a:t>
            </a:r>
            <a:r>
              <a:rPr lang="en-US" altLang="en-US" sz="1100" dirty="0">
                <a:latin typeface="Arial"/>
                <a:cs typeface="Arial"/>
              </a:rPr>
              <a:t>in grade 3. She must complete the training course and calibration in grades 3–5. As a best practice, she should review the online practice activities for grade 2 to check her readiness to apply the rubric appropriately.</a:t>
            </a:r>
          </a:p>
          <a:p>
            <a:endParaRPr lang="en-US" altLang="en-US" dirty="0"/>
          </a:p>
          <a:p>
            <a:r>
              <a:rPr lang="en-US" altLang="en-US" dirty="0"/>
              <a:t>Please note that campus coordinators, at their discretion, can implement additional requirements for 2–12 raters of writing collections.  </a:t>
            </a:r>
          </a:p>
          <a:p>
            <a:endParaRPr lang="en-US" altLang="en-US" dirty="0"/>
          </a:p>
          <a:p>
            <a:endParaRPr lang="en-US" altLang="en-US" dirty="0"/>
          </a:p>
        </p:txBody>
      </p:sp>
      <p:sp>
        <p:nvSpPr>
          <p:cNvPr id="52228" name="Slide Number Placeholder 3">
            <a:extLst>
              <a:ext uri="{FF2B5EF4-FFF2-40B4-BE49-F238E27FC236}">
                <a16:creationId xmlns:a16="http://schemas.microsoft.com/office/drawing/2014/main" id="{CAA7C146-6E2A-49F9-94E0-40722833AD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03AA5FFA-CB5D-4C1A-BCCD-707AC38B307F}" type="slidenum">
              <a:rPr lang="en-US" altLang="en-US" smtClean="0">
                <a:latin typeface="Arial" panose="020B0604020202020204" pitchFamily="34" charset="0"/>
              </a:rPr>
              <a:pPr/>
              <a:t>20</a:t>
            </a:fld>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6FF680F8-6EFA-4FD2-ADB0-632136779191}"/>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163531B3-6373-479E-A261-235543BC7F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These instructions apply to both online basic training and calibration. </a:t>
            </a:r>
          </a:p>
          <a:p>
            <a:endParaRPr lang="en-US" altLang="en-US" sz="1100" dirty="0"/>
          </a:p>
          <a:p>
            <a:pPr marL="0" lvl="1"/>
            <a:r>
              <a:rPr lang="en-US" altLang="en-US" sz="1100" dirty="0"/>
              <a:t>Example: A grade 1–3 ESL teacher has most of his EB students in grade 2. He must complete the training course and calibration in grades K–1 and 2. As a best practice, he should review the online practice activities for grades 3–5 to check his readiness to apply the rubrics appropriately for his 3rd grade students.</a:t>
            </a:r>
          </a:p>
          <a:p>
            <a:endParaRPr lang="en-US" altLang="en-US" dirty="0"/>
          </a:p>
          <a:p>
            <a:r>
              <a:rPr lang="en-US" altLang="en-US" sz="1100" dirty="0">
                <a:cs typeface="Arial" panose="020B0604020202020204" pitchFamily="34" charset="0"/>
              </a:rPr>
              <a:t>Please note that campus coordinators, at their discretion, can implement additional training requirements.</a:t>
            </a:r>
            <a:endParaRPr lang="en-US" altLang="en-US" dirty="0"/>
          </a:p>
        </p:txBody>
      </p:sp>
      <p:sp>
        <p:nvSpPr>
          <p:cNvPr id="54276" name="Slide Number Placeholder 3">
            <a:extLst>
              <a:ext uri="{FF2B5EF4-FFF2-40B4-BE49-F238E27FC236}">
                <a16:creationId xmlns:a16="http://schemas.microsoft.com/office/drawing/2014/main" id="{3A777A3D-0D95-4319-8DAE-C264589935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33D8C065-0CEF-4318-9C29-6323DFC32F6C}" type="slidenum">
              <a:rPr lang="en-US" altLang="en-US" smtClean="0">
                <a:latin typeface="Arial" panose="020B0604020202020204" pitchFamily="34" charset="0"/>
              </a:rPr>
              <a:pPr/>
              <a:t>21</a:t>
            </a:fld>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D80BD095-7114-4623-9B97-33EF87014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1EDB1C26-27E7-4133-BA08-F10F4EAAA5B5}" type="slidenum">
              <a:rPr lang="en-US" altLang="en-US" smtClean="0">
                <a:latin typeface="Arial" panose="020B0604020202020204" pitchFamily="34" charset="0"/>
              </a:rPr>
              <a:pPr/>
              <a:t>2</a:t>
            </a:fld>
            <a:endParaRPr lang="en-US" altLang="en-US" dirty="0">
              <a:latin typeface="Arial" panose="020B0604020202020204" pitchFamily="34" charset="0"/>
            </a:endParaRPr>
          </a:p>
        </p:txBody>
      </p:sp>
      <p:sp>
        <p:nvSpPr>
          <p:cNvPr id="27651" name="Rectangle 2">
            <a:extLst>
              <a:ext uri="{FF2B5EF4-FFF2-40B4-BE49-F238E27FC236}">
                <a16:creationId xmlns:a16="http://schemas.microsoft.com/office/drawing/2014/main" id="{7E41377B-31DB-4075-8D55-0DE97BFCC0C2}"/>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D23A0B0-B04C-4C60-AE26-0B994E15E724}"/>
              </a:ext>
            </a:extLst>
          </p:cNvPr>
          <p:cNvSpPr>
            <a:spLocks noGrp="1" noChangeArrowheads="1"/>
          </p:cNvSpPr>
          <p:nvPr>
            <p:ph type="body" idx="1"/>
          </p:nvPr>
        </p:nvSpPr>
        <p:spPr>
          <a:xfrm>
            <a:off x="914400" y="4416425"/>
            <a:ext cx="50292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83E2D06-F053-4833-BE8C-783932A237D7}"/>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D1B3E18D-7865-4B4E-B0AE-F4718B31CA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It is a violation of state assessment procedures to record, discuss, or share answers to the rating practice and calibration activities. </a:t>
            </a:r>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p:txBody>
      </p:sp>
      <p:sp>
        <p:nvSpPr>
          <p:cNvPr id="56324" name="Slide Number Placeholder 3">
            <a:extLst>
              <a:ext uri="{FF2B5EF4-FFF2-40B4-BE49-F238E27FC236}">
                <a16:creationId xmlns:a16="http://schemas.microsoft.com/office/drawing/2014/main" id="{DB565CA6-E0BC-4E75-B80A-DCCD336AC1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903C2357-F030-4EAF-9CFB-70F931564216}" type="slidenum">
              <a:rPr lang="en-US" altLang="en-US" smtClean="0">
                <a:latin typeface="Arial" panose="020B0604020202020204" pitchFamily="34" charset="0"/>
              </a:rPr>
              <a:pPr/>
              <a:t>22</a:t>
            </a:fld>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61330EA-E7A0-4344-ABDE-68B2C694274A}"/>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EDE56A0B-1DBE-42A8-B668-EAC79071B1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It is a violation of state assessment procedures to record, discuss, or share answers to the rating practice and calibration activities. </a:t>
            </a:r>
          </a:p>
          <a:p>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p:txBody>
      </p:sp>
      <p:sp>
        <p:nvSpPr>
          <p:cNvPr id="58372" name="Slide Number Placeholder 3">
            <a:extLst>
              <a:ext uri="{FF2B5EF4-FFF2-40B4-BE49-F238E27FC236}">
                <a16:creationId xmlns:a16="http://schemas.microsoft.com/office/drawing/2014/main" id="{B5B99751-9ED7-4250-9982-E8228ECFF0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AF44B955-7772-46F7-AA27-B8E8ECC460D9}" type="slidenum">
              <a:rPr lang="en-US" altLang="en-US" smtClean="0">
                <a:latin typeface="Arial" panose="020B0604020202020204" pitchFamily="34" charset="0"/>
              </a:rPr>
              <a:pPr/>
              <a:t>23</a:t>
            </a:fld>
            <a:endParaRPr lang="en-US"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0FBE41B-0EAB-48BE-A714-79ADC94C961F}"/>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875336F8-289F-455E-8E1F-667554D254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It is a violation of state assessment procedures to record, discuss, or share answers to the rating practice and calibration activities. </a:t>
            </a:r>
          </a:p>
          <a:p>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a:p>
            <a:r>
              <a:rPr lang="en-US" altLang="en-US" sz="1100" dirty="0">
                <a:cs typeface="Arial" panose="020B0604020202020204" pitchFamily="34" charset="0"/>
              </a:rPr>
              <a:t>Refer to the DCCR for more information about a special administration of an online test. </a:t>
            </a:r>
          </a:p>
        </p:txBody>
      </p:sp>
      <p:sp>
        <p:nvSpPr>
          <p:cNvPr id="60420" name="Slide Number Placeholder 3">
            <a:extLst>
              <a:ext uri="{FF2B5EF4-FFF2-40B4-BE49-F238E27FC236}">
                <a16:creationId xmlns:a16="http://schemas.microsoft.com/office/drawing/2014/main" id="{92744F5D-7570-4AD0-AD7E-65754B0A7D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5A4BBF6B-81E5-42F4-B6F0-CDC86BDBAA24}" type="slidenum">
              <a:rPr lang="en-US" altLang="en-US" smtClean="0">
                <a:latin typeface="Arial" panose="020B0604020202020204" pitchFamily="34" charset="0"/>
              </a:rPr>
              <a:pPr/>
              <a:t>24</a:t>
            </a:fld>
            <a:endParaRPr lang="en-US" altLang="en-US"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CCC4CB2-EBF9-41FB-8F75-9F77B3B55472}"/>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72502E04-7E0B-4B2C-82CA-0C0F419FE7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t>It is a violation of state assessment procedures to record, discuss, or share answers to the rating practice and calibration activities. </a:t>
            </a:r>
          </a:p>
          <a:p>
            <a:pPr eaLnBrk="1" hangingPunct="1">
              <a:spcBef>
                <a:spcPct val="0"/>
              </a:spcBef>
            </a:pPr>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p:txBody>
      </p:sp>
      <p:sp>
        <p:nvSpPr>
          <p:cNvPr id="62468" name="Slide Number Placeholder 3">
            <a:extLst>
              <a:ext uri="{FF2B5EF4-FFF2-40B4-BE49-F238E27FC236}">
                <a16:creationId xmlns:a16="http://schemas.microsoft.com/office/drawing/2014/main" id="{EF2F8280-AA49-4766-8F95-CDE45D24DA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20D8A9CC-A01C-4F2F-A0E2-A019A46555D1}" type="slidenum">
              <a:rPr lang="en-US" altLang="en-US" smtClean="0">
                <a:latin typeface="Arial" panose="020B0604020202020204" pitchFamily="34" charset="0"/>
              </a:rPr>
              <a:pPr/>
              <a:t>25</a:t>
            </a:fld>
            <a:endParaRPr lang="en-US" altLang="en-US"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3DDF58E-CB8F-496F-86CC-6F50C5EA0C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06D28702-CAC0-4D86-B685-4D536EE613E5}" type="slidenum">
              <a:rPr lang="en-US" altLang="en-US" smtClean="0">
                <a:latin typeface="Arial" panose="020B0604020202020204" pitchFamily="34" charset="0"/>
              </a:rPr>
              <a:pPr/>
              <a:t>26</a:t>
            </a:fld>
            <a:endParaRPr lang="en-US" altLang="en-US" dirty="0">
              <a:latin typeface="Arial" panose="020B0604020202020204" pitchFamily="34" charset="0"/>
            </a:endParaRPr>
          </a:p>
        </p:txBody>
      </p:sp>
      <p:sp>
        <p:nvSpPr>
          <p:cNvPr id="64515" name="Rectangle 2">
            <a:extLst>
              <a:ext uri="{FF2B5EF4-FFF2-40B4-BE49-F238E27FC236}">
                <a16:creationId xmlns:a16="http://schemas.microsoft.com/office/drawing/2014/main" id="{A31A1CCD-0823-4428-A3EF-C5BA4F4BE077}"/>
              </a:ext>
            </a:extLst>
          </p:cNvPr>
          <p:cNvSpPr>
            <a:spLocks noGrp="1" noRot="1" noChangeAspect="1" noChangeArrowheads="1" noTextEdit="1"/>
          </p:cNvSpPr>
          <p:nvPr>
            <p:ph type="sldImg"/>
          </p:nvPr>
        </p:nvSpPr>
        <p:spPr>
          <a:xfrm>
            <a:off x="1093788" y="730250"/>
            <a:ext cx="4646612" cy="3486150"/>
          </a:xfrm>
          <a:ln/>
        </p:spPr>
      </p:sp>
      <p:sp>
        <p:nvSpPr>
          <p:cNvPr id="62468" name="Rectangle 3">
            <a:extLst>
              <a:ext uri="{FF2B5EF4-FFF2-40B4-BE49-F238E27FC236}">
                <a16:creationId xmlns:a16="http://schemas.microsoft.com/office/drawing/2014/main" id="{729F08EF-19CA-4E11-8721-41E7DF9AF2BD}"/>
              </a:ext>
            </a:extLst>
          </p:cNvPr>
          <p:cNvSpPr>
            <a:spLocks noGrp="1" noChangeArrowheads="1"/>
          </p:cNvSpPr>
          <p:nvPr>
            <p:ph type="body" idx="1"/>
          </p:nvPr>
        </p:nvSpPr>
        <p:spPr>
          <a:xfrm>
            <a:off x="893763" y="4419600"/>
            <a:ext cx="5145087" cy="4181475"/>
          </a:xfrm>
          <a:ln/>
        </p:spPr>
        <p:txBody>
          <a:bodyPr/>
          <a:lstStyle/>
          <a:p>
            <a:pPr eaLnBrk="1" hangingPunct="1">
              <a:spcBef>
                <a:spcPct val="0"/>
              </a:spcBef>
              <a:defRPr/>
            </a:pPr>
            <a:r>
              <a:rPr lang="en-US" altLang="en-US" sz="1100" dirty="0">
                <a:latin typeface="Arial"/>
                <a:cs typeface="Arial"/>
              </a:rPr>
              <a:t>Standardized testing programs include processes to ensure that all individuals assessing students interpret the scoring rubrics the same way. Scorers of written compositions for the STAAR program as well as scorers of the online speaking and writing constructed responses for the TELPAS program complete calibration activities.</a:t>
            </a:r>
          </a:p>
          <a:p>
            <a:pPr eaLnBrk="1" hangingPunct="1">
              <a:spcBef>
                <a:spcPct val="0"/>
              </a:spcBef>
              <a:defRPr/>
            </a:pPr>
            <a:endParaRPr lang="en-US" altLang="en-US" sz="1100" dirty="0"/>
          </a:p>
          <a:p>
            <a:pPr eaLnBrk="1" hangingPunct="1">
              <a:spcBef>
                <a:spcPct val="0"/>
              </a:spcBef>
              <a:defRPr/>
            </a:pPr>
            <a:r>
              <a:rPr lang="en-US" altLang="en-US" sz="1100" dirty="0"/>
              <a:t>Calibration is a necessary aspect of administering a holistically scored assessment. When holistic assessment processes are used, even the most experienced scorers need to make sure they are calibrated to score accurately.</a:t>
            </a:r>
          </a:p>
          <a:p>
            <a:pPr eaLnBrk="1" hangingPunct="1">
              <a:spcBef>
                <a:spcPct val="0"/>
              </a:spcBef>
              <a:defRPr/>
            </a:pPr>
            <a:endParaRPr lang="en-US" altLang="en-US" sz="1100" dirty="0"/>
          </a:p>
          <a:p>
            <a:pPr eaLnBrk="1" hangingPunct="1">
              <a:spcBef>
                <a:spcPct val="0"/>
              </a:spcBef>
              <a:defRPr/>
            </a:pPr>
            <a:r>
              <a:rPr lang="en-US" altLang="en-US" sz="1100" dirty="0"/>
              <a:t>Over time, calibration activities serve to give raters more examples that help expand their knowledge and help them rate students who are near the border between two proficiency levels or who exhibit less typical language characteristics. </a:t>
            </a:r>
          </a:p>
          <a:p>
            <a:pPr eaLnBrk="1" hangingPunct="1">
              <a:spcBef>
                <a:spcPct val="0"/>
              </a:spcBef>
              <a:defRPr/>
            </a:pPr>
            <a:endParaRPr lang="en-US" altLang="en-US" sz="11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B4247C2B-543B-4FA9-96E7-CB1D0D6AD5B9}"/>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60519C7A-7765-4FD6-A2F8-751DF4FFB9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dirty="0"/>
          </a:p>
          <a:p>
            <a:r>
              <a:rPr lang="en-US" altLang="en-US" sz="1100" dirty="0">
                <a:cs typeface="Arial" panose="020B0604020202020204" pitchFamily="34" charset="0"/>
              </a:rPr>
              <a:t>Please note that campus coordinators, at their discretion, can implement additional requirements for 2–12 raters of writing collections.</a:t>
            </a:r>
          </a:p>
          <a:p>
            <a:endParaRPr lang="en-US" altLang="en-US" sz="1100" dirty="0"/>
          </a:p>
        </p:txBody>
      </p:sp>
      <p:sp>
        <p:nvSpPr>
          <p:cNvPr id="66564" name="Slide Number Placeholder 3">
            <a:extLst>
              <a:ext uri="{FF2B5EF4-FFF2-40B4-BE49-F238E27FC236}">
                <a16:creationId xmlns:a16="http://schemas.microsoft.com/office/drawing/2014/main" id="{F7F42F7D-68BB-4A68-88A8-2C22D8BB9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7FE96CCE-BFCF-420F-BF9A-EDA574796E44}" type="slidenum">
              <a:rPr lang="en-US" altLang="en-US" smtClean="0">
                <a:latin typeface="Arial" panose="020B0604020202020204" pitchFamily="34" charset="0"/>
              </a:rPr>
              <a:pPr/>
              <a:t>27</a:t>
            </a:fld>
            <a:endParaRPr lang="en-US" altLang="en-US"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CE89F6E-75AB-400C-93FB-C48E56C3AA99}"/>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70EA5A75-A9B7-4BBC-A1E7-B43FC0F74A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Session proctors should ensure they have the correct passcode before beginning a monitored session. </a:t>
            </a:r>
          </a:p>
          <a:p>
            <a:endParaRPr lang="en-US" altLang="en-US" sz="1100" dirty="0"/>
          </a:p>
          <a:p>
            <a:r>
              <a:rPr lang="en-US" altLang="en-US" sz="1100" dirty="0"/>
              <a:t>District testing coordinators will provide passcodes to campus testing coordinators and calibration proctors, as necessary.</a:t>
            </a:r>
          </a:p>
        </p:txBody>
      </p:sp>
      <p:sp>
        <p:nvSpPr>
          <p:cNvPr id="68612" name="Slide Number Placeholder 3">
            <a:extLst>
              <a:ext uri="{FF2B5EF4-FFF2-40B4-BE49-F238E27FC236}">
                <a16:creationId xmlns:a16="http://schemas.microsoft.com/office/drawing/2014/main" id="{50BEAE2D-BB8E-4BD9-9922-23992633BD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F0ADE5DE-6409-4E99-B7C9-0D52E01FFFB5}" type="slidenum">
              <a:rPr lang="en-US" altLang="en-US" smtClean="0">
                <a:latin typeface="Arial" panose="020B0604020202020204" pitchFamily="34" charset="0"/>
              </a:rPr>
              <a:pPr/>
              <a:t>28</a:t>
            </a:fld>
            <a:endParaRPr lang="en-US" altLang="en-US"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78E6433-C801-410E-A711-96A8BD155E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BBA9C952-52F8-41F0-B2BF-DAC31B76A7C8}" type="slidenum">
              <a:rPr lang="en-US" altLang="en-US" smtClean="0">
                <a:latin typeface="Arial" panose="020B0604020202020204" pitchFamily="34" charset="0"/>
              </a:rPr>
              <a:pPr/>
              <a:t>30</a:t>
            </a:fld>
            <a:endParaRPr lang="en-US" altLang="en-US" dirty="0">
              <a:latin typeface="Arial" panose="020B0604020202020204" pitchFamily="34" charset="0"/>
            </a:endParaRPr>
          </a:p>
        </p:txBody>
      </p:sp>
      <p:sp>
        <p:nvSpPr>
          <p:cNvPr id="70659" name="Rectangle 2">
            <a:extLst>
              <a:ext uri="{FF2B5EF4-FFF2-40B4-BE49-F238E27FC236}">
                <a16:creationId xmlns:a16="http://schemas.microsoft.com/office/drawing/2014/main" id="{EA202E47-CF45-4696-91C9-865CEDABAFD5}"/>
              </a:ext>
            </a:extLst>
          </p:cNvPr>
          <p:cNvSpPr>
            <a:spLocks noGrp="1" noRot="1" noChangeAspect="1" noChangeArrowheads="1" noTextEdit="1"/>
          </p:cNvSpPr>
          <p:nvPr>
            <p:ph type="sldImg"/>
          </p:nvPr>
        </p:nvSpPr>
        <p:spPr>
          <a:xfrm>
            <a:off x="1093788" y="730250"/>
            <a:ext cx="4641850" cy="3482975"/>
          </a:xfrm>
          <a:ln/>
        </p:spPr>
      </p:sp>
      <p:sp>
        <p:nvSpPr>
          <p:cNvPr id="70660" name="Rectangle 3">
            <a:extLst>
              <a:ext uri="{FF2B5EF4-FFF2-40B4-BE49-F238E27FC236}">
                <a16:creationId xmlns:a16="http://schemas.microsoft.com/office/drawing/2014/main" id="{B15F4DF2-3D1A-4858-97DF-BC0F6EE56B7C}"/>
              </a:ext>
            </a:extLst>
          </p:cNvPr>
          <p:cNvSpPr>
            <a:spLocks noGrp="1" noChangeArrowheads="1"/>
          </p:cNvSpPr>
          <p:nvPr>
            <p:ph type="body" idx="1"/>
          </p:nvPr>
        </p:nvSpPr>
        <p:spPr>
          <a:xfrm>
            <a:off x="893763" y="4416425"/>
            <a:ext cx="58324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cs typeface="Arial" panose="020B0604020202020204" pitchFamily="34" charset="0"/>
              </a:rPr>
              <a:t>The LMS will save educators’ certificates from year to year. Certificates will still be available to print immediately after successful course/calibration completion. As best practice, it is still recommended that educators print and keep a copy of their certificates. </a:t>
            </a:r>
          </a:p>
          <a:p>
            <a:pPr eaLnBrk="1" hangingPunct="1">
              <a:spcBef>
                <a:spcPct val="0"/>
              </a:spcBef>
            </a:pPr>
            <a:endParaRPr lang="en-US" altLang="en-US" sz="1100" dirty="0">
              <a:latin typeface="Open Sans Semibold" panose="020B0706030804020204" pitchFamily="34" charset="0"/>
              <a:cs typeface="Calibri" panose="020F0502020204030204" pitchFamily="34" charset="0"/>
            </a:endParaRPr>
          </a:p>
          <a:p>
            <a:pPr eaLnBrk="1" hangingPunct="1">
              <a:spcBef>
                <a:spcPct val="0"/>
              </a:spcBef>
            </a:pPr>
            <a:endParaRPr lang="en-US" altLang="en-US" sz="4800" b="1" dirty="0">
              <a:latin typeface="Open Sans Semibold" panose="020B0706030804020204" pitchFamily="34" charset="0"/>
              <a:cs typeface="Calibri" panose="020F0502020204030204" pitchFamily="34" charset="0"/>
            </a:endParaRPr>
          </a:p>
          <a:p>
            <a:pPr eaLnBrk="1" hangingPunct="1">
              <a:spcBef>
                <a:spcPct val="0"/>
              </a:spcBef>
            </a:pPr>
            <a:endParaRPr lang="en-US" altLang="en-US" sz="2400" b="1" dirty="0">
              <a:latin typeface="Open Sans Semibold" panose="020B0706030804020204" pitchFamily="34" charset="0"/>
            </a:endParaRPr>
          </a:p>
          <a:p>
            <a:pPr eaLnBrk="1" hangingPunct="1">
              <a:spcBef>
                <a:spcPct val="0"/>
              </a:spcBef>
            </a:pPr>
            <a:r>
              <a:rPr lang="en-US" altLang="en-US" sz="1100" dirty="0"/>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78A32FA-578F-4E28-8A0A-0A55804110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8BE30D36-F3F9-4B88-8874-47601F37F0D0}" type="slidenum">
              <a:rPr lang="en-US" altLang="en-US" smtClean="0">
                <a:latin typeface="Arial" panose="020B0604020202020204" pitchFamily="34" charset="0"/>
              </a:rPr>
              <a:pPr/>
              <a:t>31</a:t>
            </a:fld>
            <a:endParaRPr lang="en-US" altLang="en-US" dirty="0">
              <a:latin typeface="Arial" panose="020B0604020202020204" pitchFamily="34" charset="0"/>
            </a:endParaRPr>
          </a:p>
        </p:txBody>
      </p:sp>
      <p:sp>
        <p:nvSpPr>
          <p:cNvPr id="72707" name="Rectangle 2">
            <a:extLst>
              <a:ext uri="{FF2B5EF4-FFF2-40B4-BE49-F238E27FC236}">
                <a16:creationId xmlns:a16="http://schemas.microsoft.com/office/drawing/2014/main" id="{F5522D5A-F6AE-49AA-B1C7-6524C19197D2}"/>
              </a:ext>
            </a:extLst>
          </p:cNvPr>
          <p:cNvSpPr>
            <a:spLocks noGrp="1" noRot="1" noChangeAspect="1" noChangeArrowheads="1" noTextEdit="1"/>
          </p:cNvSpPr>
          <p:nvPr>
            <p:ph type="sldImg"/>
          </p:nvPr>
        </p:nvSpPr>
        <p:spPr>
          <a:xfrm>
            <a:off x="1093788" y="730250"/>
            <a:ext cx="4641850" cy="3482975"/>
          </a:xfrm>
          <a:ln/>
        </p:spPr>
      </p:sp>
      <p:sp>
        <p:nvSpPr>
          <p:cNvPr id="72708" name="Rectangle 3">
            <a:extLst>
              <a:ext uri="{FF2B5EF4-FFF2-40B4-BE49-F238E27FC236}">
                <a16:creationId xmlns:a16="http://schemas.microsoft.com/office/drawing/2014/main" id="{7B1F8C97-7A54-4614-B540-A943DBE3EF5F}"/>
              </a:ext>
            </a:extLst>
          </p:cNvPr>
          <p:cNvSpPr>
            <a:spLocks noGrp="1" noChangeArrowheads="1"/>
          </p:cNvSpPr>
          <p:nvPr>
            <p:ph type="body" idx="1"/>
          </p:nvPr>
        </p:nvSpPr>
        <p:spPr>
          <a:xfrm>
            <a:off x="968375" y="4416425"/>
            <a:ext cx="4845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t>Raters do not need a copy of the manual to complete practice and calibration activities. If a rater prints a copy of the online PLDs, proctors must ensure that </a:t>
            </a:r>
            <a:r>
              <a:rPr lang="en-US" altLang="en-US" sz="1100" b="1" dirty="0"/>
              <a:t>NO</a:t>
            </a:r>
            <a:r>
              <a:rPr lang="en-US" altLang="en-US" sz="1100" dirty="0"/>
              <a:t> notes from the practice activities are recorded in the manual.  </a:t>
            </a:r>
          </a:p>
          <a:p>
            <a:pPr eaLnBrk="1" hangingPunct="1">
              <a:spcBef>
                <a:spcPct val="0"/>
              </a:spcBef>
            </a:pPr>
            <a:endParaRPr lang="en-US" altLang="en-US" sz="1100" dirty="0"/>
          </a:p>
          <a:p>
            <a:pPr eaLnBrk="1" hangingPunct="1">
              <a:spcBef>
                <a:spcPct val="0"/>
              </a:spcBef>
            </a:pPr>
            <a:r>
              <a:rPr lang="en-US" altLang="en-US" sz="1100" dirty="0"/>
              <a:t>At the end of each calibration session, all notes taken by raters must be given to the proctor and destroyed, even if the monitored calibration activities will be completed in more than one sitting. </a:t>
            </a:r>
          </a:p>
          <a:p>
            <a:pPr eaLnBrk="1" hangingPunct="1">
              <a:spcBef>
                <a:spcPct val="0"/>
              </a:spcBef>
            </a:pPr>
            <a:endParaRPr lang="en-US" altLang="en-US" sz="1100" dirty="0"/>
          </a:p>
          <a:p>
            <a:pPr eaLnBrk="1" hangingPunct="1">
              <a:spcBef>
                <a:spcPct val="0"/>
              </a:spcBef>
            </a:pPr>
            <a:endParaRPr lang="en-US" altLang="en-US" sz="1100" b="1" dirty="0">
              <a:solidFill>
                <a:srgbClr val="FF0066"/>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58FBB86-BE74-4EE9-9AAD-18DDD17B2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96692FE8-6CF0-4256-B477-4C46A6ED3E06}" type="slidenum">
              <a:rPr lang="en-US" altLang="en-US" smtClean="0">
                <a:latin typeface="Arial" panose="020B0604020202020204" pitchFamily="34" charset="0"/>
              </a:rPr>
              <a:pPr/>
              <a:t>32</a:t>
            </a:fld>
            <a:endParaRPr lang="en-US" altLang="en-US" dirty="0">
              <a:latin typeface="Arial" panose="020B0604020202020204" pitchFamily="34" charset="0"/>
            </a:endParaRPr>
          </a:p>
        </p:txBody>
      </p:sp>
      <p:sp>
        <p:nvSpPr>
          <p:cNvPr id="74755" name="Rectangle 2">
            <a:extLst>
              <a:ext uri="{FF2B5EF4-FFF2-40B4-BE49-F238E27FC236}">
                <a16:creationId xmlns:a16="http://schemas.microsoft.com/office/drawing/2014/main" id="{E1D3D3FF-54BE-406F-91EF-F6ECEE020253}"/>
              </a:ext>
            </a:extLst>
          </p:cNvPr>
          <p:cNvSpPr>
            <a:spLocks noGrp="1" noRot="1" noChangeAspect="1" noChangeArrowheads="1" noTextEdit="1"/>
          </p:cNvSpPr>
          <p:nvPr>
            <p:ph type="sldImg"/>
          </p:nvPr>
        </p:nvSpPr>
        <p:spPr>
          <a:xfrm>
            <a:off x="1093788" y="730250"/>
            <a:ext cx="4641850" cy="3482975"/>
          </a:xfrm>
          <a:ln/>
        </p:spPr>
      </p:sp>
      <p:sp>
        <p:nvSpPr>
          <p:cNvPr id="868355" name="Rectangle 3">
            <a:extLst>
              <a:ext uri="{FF2B5EF4-FFF2-40B4-BE49-F238E27FC236}">
                <a16:creationId xmlns:a16="http://schemas.microsoft.com/office/drawing/2014/main" id="{9B0DAB06-DFCB-4100-9170-C442FFA46274}"/>
              </a:ext>
            </a:extLst>
          </p:cNvPr>
          <p:cNvSpPr>
            <a:spLocks noGrp="1" noChangeArrowheads="1"/>
          </p:cNvSpPr>
          <p:nvPr>
            <p:ph type="body" idx="1"/>
          </p:nvPr>
        </p:nvSpPr>
        <p:spPr>
          <a:xfrm>
            <a:off x="968375" y="4416425"/>
            <a:ext cx="4975225" cy="4181475"/>
          </a:xfrm>
        </p:spPr>
        <p:txBody>
          <a:bodyPr/>
          <a:lstStyle/>
          <a:p>
            <a:pPr eaLnBrk="1" hangingPunct="1">
              <a:spcBef>
                <a:spcPct val="0"/>
              </a:spcBef>
              <a:defRPr/>
            </a:pPr>
            <a:endParaRPr lang="en-US" sz="1100" dirty="0"/>
          </a:p>
          <a:p>
            <a:pPr eaLnBrk="1" hangingPunct="1">
              <a:spcBef>
                <a:spcPct val="0"/>
              </a:spcBef>
              <a:spcAft>
                <a:spcPct val="40000"/>
              </a:spcAft>
              <a:defRPr/>
            </a:pPr>
            <a:r>
              <a:rPr lang="en-US" sz="1100" dirty="0"/>
              <a:t>	</a:t>
            </a:r>
            <a:endParaRPr lang="en-US" sz="1100" b="1" dirty="0"/>
          </a:p>
          <a:p>
            <a:pPr eaLnBrk="1" hangingPunct="1">
              <a:spcBef>
                <a:spcPct val="0"/>
              </a:spcBef>
              <a:defRPr/>
            </a:pPr>
            <a:r>
              <a:rPr lang="en-US" dirty="0"/>
              <a:t>			</a:t>
            </a:r>
            <a:endParaRPr lang="en-US" b="1" dirty="0"/>
          </a:p>
          <a:p>
            <a:pPr eaLnBrk="1" hangingPunct="1">
              <a:spcBef>
                <a:spcPct val="0"/>
              </a:spcBef>
              <a:defRPr/>
            </a:pPr>
            <a:endParaRPr lang="en-US" dirty="0"/>
          </a:p>
          <a:p>
            <a:pPr eaLnBrk="1" hangingPunct="1">
              <a:spcBef>
                <a:spcPct val="0"/>
              </a:spcBef>
              <a:defRPr/>
            </a:pPr>
            <a:endParaRPr lang="en-US" sz="1100" b="1" dirty="0">
              <a:solidFill>
                <a:srgbClr val="FF0000"/>
              </a:solidFill>
              <a:effectLst>
                <a:outerShdw blurRad="38100" dist="38100" dir="2700000" algn="tl">
                  <a:srgbClr val="C0C0C0"/>
                </a:outerShdw>
              </a:effectLst>
            </a:endParaRPr>
          </a:p>
          <a:p>
            <a:pPr eaLnBrk="1" hangingPunct="1">
              <a:spcBef>
                <a:spcPct val="0"/>
              </a:spcBef>
              <a:defRPr/>
            </a:pPr>
            <a:endParaRPr lang="en-US" sz="1100" b="1" dirty="0">
              <a:solidFill>
                <a:srgbClr val="FF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61F1E-02E7-4EF0-9B26-F7850CE286AB}" type="slidenum">
              <a:rPr lang="en-US" altLang="en-US" smtClean="0"/>
              <a:pPr>
                <a:defRPr/>
              </a:pPr>
              <a:t>3</a:t>
            </a:fld>
            <a:endParaRPr lang="en-US" altLang="en-US" dirty="0"/>
          </a:p>
        </p:txBody>
      </p:sp>
    </p:spTree>
    <p:extLst>
      <p:ext uri="{BB962C8B-B14F-4D97-AF65-F5344CB8AC3E}">
        <p14:creationId xmlns:p14="http://schemas.microsoft.com/office/powerpoint/2010/main" val="3232404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69B378C-7E51-4CF4-9780-FBC5A07FF7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08CCD3A1-305B-42EB-9EA4-164A23486E6C}" type="slidenum">
              <a:rPr lang="en-US" altLang="en-US" smtClean="0">
                <a:latin typeface="Arial" panose="020B0604020202020204" pitchFamily="34" charset="0"/>
              </a:rPr>
              <a:pPr/>
              <a:t>33</a:t>
            </a:fld>
            <a:endParaRPr lang="en-US" altLang="en-US" dirty="0">
              <a:latin typeface="Arial" panose="020B0604020202020204" pitchFamily="34" charset="0"/>
            </a:endParaRPr>
          </a:p>
        </p:txBody>
      </p:sp>
      <p:sp>
        <p:nvSpPr>
          <p:cNvPr id="76803" name="Rectangle 2">
            <a:extLst>
              <a:ext uri="{FF2B5EF4-FFF2-40B4-BE49-F238E27FC236}">
                <a16:creationId xmlns:a16="http://schemas.microsoft.com/office/drawing/2014/main" id="{F35F09C1-A1A8-4C99-B900-CB0FECBEA021}"/>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E68BA2BA-DC35-445B-A522-DE155A9295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Raters that are not successful on a calibration set may review the set and annotations upon completion of the set. Raters are </a:t>
            </a:r>
            <a:r>
              <a:rPr lang="en-US" altLang="en-US" sz="1100" b="1" dirty="0"/>
              <a:t>NOT</a:t>
            </a:r>
            <a:r>
              <a:rPr lang="en-US" altLang="en-US" sz="1100" dirty="0"/>
              <a:t> allowed to return to the completed calibration set after leaving the monitored calibration session in which the set was completed.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FC0CBCB4-1782-41EF-B105-9431C86C0AE7}"/>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362506D1-DCA0-4802-BEF9-881038CE0E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8852" name="Slide Number Placeholder 3">
            <a:extLst>
              <a:ext uri="{FF2B5EF4-FFF2-40B4-BE49-F238E27FC236}">
                <a16:creationId xmlns:a16="http://schemas.microsoft.com/office/drawing/2014/main" id="{DBFC0C70-EDCA-4F20-A7F5-B3B8258EC4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D45852B9-DF96-4D9B-B37F-20634A686658}" type="slidenum">
              <a:rPr lang="en-US" altLang="en-US" smtClean="0">
                <a:latin typeface="Arial" panose="020B0604020202020204" pitchFamily="34" charset="0"/>
              </a:rPr>
              <a:pPr/>
              <a:t>34</a:t>
            </a:fld>
            <a:endParaRPr lang="en-US" altLang="en-US"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1950ABF-302D-4231-BC69-065E05DEB1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5AA238F5-D0A1-47FB-95CC-7A6183CB34F3}" type="slidenum">
              <a:rPr lang="en-US" altLang="en-US" smtClean="0">
                <a:latin typeface="Arial" panose="020B0604020202020204" pitchFamily="34" charset="0"/>
              </a:rPr>
              <a:pPr/>
              <a:t>35</a:t>
            </a:fld>
            <a:endParaRPr lang="en-US" altLang="en-US" dirty="0">
              <a:latin typeface="Arial" panose="020B0604020202020204" pitchFamily="34" charset="0"/>
            </a:endParaRPr>
          </a:p>
        </p:txBody>
      </p:sp>
      <p:sp>
        <p:nvSpPr>
          <p:cNvPr id="80899" name="Rectangle 2">
            <a:extLst>
              <a:ext uri="{FF2B5EF4-FFF2-40B4-BE49-F238E27FC236}">
                <a16:creationId xmlns:a16="http://schemas.microsoft.com/office/drawing/2014/main" id="{69C420BF-A75B-40A1-9B1C-878492283FAB}"/>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E9DA844-F248-46E6-9714-1D23F6998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a:cs typeface="Arial"/>
              </a:rPr>
              <a:t>Continuing professional education (CPE) credit hours will be indicated on the training certificates. Five CPE credit hours will be available for completing the K-1 online basic training course and practice. Three CPE hours will be given for the 2-12 online basic training course and practice. Two CPE hours will be provided for successful calibration. For calibration, raters will receive a certificate only if they calibrate successfully. </a:t>
            </a:r>
            <a:r>
              <a:rPr lang="en-US" dirty="0">
                <a:latin typeface="Arial"/>
                <a:cs typeface="Arial"/>
              </a:rPr>
              <a:t>One CPE hour will be given for completion of the Assembling or Verifying course and practice. </a:t>
            </a:r>
            <a:endParaRPr lang="en-US" altLang="en-US" dirty="0">
              <a:latin typeface="Arial"/>
              <a:cs typeface="Arial"/>
            </a:endParaRPr>
          </a:p>
          <a:p>
            <a:pPr eaLnBrk="1" hangingPunct="1"/>
            <a:endParaRPr lang="en-US" altLang="en-US" dirty="0"/>
          </a:p>
          <a:p>
            <a:pPr eaLnBrk="1" hangingPunct="1"/>
            <a:r>
              <a:rPr lang="en-US" altLang="en-US" dirty="0"/>
              <a:t>It is important for raters to keep their training certificates and submit copies to testing coordinators or session proctors as proof of completed training. </a:t>
            </a:r>
          </a:p>
          <a:p>
            <a:pPr eaLnBrk="1" hangingPunct="1"/>
            <a:endParaRPr lang="en-US" altLang="en-US" sz="1100" dirty="0">
              <a:solidFill>
                <a:srgbClr val="FF0066"/>
              </a:solidFill>
            </a:endParaRPr>
          </a:p>
          <a:p>
            <a:pPr eaLnBrk="1" hangingPunct="1">
              <a:spcBef>
                <a:spcPct val="0"/>
              </a:spcBef>
            </a:pPr>
            <a:endParaRPr lang="en-US" altLang="en-US" sz="1100" dirty="0">
              <a:solidFill>
                <a:srgbClr val="FF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B1EBF944-A63C-4FD4-82F2-EC0A8401277B}"/>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F1F261CE-BCDC-4FE7-A696-65149B8AC8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2948" name="Slide Number Placeholder 3">
            <a:extLst>
              <a:ext uri="{FF2B5EF4-FFF2-40B4-BE49-F238E27FC236}">
                <a16:creationId xmlns:a16="http://schemas.microsoft.com/office/drawing/2014/main" id="{5EF46F4D-2494-4DD4-8F63-5A6BFB6877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E39A56FD-B538-44CC-AF4F-FA066F2AF3E1}" type="slidenum">
              <a:rPr lang="en-US" altLang="en-US" smtClean="0">
                <a:latin typeface="Arial" panose="020B0604020202020204" pitchFamily="34" charset="0"/>
              </a:rPr>
              <a:pPr/>
              <a:t>36</a:t>
            </a:fld>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E709672-6892-4373-BEF1-2B834E34BE17}"/>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8737F847-163C-4B4C-AF53-2B8677E76C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dirty="0"/>
          </a:p>
          <a:p>
            <a:endParaRPr lang="en-US" altLang="en-US" dirty="0"/>
          </a:p>
        </p:txBody>
      </p:sp>
      <p:sp>
        <p:nvSpPr>
          <p:cNvPr id="35844" name="Slide Number Placeholder 3">
            <a:extLst>
              <a:ext uri="{FF2B5EF4-FFF2-40B4-BE49-F238E27FC236}">
                <a16:creationId xmlns:a16="http://schemas.microsoft.com/office/drawing/2014/main" id="{2F119E26-C3DF-4B62-B41E-67705879FC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A0B06321-1307-4934-A14A-8E163757C84F}" type="slidenum">
              <a:rPr lang="en-US" altLang="en-US" smtClean="0">
                <a:latin typeface="Arial" panose="020B0604020202020204" pitchFamily="34" charset="0"/>
              </a:rPr>
              <a:pPr/>
              <a:t>5</a:t>
            </a:fld>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31B627A-3645-48A4-AD29-1A544457CECB}"/>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DC238F19-A779-4DC1-A8E2-902ED59C9254}"/>
              </a:ext>
            </a:extLst>
          </p:cNvPr>
          <p:cNvSpPr>
            <a:spLocks noGrp="1" noChangeArrowheads="1"/>
          </p:cNvSpPr>
          <p:nvPr>
            <p:ph type="body" idx="1"/>
          </p:nvPr>
        </p:nvSpPr>
        <p:spPr>
          <a:xfrm>
            <a:off x="687388" y="4416425"/>
            <a:ext cx="5962794"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100" dirty="0"/>
          </a:p>
          <a:p>
            <a:pPr eaLnBrk="1" hangingPunct="1">
              <a:spcBef>
                <a:spcPct val="0"/>
              </a:spcBef>
            </a:pPr>
            <a:r>
              <a:rPr lang="en-US" altLang="en-US" sz="1100" dirty="0"/>
              <a:t>TELPAS raters may include:</a:t>
            </a:r>
          </a:p>
          <a:p>
            <a:pPr marL="171450" indent="-171450" eaLnBrk="1" hangingPunct="1">
              <a:spcBef>
                <a:spcPct val="0"/>
              </a:spcBef>
              <a:buFont typeface="Arial" panose="020B0604020202020204" pitchFamily="34" charset="0"/>
              <a:buChar char="•"/>
            </a:pPr>
            <a:r>
              <a:rPr lang="en-US" altLang="en-US" sz="1100" dirty="0"/>
              <a:t>  Substitute teachers</a:t>
            </a:r>
          </a:p>
          <a:p>
            <a:pPr marL="171450" indent="-171450" eaLnBrk="1" hangingPunct="1">
              <a:spcBef>
                <a:spcPct val="0"/>
              </a:spcBef>
              <a:buFont typeface="Arial" panose="020B0604020202020204" pitchFamily="34" charset="0"/>
              <a:buChar char="•"/>
            </a:pPr>
            <a:r>
              <a:rPr lang="en-US" altLang="en-US" sz="1100" dirty="0"/>
              <a:t>  Bilingual education teachers</a:t>
            </a:r>
          </a:p>
          <a:p>
            <a:pPr marL="171450" indent="-171450" eaLnBrk="1" hangingPunct="1">
              <a:spcBef>
                <a:spcPct val="0"/>
              </a:spcBef>
              <a:buFont typeface="Arial" panose="020B0604020202020204" pitchFamily="34" charset="0"/>
              <a:buChar char="•"/>
            </a:pPr>
            <a:r>
              <a:rPr lang="en-US" altLang="en-US" sz="1100" b="1" dirty="0"/>
              <a:t>  </a:t>
            </a:r>
            <a:r>
              <a:rPr lang="en-US" altLang="en-US" sz="1100" dirty="0"/>
              <a:t>English as a second language (ESL) teachers</a:t>
            </a:r>
          </a:p>
          <a:p>
            <a:pPr marL="171450" indent="-171450" eaLnBrk="1" hangingPunct="1">
              <a:spcBef>
                <a:spcPct val="0"/>
              </a:spcBef>
              <a:buFont typeface="Arial" panose="020B0604020202020204" pitchFamily="34" charset="0"/>
              <a:buChar char="•"/>
            </a:pPr>
            <a:r>
              <a:rPr lang="en-US" altLang="en-US" sz="1100" dirty="0"/>
              <a:t>  Elementary general education teachers</a:t>
            </a:r>
          </a:p>
          <a:p>
            <a:pPr marL="171450" indent="-171450" eaLnBrk="1" hangingPunct="1">
              <a:spcBef>
                <a:spcPct val="0"/>
              </a:spcBef>
              <a:buFont typeface="Arial" panose="020B0604020202020204" pitchFamily="34" charset="0"/>
              <a:buChar char="•"/>
            </a:pPr>
            <a:r>
              <a:rPr lang="en-US" altLang="en-US" sz="1100" dirty="0"/>
              <a:t>  Special education teachers</a:t>
            </a:r>
          </a:p>
          <a:p>
            <a:pPr marL="171450" indent="-171450" eaLnBrk="1" hangingPunct="1">
              <a:spcBef>
                <a:spcPct val="0"/>
              </a:spcBef>
              <a:buFont typeface="Arial" panose="020B0604020202020204" pitchFamily="34" charset="0"/>
              <a:buChar char="•"/>
            </a:pPr>
            <a:r>
              <a:rPr lang="en-US" altLang="en-US" sz="1100" dirty="0"/>
              <a:t>  Gifted and talented teachers</a:t>
            </a:r>
          </a:p>
          <a:p>
            <a:pPr marL="171450" indent="-171450" eaLnBrk="1" hangingPunct="1">
              <a:spcBef>
                <a:spcPct val="0"/>
              </a:spcBef>
              <a:buFont typeface="Arial" panose="020B0604020202020204" pitchFamily="34" charset="0"/>
              <a:buChar char="•"/>
            </a:pPr>
            <a:r>
              <a:rPr lang="en-US" altLang="en-US" sz="1100" dirty="0"/>
              <a:t>  Teachers of enrichment subjects</a:t>
            </a:r>
          </a:p>
          <a:p>
            <a:pPr marL="171450" indent="-171450" eaLnBrk="1" hangingPunct="1">
              <a:spcBef>
                <a:spcPct val="0"/>
              </a:spcBef>
              <a:buFont typeface="Arial" panose="020B0604020202020204" pitchFamily="34" charset="0"/>
              <a:buChar char="•"/>
            </a:pPr>
            <a:r>
              <a:rPr lang="en-US" altLang="en-US" sz="1100" dirty="0"/>
              <a:t>  Paraprofessionals</a:t>
            </a:r>
          </a:p>
          <a:p>
            <a:pPr marL="171450" indent="-171450" eaLnBrk="1" hangingPunct="1">
              <a:spcBef>
                <a:spcPct val="0"/>
              </a:spcBef>
              <a:buFont typeface="Arial" panose="020B0604020202020204" pitchFamily="34" charset="0"/>
              <a:buChar char="•"/>
            </a:pPr>
            <a:endParaRPr lang="en-US" altLang="en-US" sz="1100" dirty="0"/>
          </a:p>
          <a:p>
            <a:pPr eaLnBrk="1" hangingPunct="1">
              <a:spcBef>
                <a:spcPct val="0"/>
              </a:spcBef>
            </a:pPr>
            <a:r>
              <a:rPr lang="en-US" sz="1100" b="0" i="0" dirty="0">
                <a:solidFill>
                  <a:srgbClr val="172B4D"/>
                </a:solidFill>
                <a:effectLst/>
                <a:cs typeface="Arial" panose="020B0604020202020204" pitchFamily="34" charset="0"/>
              </a:rPr>
              <a:t>Certified and noncertified staff members who are currently employed by the district and routinely work with students in the classroom may serve as raters only if they are trained in test security and administration procedures and sign an Oath of Test Security and Confidentiality. Noncertified staff members must be supervised, either directly or indirectly, by a certified staff member on the same campus throughout the test administration. If a noncertified staff member is responsible for a violation of test security or confidentiality, the supervising certified staff member is subject to penalty</a:t>
            </a:r>
            <a:endParaRPr lang="en-US" altLang="en-US" sz="1100" dirty="0">
              <a:cs typeface="Arial" panose="020B0604020202020204" pitchFamily="34" charset="0"/>
            </a:endParaRPr>
          </a:p>
          <a:p>
            <a:pPr eaLnBrk="1" hangingPunct="1">
              <a:spcBef>
                <a:spcPct val="0"/>
              </a:spcBef>
            </a:pPr>
            <a:endParaRPr lang="en-US" altLang="en-US" sz="1100" dirty="0">
              <a:solidFill>
                <a:srgbClr val="3333FF"/>
              </a:solidFill>
            </a:endParaRPr>
          </a:p>
          <a:p>
            <a:pPr eaLnBrk="1" hangingPunct="1">
              <a:spcBef>
                <a:spcPct val="0"/>
              </a:spcBef>
            </a:pPr>
            <a:r>
              <a:rPr lang="en-US" altLang="en-US" sz="1100" dirty="0"/>
              <a:t>TELPAS ratings reflect the ability of students to understand and use English </a:t>
            </a:r>
            <a:r>
              <a:rPr lang="en-US" altLang="en-US" sz="1100" b="1" dirty="0"/>
              <a:t>during content area instruction</a:t>
            </a:r>
            <a:r>
              <a:rPr lang="en-US" altLang="en-US" sz="1100" dirty="0"/>
              <a:t>.</a:t>
            </a:r>
            <a:r>
              <a:rPr lang="en-US" altLang="en-US" sz="1100" b="1" dirty="0"/>
              <a:t> </a:t>
            </a:r>
            <a:r>
              <a:rPr lang="en-US" altLang="en-US" sz="1100" dirty="0"/>
              <a:t>Therefore, teachers who have EB students in content area classes are integral to the assessment.</a:t>
            </a:r>
          </a:p>
          <a:p>
            <a:pPr eaLnBrk="1" hangingPunct="1">
              <a:spcBef>
                <a:spcPct val="0"/>
              </a:spcBef>
            </a:pPr>
            <a:endParaRPr lang="en-US" altLang="en-US" sz="1100" dirty="0"/>
          </a:p>
          <a:p>
            <a:pPr eaLnBrk="1" hangingPunct="1">
              <a:spcBef>
                <a:spcPct val="0"/>
              </a:spcBef>
            </a:pPr>
            <a:r>
              <a:rPr lang="en-US" altLang="en-US" sz="1100" dirty="0"/>
              <a:t>Districts are encouraged to provide TELPAS rater training to as many new</a:t>
            </a:r>
            <a:r>
              <a:rPr lang="en-US" altLang="en-US" sz="1100" dirty="0">
                <a:solidFill>
                  <a:srgbClr val="FF0000"/>
                </a:solidFill>
              </a:rPr>
              <a:t> </a:t>
            </a:r>
            <a:r>
              <a:rPr lang="en-US" altLang="en-US" sz="1100" dirty="0"/>
              <a:t>teachers as possible. TELPAS rater training helps teachers use the PLD component of the ELPS effectively.</a:t>
            </a:r>
          </a:p>
          <a:p>
            <a:pPr eaLnBrk="1" hangingPunct="1">
              <a:spcBef>
                <a:spcPct val="0"/>
              </a:spcBef>
            </a:pPr>
            <a:endParaRPr lang="en-US" altLang="en-US" sz="1100" dirty="0"/>
          </a:p>
          <a:p>
            <a:pPr eaLnBrk="1" hangingPunct="1">
              <a:spcBef>
                <a:spcPct val="0"/>
              </a:spcBef>
            </a:pPr>
            <a:r>
              <a:rPr lang="en-US" altLang="en-US" sz="1100" dirty="0"/>
              <a:t>Training more rather than fewer teachers also helps districts ensure that they can effectively meet TELPAS rating needs in the spring should there be unforeseen changes in student schedules or teaching assignments. </a:t>
            </a:r>
          </a:p>
          <a:p>
            <a:pPr eaLnBrk="1" hangingPunct="1">
              <a:spcBef>
                <a:spcPct val="0"/>
              </a:spcBef>
            </a:pPr>
            <a:endParaRPr lang="en-US" altLang="en-US" sz="1100" dirty="0">
              <a:solidFill>
                <a:srgbClr val="FF0000"/>
              </a:solidFill>
            </a:endParaRPr>
          </a:p>
          <a:p>
            <a:endParaRPr lang="en-US" altLang="en-US" dirty="0"/>
          </a:p>
        </p:txBody>
      </p:sp>
      <p:sp>
        <p:nvSpPr>
          <p:cNvPr id="29700" name="Slide Number Placeholder 3">
            <a:extLst>
              <a:ext uri="{FF2B5EF4-FFF2-40B4-BE49-F238E27FC236}">
                <a16:creationId xmlns:a16="http://schemas.microsoft.com/office/drawing/2014/main" id="{C8B8569C-3C0F-47EE-B06C-4BC003CB8C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75C6285E-0B21-4299-A742-C06201C1B413}" type="slidenum">
              <a:rPr lang="en-US" altLang="en-US" smtClean="0">
                <a:latin typeface="Arial" panose="020B0604020202020204" pitchFamily="34" charset="0"/>
              </a:rPr>
              <a:pPr/>
              <a:t>6</a:t>
            </a:fld>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2A44D72-2920-4B95-9349-784B2E79C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48F76470-611D-46FD-BEC4-6963D50AA4DF}" type="slidenum">
              <a:rPr lang="en-US" altLang="en-US" smtClean="0">
                <a:latin typeface="Arial" panose="020B0604020202020204" pitchFamily="34" charset="0"/>
              </a:rPr>
              <a:pPr/>
              <a:t>7</a:t>
            </a:fld>
            <a:endParaRPr lang="en-US" altLang="en-US" dirty="0">
              <a:latin typeface="Arial" panose="020B0604020202020204" pitchFamily="34" charset="0"/>
            </a:endParaRPr>
          </a:p>
        </p:txBody>
      </p:sp>
      <p:sp>
        <p:nvSpPr>
          <p:cNvPr id="37891" name="Rectangle 7">
            <a:extLst>
              <a:ext uri="{FF2B5EF4-FFF2-40B4-BE49-F238E27FC236}">
                <a16:creationId xmlns:a16="http://schemas.microsoft.com/office/drawing/2014/main" id="{0A5AAF6A-F631-45A6-93BA-0D608521B120}"/>
              </a:ext>
            </a:extLst>
          </p:cNvPr>
          <p:cNvSpPr txBox="1">
            <a:spLocks noGrp="1" noChangeArrowheads="1"/>
          </p:cNvSpPr>
          <p:nvPr/>
        </p:nvSpPr>
        <p:spPr bwMode="auto">
          <a:xfrm>
            <a:off x="3884613" y="8828088"/>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5" tIns="46143" rIns="92285" bIns="46143" anchor="b"/>
          <a:lstStyle>
            <a:lvl1pPr defTabSz="920750">
              <a:defRPr>
                <a:solidFill>
                  <a:schemeClr val="tx1"/>
                </a:solidFill>
                <a:latin typeface="Calibri" panose="020F0502020204030204" pitchFamily="34" charset="0"/>
              </a:defRPr>
            </a:lvl1pPr>
            <a:lvl2pPr marL="742950" indent="-285750" defTabSz="920750">
              <a:defRPr>
                <a:solidFill>
                  <a:schemeClr val="tx1"/>
                </a:solidFill>
                <a:latin typeface="Calibri" panose="020F0502020204030204" pitchFamily="34" charset="0"/>
              </a:defRPr>
            </a:lvl2pPr>
            <a:lvl3pPr marL="1143000" indent="-228600" defTabSz="920750">
              <a:defRPr>
                <a:solidFill>
                  <a:schemeClr val="tx1"/>
                </a:solidFill>
                <a:latin typeface="Calibri" panose="020F0502020204030204" pitchFamily="34" charset="0"/>
              </a:defRPr>
            </a:lvl3pPr>
            <a:lvl4pPr marL="1600200" indent="-228600" defTabSz="920750">
              <a:defRPr>
                <a:solidFill>
                  <a:schemeClr val="tx1"/>
                </a:solidFill>
                <a:latin typeface="Calibri" panose="020F0502020204030204" pitchFamily="34" charset="0"/>
              </a:defRPr>
            </a:lvl4pPr>
            <a:lvl5pPr marL="2057400" indent="-228600" defTabSz="920750">
              <a:defRPr>
                <a:solidFill>
                  <a:schemeClr val="tx1"/>
                </a:solidFill>
                <a:latin typeface="Calibri" panose="020F0502020204030204" pitchFamily="34" charset="0"/>
              </a:defRPr>
            </a:lvl5pPr>
            <a:lvl6pPr marL="2514600" indent="-228600" defTabSz="920750" eaLnBrk="0" fontAlgn="base" hangingPunct="0">
              <a:spcBef>
                <a:spcPct val="0"/>
              </a:spcBef>
              <a:spcAft>
                <a:spcPct val="0"/>
              </a:spcAft>
              <a:defRPr>
                <a:solidFill>
                  <a:schemeClr val="tx1"/>
                </a:solidFill>
                <a:latin typeface="Calibri" panose="020F0502020204030204" pitchFamily="34" charset="0"/>
              </a:defRPr>
            </a:lvl6pPr>
            <a:lvl7pPr marL="2971800" indent="-228600" defTabSz="920750" eaLnBrk="0" fontAlgn="base" hangingPunct="0">
              <a:spcBef>
                <a:spcPct val="0"/>
              </a:spcBef>
              <a:spcAft>
                <a:spcPct val="0"/>
              </a:spcAft>
              <a:defRPr>
                <a:solidFill>
                  <a:schemeClr val="tx1"/>
                </a:solidFill>
                <a:latin typeface="Calibri" panose="020F0502020204030204" pitchFamily="34" charset="0"/>
              </a:defRPr>
            </a:lvl7pPr>
            <a:lvl8pPr marL="3429000" indent="-228600" defTabSz="920750" eaLnBrk="0" fontAlgn="base" hangingPunct="0">
              <a:spcBef>
                <a:spcPct val="0"/>
              </a:spcBef>
              <a:spcAft>
                <a:spcPct val="0"/>
              </a:spcAft>
              <a:defRPr>
                <a:solidFill>
                  <a:schemeClr val="tx1"/>
                </a:solidFill>
                <a:latin typeface="Calibri" panose="020F0502020204030204" pitchFamily="34" charset="0"/>
              </a:defRPr>
            </a:lvl8pPr>
            <a:lvl9pPr marL="3886200" indent="-228600" defTabSz="92075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1FBA34-7EA0-4D41-B73D-6362717FD830}" type="slidenum">
              <a:rPr lang="en-US" altLang="en-US" sz="1200">
                <a:latin typeface="Arial" panose="020B0604020202020204" pitchFamily="34" charset="0"/>
              </a:rPr>
              <a:pPr algn="r" eaLnBrk="1" hangingPunct="1"/>
              <a:t>7</a:t>
            </a:fld>
            <a:endParaRPr lang="en-US" altLang="en-US" sz="1200" dirty="0">
              <a:latin typeface="Arial" panose="020B0604020202020204" pitchFamily="34" charset="0"/>
            </a:endParaRPr>
          </a:p>
        </p:txBody>
      </p:sp>
      <p:sp>
        <p:nvSpPr>
          <p:cNvPr id="37892" name="Rectangle 2">
            <a:extLst>
              <a:ext uri="{FF2B5EF4-FFF2-40B4-BE49-F238E27FC236}">
                <a16:creationId xmlns:a16="http://schemas.microsoft.com/office/drawing/2014/main" id="{DAC9FBEB-11FB-4BD1-8AE3-F274D2309A83}"/>
              </a:ext>
            </a:extLst>
          </p:cNvPr>
          <p:cNvSpPr>
            <a:spLocks noGrp="1" noRot="1" noChangeAspect="1" noChangeArrowheads="1" noTextEdit="1"/>
          </p:cNvSpPr>
          <p:nvPr>
            <p:ph type="sldImg"/>
          </p:nvPr>
        </p:nvSpPr>
        <p:spPr>
          <a:xfrm>
            <a:off x="1104900" y="696913"/>
            <a:ext cx="4648200" cy="3486150"/>
          </a:xfrm>
          <a:ln/>
        </p:spPr>
      </p:sp>
      <p:sp>
        <p:nvSpPr>
          <p:cNvPr id="37893" name="Rectangle 3">
            <a:extLst>
              <a:ext uri="{FF2B5EF4-FFF2-40B4-BE49-F238E27FC236}">
                <a16:creationId xmlns:a16="http://schemas.microsoft.com/office/drawing/2014/main" id="{B1D46512-E561-401B-9732-88A35A2B1FD6}"/>
              </a:ext>
            </a:extLst>
          </p:cNvPr>
          <p:cNvSpPr>
            <a:spLocks noGrp="1" noChangeArrowheads="1"/>
          </p:cNvSpPr>
          <p:nvPr>
            <p:ph type="body" idx="1"/>
          </p:nvPr>
        </p:nvSpPr>
        <p:spPr>
          <a:xfrm>
            <a:off x="971550" y="4335463"/>
            <a:ext cx="49974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5" tIns="46143" rIns="92285" bIns="46143"/>
          <a:lstStyle/>
          <a:p>
            <a:pPr eaLnBrk="1" hangingPunct="1">
              <a:spcBef>
                <a:spcPct val="0"/>
              </a:spcBef>
            </a:pPr>
            <a:r>
              <a:rPr lang="en-US" altLang="en-US" sz="1100" dirty="0"/>
              <a:t>For example, it is not permitted for one rater to have the responsibility of rating the speaking domain while another rater has the responsibility for rating the writing domain.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69D080D-81E3-440A-B947-8F9BB7968DB1}"/>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03B43FE3-F5E0-4792-8FF7-62BD27C90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Raters who complete K–1 training but not 2–12 training will be new raters if they switch to 2–12, and vice versa. Training for K–1 and 2–12 are separate trainings because of differences in the tested components and rating rubrics (PLDs).</a:t>
            </a:r>
          </a:p>
          <a:p>
            <a:endParaRPr lang="en-US" altLang="en-US" sz="1100" dirty="0"/>
          </a:p>
          <a:p>
            <a:r>
              <a:rPr lang="en-US" altLang="en-US" sz="1100" dirty="0"/>
              <a:t>“Completed” means that the rater </a:t>
            </a:r>
            <a:r>
              <a:rPr lang="en-US" altLang="en-US" sz="1100" u="sng" dirty="0"/>
              <a:t>took all required training</a:t>
            </a:r>
            <a:r>
              <a:rPr lang="en-US" altLang="en-US" sz="1100" dirty="0"/>
              <a:t>.</a:t>
            </a:r>
            <a:r>
              <a:rPr lang="en-US" altLang="en-US" sz="1100" dirty="0">
                <a:solidFill>
                  <a:srgbClr val="FF0000"/>
                </a:solidFill>
              </a:rPr>
              <a:t> </a:t>
            </a:r>
            <a:r>
              <a:rPr lang="en-US" altLang="en-US" sz="1100" dirty="0"/>
              <a:t>It does not necessarily mean that the rater </a:t>
            </a:r>
            <a:r>
              <a:rPr lang="en-US" altLang="en-US" sz="1100" u="sng" dirty="0"/>
              <a:t>was successful</a:t>
            </a:r>
            <a:r>
              <a:rPr lang="en-US" altLang="en-US" sz="1100" dirty="0"/>
              <a:t> in meeting training requirements. </a:t>
            </a:r>
          </a:p>
          <a:p>
            <a:endParaRPr lang="en-US" altLang="en-US" sz="1100" dirty="0"/>
          </a:p>
          <a:p>
            <a:r>
              <a:rPr lang="en-US" altLang="en-US" sz="1100" dirty="0"/>
              <a:t> </a:t>
            </a:r>
          </a:p>
          <a:p>
            <a:pPr>
              <a:spcBef>
                <a:spcPct val="0"/>
              </a:spcBef>
            </a:pPr>
            <a:endParaRPr lang="en-US" altLang="en-US" sz="1100" dirty="0"/>
          </a:p>
          <a:p>
            <a:pPr>
              <a:spcBef>
                <a:spcPct val="0"/>
              </a:spcBef>
            </a:pPr>
            <a:endParaRPr lang="en-US" altLang="en-US" dirty="0">
              <a:solidFill>
                <a:srgbClr val="FF0066"/>
              </a:solidFill>
            </a:endParaRPr>
          </a:p>
        </p:txBody>
      </p:sp>
      <p:sp>
        <p:nvSpPr>
          <p:cNvPr id="39940" name="Slide Number Placeholder 3">
            <a:extLst>
              <a:ext uri="{FF2B5EF4-FFF2-40B4-BE49-F238E27FC236}">
                <a16:creationId xmlns:a16="http://schemas.microsoft.com/office/drawing/2014/main" id="{DD8E01FE-E25F-46A4-942C-9DC98465A3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8069EC11-346E-4AE8-9EAF-65AB2429CD5A}" type="slidenum">
              <a:rPr lang="en-US" altLang="en-US" smtClean="0">
                <a:latin typeface="Arial" panose="020B0604020202020204" pitchFamily="34" charset="0"/>
              </a:rPr>
              <a:pPr/>
              <a:t>8</a:t>
            </a:fld>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F261F1E-02E7-4EF0-9B26-F7850CE286AB}" type="slidenum">
              <a:rPr lang="en-US" altLang="en-US" smtClean="0"/>
              <a:pPr>
                <a:defRPr/>
              </a:pPr>
              <a:t>9</a:t>
            </a:fld>
            <a:endParaRPr lang="en-US" altLang="en-US" dirty="0"/>
          </a:p>
        </p:txBody>
      </p:sp>
    </p:spTree>
    <p:extLst>
      <p:ext uri="{BB962C8B-B14F-4D97-AF65-F5344CB8AC3E}">
        <p14:creationId xmlns:p14="http://schemas.microsoft.com/office/powerpoint/2010/main" val="282590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F261F1E-02E7-4EF0-9B26-F7850CE286AB}" type="slidenum">
              <a:rPr lang="en-US" altLang="en-US" smtClean="0"/>
              <a:pPr>
                <a:defRPr/>
              </a:pPr>
              <a:t>10</a:t>
            </a:fld>
            <a:endParaRPr lang="en-US" altLang="en-US" dirty="0"/>
          </a:p>
        </p:txBody>
      </p:sp>
    </p:spTree>
    <p:extLst>
      <p:ext uri="{BB962C8B-B14F-4D97-AF65-F5344CB8AC3E}">
        <p14:creationId xmlns:p14="http://schemas.microsoft.com/office/powerpoint/2010/main" val="2463743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858440"/>
            <a:ext cx="6858000" cy="1455651"/>
          </a:xfrm>
          <a:solidFill>
            <a:schemeClr val="bg1">
              <a:lumMod val="95000"/>
            </a:schemeClr>
          </a:solidFill>
        </p:spPr>
        <p:txBody>
          <a:bodyPr>
            <a:normAutofit/>
          </a:bodyPr>
          <a:lstStyle>
            <a:lvl1pPr algn="ctr">
              <a:defRPr sz="4200" b="1">
                <a:solidFill>
                  <a:srgbClr val="3C6EB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315096"/>
            <a:ext cx="6858000" cy="851564"/>
          </a:xfrm>
          <a:solidFill>
            <a:schemeClr val="bg1">
              <a:lumMod val="95000"/>
            </a:schemeClr>
          </a:solidFill>
        </p:spPr>
        <p:txBody>
          <a:bodyPr/>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8F506A0-B672-441C-B1AF-14AFF8FF663D}"/>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845C4397-AAF0-44B6-B5A8-BE9AC2612192}"/>
              </a:ext>
            </a:extLst>
          </p:cNvPr>
          <p:cNvSpPr>
            <a:spLocks noGrp="1"/>
          </p:cNvSpPr>
          <p:nvPr>
            <p:ph type="ftr" sz="quarter" idx="11"/>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6448C9F6-3E79-4EA2-A914-FF8DDC130469}"/>
              </a:ext>
            </a:extLst>
          </p:cNvPr>
          <p:cNvSpPr>
            <a:spLocks noGrp="1"/>
          </p:cNvSpPr>
          <p:nvPr>
            <p:ph type="sldNum" sz="quarter" idx="12"/>
          </p:nvPr>
        </p:nvSpPr>
        <p:spPr/>
        <p:txBody>
          <a:bodyPr/>
          <a:lstStyle>
            <a:lvl1pPr>
              <a:defRPr/>
            </a:lvl1pPr>
          </a:lstStyle>
          <a:p>
            <a:pPr>
              <a:defRPr/>
            </a:pPr>
            <a:fld id="{21102517-296B-4EFC-8788-1F7BACD21F15}" type="slidenum">
              <a:rPr lang="en-US" altLang="en-US"/>
              <a:pPr>
                <a:defRPr/>
              </a:pPr>
              <a:t>‹#›</a:t>
            </a:fld>
            <a:endParaRPr lang="en-US" altLang="en-US" dirty="0"/>
          </a:p>
        </p:txBody>
      </p:sp>
    </p:spTree>
    <p:extLst>
      <p:ext uri="{BB962C8B-B14F-4D97-AF65-F5344CB8AC3E}">
        <p14:creationId xmlns:p14="http://schemas.microsoft.com/office/powerpoint/2010/main" val="3322687974"/>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ject - text on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
        <p:nvSpPr>
          <p:cNvPr id="5" name="Date Placeholder 2">
            <a:extLst>
              <a:ext uri="{FF2B5EF4-FFF2-40B4-BE49-F238E27FC236}">
                <a16:creationId xmlns:a16="http://schemas.microsoft.com/office/drawing/2014/main" id="{170796FA-179E-4D98-8A1D-5608D435C31B}"/>
              </a:ext>
            </a:extLst>
          </p:cNvPr>
          <p:cNvSpPr>
            <a:spLocks noGrp="1"/>
          </p:cNvSpPr>
          <p:nvPr>
            <p:ph type="dt" sz="half" idx="15"/>
          </p:nvPr>
        </p:nvSpPr>
        <p:spPr/>
        <p:txBody>
          <a:bodyPr/>
          <a:lstStyle>
            <a:lvl1pPr>
              <a:defRPr/>
            </a:lvl1pPr>
          </a:lstStyle>
          <a:p>
            <a:pPr>
              <a:defRPr/>
            </a:pPr>
            <a:endParaRPr lang="en-US" dirty="0"/>
          </a:p>
        </p:txBody>
      </p:sp>
      <p:sp>
        <p:nvSpPr>
          <p:cNvPr id="6" name="Footer Placeholder 3">
            <a:extLst>
              <a:ext uri="{FF2B5EF4-FFF2-40B4-BE49-F238E27FC236}">
                <a16:creationId xmlns:a16="http://schemas.microsoft.com/office/drawing/2014/main" id="{8DBB7EB6-BE7E-48F9-9E17-582CC17809CA}"/>
              </a:ext>
            </a:extLst>
          </p:cNvPr>
          <p:cNvSpPr>
            <a:spLocks noGrp="1"/>
          </p:cNvSpPr>
          <p:nvPr>
            <p:ph type="ftr" sz="quarter" idx="16"/>
          </p:nvPr>
        </p:nvSpPr>
        <p:spPr/>
        <p:txBody>
          <a:bodyPr/>
          <a:lstStyle>
            <a:lvl1pPr>
              <a:defRPr/>
            </a:lvl1pPr>
          </a:lstStyle>
          <a:p>
            <a:pPr>
              <a:defRPr/>
            </a:pPr>
            <a:r>
              <a:rPr lang="en-US" dirty="0"/>
              <a:t>TEA</a:t>
            </a:r>
          </a:p>
        </p:txBody>
      </p:sp>
      <p:sp>
        <p:nvSpPr>
          <p:cNvPr id="7" name="Slide Number Placeholder 4">
            <a:extLst>
              <a:ext uri="{FF2B5EF4-FFF2-40B4-BE49-F238E27FC236}">
                <a16:creationId xmlns:a16="http://schemas.microsoft.com/office/drawing/2014/main" id="{D1C7E827-5420-43D5-8D30-CF11E71EB206}"/>
              </a:ext>
            </a:extLst>
          </p:cNvPr>
          <p:cNvSpPr>
            <a:spLocks noGrp="1"/>
          </p:cNvSpPr>
          <p:nvPr>
            <p:ph type="sldNum" sz="quarter" idx="17"/>
          </p:nvPr>
        </p:nvSpPr>
        <p:spPr/>
        <p:txBody>
          <a:bodyPr/>
          <a:lstStyle>
            <a:lvl1pPr>
              <a:defRPr/>
            </a:lvl1pPr>
          </a:lstStyle>
          <a:p>
            <a:pPr>
              <a:defRPr/>
            </a:pPr>
            <a:fld id="{142FA20E-9316-4B2C-B3FC-C4AC73EB0DE3}" type="slidenum">
              <a:rPr lang="en-US" altLang="en-US"/>
              <a:pPr>
                <a:defRPr/>
              </a:pPr>
              <a:t>‹#›</a:t>
            </a:fld>
            <a:endParaRPr lang="en-US" altLang="en-US" dirty="0"/>
          </a:p>
        </p:txBody>
      </p:sp>
    </p:spTree>
    <p:extLst>
      <p:ext uri="{BB962C8B-B14F-4D97-AF65-F5344CB8AC3E}">
        <p14:creationId xmlns:p14="http://schemas.microsoft.com/office/powerpoint/2010/main" val="110822731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10" name="Picture Placeholder 6"/>
          <p:cNvSpPr>
            <a:spLocks noGrp="1"/>
          </p:cNvSpPr>
          <p:nvPr>
            <p:ph type="pic" sz="quarter" idx="13"/>
          </p:nvPr>
        </p:nvSpPr>
        <p:spPr>
          <a:xfrm>
            <a:off x="301230" y="1645920"/>
            <a:ext cx="8534993" cy="3648710"/>
          </a:xfrm>
        </p:spPr>
        <p:txBody>
          <a:bodyPr rtlCol="0">
            <a:normAutofit/>
          </a:bodyPr>
          <a:lstStyle>
            <a:lvl1pPr marL="0" indent="0">
              <a:buFontTx/>
              <a:buNone/>
              <a:defRPr>
                <a:latin typeface="Open Sans (Headings)"/>
              </a:defRPr>
            </a:lvl1pPr>
          </a:lstStyle>
          <a:p>
            <a:pPr lvl="0"/>
            <a:r>
              <a:rPr lang="en-US" noProof="0" dirty="0"/>
              <a:t>Click icon to add picture</a:t>
            </a:r>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
        <p:nvSpPr>
          <p:cNvPr id="5" name="Date Placeholder 3">
            <a:extLst>
              <a:ext uri="{FF2B5EF4-FFF2-40B4-BE49-F238E27FC236}">
                <a16:creationId xmlns:a16="http://schemas.microsoft.com/office/drawing/2014/main" id="{DE502B3F-687E-4F4E-A41B-46A6CAED2577}"/>
              </a:ext>
            </a:extLst>
          </p:cNvPr>
          <p:cNvSpPr>
            <a:spLocks noGrp="1"/>
          </p:cNvSpPr>
          <p:nvPr>
            <p:ph type="dt" sz="half" idx="15"/>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A8142D68-CB75-44A9-9891-199ADDFA255C}"/>
              </a:ext>
            </a:extLst>
          </p:cNvPr>
          <p:cNvSpPr>
            <a:spLocks noGrp="1"/>
          </p:cNvSpPr>
          <p:nvPr>
            <p:ph type="ftr" sz="quarter" idx="16"/>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2C09DAC8-E010-4ACF-84DC-43DA180A9577}"/>
              </a:ext>
            </a:extLst>
          </p:cNvPr>
          <p:cNvSpPr>
            <a:spLocks noGrp="1"/>
          </p:cNvSpPr>
          <p:nvPr>
            <p:ph type="sldNum" sz="quarter" idx="17"/>
          </p:nvPr>
        </p:nvSpPr>
        <p:spPr/>
        <p:txBody>
          <a:bodyPr/>
          <a:lstStyle>
            <a:lvl1pPr>
              <a:defRPr/>
            </a:lvl1pPr>
          </a:lstStyle>
          <a:p>
            <a:pPr>
              <a:defRPr/>
            </a:pPr>
            <a:fld id="{27824E12-6309-46B0-B04C-5C562A0DDD11}" type="slidenum">
              <a:rPr lang="en-US" altLang="en-US"/>
              <a:pPr>
                <a:defRPr/>
              </a:pPr>
              <a:t>‹#›</a:t>
            </a:fld>
            <a:endParaRPr lang="en-US" altLang="en-US" dirty="0"/>
          </a:p>
        </p:txBody>
      </p:sp>
    </p:spTree>
    <p:extLst>
      <p:ext uri="{BB962C8B-B14F-4D97-AF65-F5344CB8AC3E}">
        <p14:creationId xmlns:p14="http://schemas.microsoft.com/office/powerpoint/2010/main" val="276275840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melin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DE039D-399C-4376-AC95-8E2BBFA32804}"/>
              </a:ext>
            </a:extLst>
          </p:cNvPr>
          <p:cNvCxnSpPr/>
          <p:nvPr/>
        </p:nvCxnSpPr>
        <p:spPr>
          <a:xfrm>
            <a:off x="5794375" y="3630613"/>
            <a:ext cx="9525" cy="514350"/>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6C3A00-BC3C-43ED-B093-00E54DE6D113}"/>
              </a:ext>
            </a:extLst>
          </p:cNvPr>
          <p:cNvCxnSpPr/>
          <p:nvPr/>
        </p:nvCxnSpPr>
        <p:spPr>
          <a:xfrm>
            <a:off x="3371850" y="3640138"/>
            <a:ext cx="9525" cy="512762"/>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EB97B3-51C9-47CE-9F94-3DF66C566A65}"/>
              </a:ext>
            </a:extLst>
          </p:cNvPr>
          <p:cNvCxnSpPr>
            <a:endCxn id="20" idx="4"/>
          </p:cNvCxnSpPr>
          <p:nvPr/>
        </p:nvCxnSpPr>
        <p:spPr>
          <a:xfrm>
            <a:off x="4583113" y="3255963"/>
            <a:ext cx="9525" cy="514350"/>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C7C1C3A-07C4-459D-B1AB-3F3D7106578C}"/>
              </a:ext>
            </a:extLst>
          </p:cNvPr>
          <p:cNvSpPr/>
          <p:nvPr/>
        </p:nvSpPr>
        <p:spPr>
          <a:xfrm>
            <a:off x="2803525" y="3552825"/>
            <a:ext cx="1147763" cy="293688"/>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3" name="Rectangle 12">
            <a:extLst>
              <a:ext uri="{FF2B5EF4-FFF2-40B4-BE49-F238E27FC236}">
                <a16:creationId xmlns:a16="http://schemas.microsoft.com/office/drawing/2014/main" id="{5E8127B9-B4C0-4684-8DEF-9A37ECB00EDB}"/>
              </a:ext>
            </a:extLst>
          </p:cNvPr>
          <p:cNvSpPr/>
          <p:nvPr/>
        </p:nvSpPr>
        <p:spPr>
          <a:xfrm>
            <a:off x="4014788" y="3552825"/>
            <a:ext cx="1147762" cy="293688"/>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4" name="Rectangle 13">
            <a:extLst>
              <a:ext uri="{FF2B5EF4-FFF2-40B4-BE49-F238E27FC236}">
                <a16:creationId xmlns:a16="http://schemas.microsoft.com/office/drawing/2014/main" id="{E5E88996-0DE5-4E6B-AF38-157B847CFAD3}"/>
              </a:ext>
            </a:extLst>
          </p:cNvPr>
          <p:cNvSpPr/>
          <p:nvPr/>
        </p:nvSpPr>
        <p:spPr>
          <a:xfrm>
            <a:off x="5226050" y="3552825"/>
            <a:ext cx="1147763" cy="29368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5" name="Rectangle 14">
            <a:extLst>
              <a:ext uri="{FF2B5EF4-FFF2-40B4-BE49-F238E27FC236}">
                <a16:creationId xmlns:a16="http://schemas.microsoft.com/office/drawing/2014/main" id="{F1EB9E9E-B323-4518-B971-89F597DA042A}"/>
              </a:ext>
            </a:extLst>
          </p:cNvPr>
          <p:cNvSpPr/>
          <p:nvPr/>
        </p:nvSpPr>
        <p:spPr>
          <a:xfrm>
            <a:off x="6429375" y="3552825"/>
            <a:ext cx="1147763" cy="293688"/>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6" name="Rectangle 15">
            <a:extLst>
              <a:ext uri="{FF2B5EF4-FFF2-40B4-BE49-F238E27FC236}">
                <a16:creationId xmlns:a16="http://schemas.microsoft.com/office/drawing/2014/main" id="{74EFD653-73CA-48B3-BE11-21D2A917A426}"/>
              </a:ext>
            </a:extLst>
          </p:cNvPr>
          <p:cNvSpPr/>
          <p:nvPr/>
        </p:nvSpPr>
        <p:spPr>
          <a:xfrm>
            <a:off x="1593850" y="3552825"/>
            <a:ext cx="1147763" cy="293688"/>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7" name="Oval 16">
            <a:extLst>
              <a:ext uri="{FF2B5EF4-FFF2-40B4-BE49-F238E27FC236}">
                <a16:creationId xmlns:a16="http://schemas.microsoft.com/office/drawing/2014/main" id="{256B07BC-1744-4C66-969A-90C4BE0888A2}"/>
              </a:ext>
            </a:extLst>
          </p:cNvPr>
          <p:cNvSpPr/>
          <p:nvPr/>
        </p:nvSpPr>
        <p:spPr>
          <a:xfrm>
            <a:off x="4537075" y="3622675"/>
            <a:ext cx="109538" cy="1476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18" name="Straight Connector 17">
            <a:extLst>
              <a:ext uri="{FF2B5EF4-FFF2-40B4-BE49-F238E27FC236}">
                <a16:creationId xmlns:a16="http://schemas.microsoft.com/office/drawing/2014/main" id="{5DE17A6D-48BF-4358-A903-D4C3A43D1DC9}"/>
              </a:ext>
            </a:extLst>
          </p:cNvPr>
          <p:cNvCxnSpPr>
            <a:endCxn id="22" idx="4"/>
          </p:cNvCxnSpPr>
          <p:nvPr/>
        </p:nvCxnSpPr>
        <p:spPr>
          <a:xfrm>
            <a:off x="6999288" y="3259138"/>
            <a:ext cx="9525" cy="514350"/>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E49974C-67E8-4478-A68A-395A49A1DC9D}"/>
              </a:ext>
            </a:extLst>
          </p:cNvPr>
          <p:cNvSpPr/>
          <p:nvPr/>
        </p:nvSpPr>
        <p:spPr>
          <a:xfrm>
            <a:off x="6953250" y="362743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20" name="Straight Connector 19">
            <a:extLst>
              <a:ext uri="{FF2B5EF4-FFF2-40B4-BE49-F238E27FC236}">
                <a16:creationId xmlns:a16="http://schemas.microsoft.com/office/drawing/2014/main" id="{40561AB2-530B-4BFD-9E15-5086D70EF652}"/>
              </a:ext>
            </a:extLst>
          </p:cNvPr>
          <p:cNvCxnSpPr>
            <a:endCxn id="24" idx="4"/>
          </p:cNvCxnSpPr>
          <p:nvPr/>
        </p:nvCxnSpPr>
        <p:spPr>
          <a:xfrm>
            <a:off x="2166938" y="3267075"/>
            <a:ext cx="9525" cy="512763"/>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C486E6C-2452-452D-9779-A859CE544266}"/>
              </a:ext>
            </a:extLst>
          </p:cNvPr>
          <p:cNvSpPr/>
          <p:nvPr/>
        </p:nvSpPr>
        <p:spPr>
          <a:xfrm>
            <a:off x="2120900" y="363378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2" name="Oval 21">
            <a:extLst>
              <a:ext uri="{FF2B5EF4-FFF2-40B4-BE49-F238E27FC236}">
                <a16:creationId xmlns:a16="http://schemas.microsoft.com/office/drawing/2014/main" id="{05B4D39E-FB10-4A48-958F-E871CF5B00B1}"/>
              </a:ext>
            </a:extLst>
          </p:cNvPr>
          <p:cNvSpPr/>
          <p:nvPr/>
        </p:nvSpPr>
        <p:spPr>
          <a:xfrm>
            <a:off x="3317875" y="3643313"/>
            <a:ext cx="109538" cy="147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3" name="Oval 22">
            <a:extLst>
              <a:ext uri="{FF2B5EF4-FFF2-40B4-BE49-F238E27FC236}">
                <a16:creationId xmlns:a16="http://schemas.microsoft.com/office/drawing/2014/main" id="{36A41CE0-57C1-48F1-9879-71A3E6B9CA30}"/>
              </a:ext>
            </a:extLst>
          </p:cNvPr>
          <p:cNvSpPr/>
          <p:nvPr/>
        </p:nvSpPr>
        <p:spPr>
          <a:xfrm>
            <a:off x="5748338" y="3613150"/>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4" name="Text Placeholder 3"/>
          <p:cNvSpPr>
            <a:spLocks noGrp="1"/>
          </p:cNvSpPr>
          <p:nvPr>
            <p:ph type="body" sz="quarter" idx="18"/>
          </p:nvPr>
        </p:nvSpPr>
        <p:spPr>
          <a:xfrm>
            <a:off x="1587119" y="2535257"/>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p:nvPr>
        </p:nvSpPr>
        <p:spPr>
          <a:xfrm>
            <a:off x="1593118" y="5303521"/>
            <a:ext cx="5984500" cy="595024"/>
          </a:xfrm>
        </p:spPr>
        <p:txBody>
          <a:bodyPr anchor="ctr"/>
          <a:lstStyle>
            <a:lvl1pPr marL="0" indent="0" algn="ctr">
              <a:buNone/>
              <a:defRPr sz="1800" baseline="0">
                <a:latin typeface="Open Sans (Body)"/>
              </a:defRPr>
            </a:lvl1pPr>
          </a:lstStyle>
          <a:p>
            <a:pPr lvl="0"/>
            <a:r>
              <a:rPr lang="en-US"/>
              <a:t>Edit Master text styles</a:t>
            </a:r>
          </a:p>
        </p:txBody>
      </p:sp>
      <p:sp>
        <p:nvSpPr>
          <p:cNvPr id="24" name="Date Placeholder 6">
            <a:extLst>
              <a:ext uri="{FF2B5EF4-FFF2-40B4-BE49-F238E27FC236}">
                <a16:creationId xmlns:a16="http://schemas.microsoft.com/office/drawing/2014/main" id="{8ADED351-748D-4AF4-8EB9-89BB68EFD2E0}"/>
              </a:ext>
            </a:extLst>
          </p:cNvPr>
          <p:cNvSpPr>
            <a:spLocks noGrp="1"/>
          </p:cNvSpPr>
          <p:nvPr>
            <p:ph type="dt" sz="half" idx="24"/>
          </p:nvPr>
        </p:nvSpPr>
        <p:spPr/>
        <p:txBody>
          <a:bodyPr/>
          <a:lstStyle>
            <a:lvl1pPr>
              <a:defRPr/>
            </a:lvl1pPr>
          </a:lstStyle>
          <a:p>
            <a:pPr>
              <a:defRPr/>
            </a:pPr>
            <a:endParaRPr lang="en-US" dirty="0"/>
          </a:p>
        </p:txBody>
      </p:sp>
      <p:sp>
        <p:nvSpPr>
          <p:cNvPr id="25" name="Footer Placeholder 7">
            <a:extLst>
              <a:ext uri="{FF2B5EF4-FFF2-40B4-BE49-F238E27FC236}">
                <a16:creationId xmlns:a16="http://schemas.microsoft.com/office/drawing/2014/main" id="{59E71AD4-FAB6-4455-B7E1-3EF835021E0C}"/>
              </a:ext>
            </a:extLst>
          </p:cNvPr>
          <p:cNvSpPr>
            <a:spLocks noGrp="1"/>
          </p:cNvSpPr>
          <p:nvPr>
            <p:ph type="ftr" sz="quarter" idx="25"/>
          </p:nvPr>
        </p:nvSpPr>
        <p:spPr/>
        <p:txBody>
          <a:bodyPr/>
          <a:lstStyle>
            <a:lvl1pPr>
              <a:defRPr/>
            </a:lvl1pPr>
          </a:lstStyle>
          <a:p>
            <a:pPr>
              <a:defRPr/>
            </a:pPr>
            <a:r>
              <a:rPr lang="en-US" dirty="0"/>
              <a:t>TEA</a:t>
            </a:r>
          </a:p>
        </p:txBody>
      </p:sp>
      <p:sp>
        <p:nvSpPr>
          <p:cNvPr id="26" name="Slide Number Placeholder 8">
            <a:extLst>
              <a:ext uri="{FF2B5EF4-FFF2-40B4-BE49-F238E27FC236}">
                <a16:creationId xmlns:a16="http://schemas.microsoft.com/office/drawing/2014/main" id="{4416671D-FAF5-462E-B7F6-89658DCCEFA8}"/>
              </a:ext>
            </a:extLst>
          </p:cNvPr>
          <p:cNvSpPr>
            <a:spLocks noGrp="1"/>
          </p:cNvSpPr>
          <p:nvPr>
            <p:ph type="sldNum" sz="quarter" idx="26"/>
          </p:nvPr>
        </p:nvSpPr>
        <p:spPr/>
        <p:txBody>
          <a:bodyPr/>
          <a:lstStyle>
            <a:lvl1pPr>
              <a:defRPr/>
            </a:lvl1pPr>
          </a:lstStyle>
          <a:p>
            <a:pPr>
              <a:defRPr/>
            </a:pPr>
            <a:fld id="{0DB9E925-2048-43E0-9219-0D7C5FD80AFF}" type="slidenum">
              <a:rPr lang="en-US" altLang="en-US"/>
              <a:pPr>
                <a:defRPr/>
              </a:pPr>
              <a:t>‹#›</a:t>
            </a:fld>
            <a:endParaRPr lang="en-US" altLang="en-US" dirty="0"/>
          </a:p>
        </p:txBody>
      </p:sp>
    </p:spTree>
    <p:extLst>
      <p:ext uri="{BB962C8B-B14F-4D97-AF65-F5344CB8AC3E}">
        <p14:creationId xmlns:p14="http://schemas.microsoft.com/office/powerpoint/2010/main" val="152177300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meline 2">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9ABA3D-E2C1-4ECA-B93A-4BC22AD3A146}"/>
              </a:ext>
            </a:extLst>
          </p:cNvPr>
          <p:cNvSpPr txBox="1"/>
          <p:nvPr/>
        </p:nvSpPr>
        <p:spPr>
          <a:xfrm>
            <a:off x="593725" y="2938463"/>
            <a:ext cx="427038" cy="234950"/>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3" name="Oval 12" title="Milestone Number">
            <a:extLst>
              <a:ext uri="{FF2B5EF4-FFF2-40B4-BE49-F238E27FC236}">
                <a16:creationId xmlns:a16="http://schemas.microsoft.com/office/drawing/2014/main" id="{F0F8ADD8-DB9C-4A9A-B7B5-FF71B56C296D}"/>
              </a:ext>
            </a:extLst>
          </p:cNvPr>
          <p:cNvSpPr/>
          <p:nvPr/>
        </p:nvSpPr>
        <p:spPr>
          <a:xfrm>
            <a:off x="860425" y="4457700"/>
            <a:ext cx="306388" cy="406400"/>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01</a:t>
            </a:r>
          </a:p>
        </p:txBody>
      </p:sp>
      <p:pic>
        <p:nvPicPr>
          <p:cNvPr id="14" name="Graphic 8" title="callout">
            <a:extLst>
              <a:ext uri="{FF2B5EF4-FFF2-40B4-BE49-F238E27FC236}">
                <a16:creationId xmlns:a16="http://schemas.microsoft.com/office/drawing/2014/main" id="{068CABF0-71BE-4F00-B593-120C235FB563}"/>
              </a:ext>
            </a:extLst>
          </p:cNvPr>
          <p:cNvPicPr>
            <a:picLocks noChangeAspect="1"/>
          </p:cNvPicPr>
          <p:nvPr/>
        </p:nvPicPr>
        <p:blipFill>
          <a:blip/>
          <a:stretch>
            <a:fillRect/>
          </a:stretch>
        </p:blipFill>
        <p:spPr>
          <a:xfrm rot="16200000">
            <a:off x="627062" y="3951288"/>
            <a:ext cx="581025" cy="222250"/>
          </a:xfrm>
          <a:prstGeom prst="rect">
            <a:avLst/>
          </a:prstGeom>
        </p:spPr>
      </p:pic>
      <p:sp>
        <p:nvSpPr>
          <p:cNvPr id="15" name="Oval 14" title="Milestone Number">
            <a:extLst>
              <a:ext uri="{FF2B5EF4-FFF2-40B4-BE49-F238E27FC236}">
                <a16:creationId xmlns:a16="http://schemas.microsoft.com/office/drawing/2014/main" id="{F8B4E6E9-DB68-49CD-A1E5-92BB3C889BA4}"/>
              </a:ext>
            </a:extLst>
          </p:cNvPr>
          <p:cNvSpPr/>
          <p:nvPr/>
        </p:nvSpPr>
        <p:spPr>
          <a:xfrm>
            <a:off x="917575" y="2133600"/>
            <a:ext cx="306388" cy="407988"/>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02</a:t>
            </a:r>
          </a:p>
        </p:txBody>
      </p:sp>
      <p:pic>
        <p:nvPicPr>
          <p:cNvPr id="16" name="Graphic 10" title="callout">
            <a:extLst>
              <a:ext uri="{FF2B5EF4-FFF2-40B4-BE49-F238E27FC236}">
                <a16:creationId xmlns:a16="http://schemas.microsoft.com/office/drawing/2014/main" id="{9935329C-D622-4946-AD2C-B35E1198F7B1}"/>
              </a:ext>
            </a:extLst>
          </p:cNvPr>
          <p:cNvPicPr>
            <a:picLocks noChangeAspect="1"/>
          </p:cNvPicPr>
          <p:nvPr/>
        </p:nvPicPr>
        <p:blipFill>
          <a:blip/>
          <a:stretch>
            <a:fillRect/>
          </a:stretch>
        </p:blipFill>
        <p:spPr>
          <a:xfrm rot="16200000">
            <a:off x="889794" y="2837656"/>
            <a:ext cx="581025" cy="220663"/>
          </a:xfrm>
          <a:prstGeom prst="rect">
            <a:avLst/>
          </a:prstGeom>
        </p:spPr>
      </p:pic>
      <p:sp>
        <p:nvSpPr>
          <p:cNvPr id="17" name="TextBox 16">
            <a:extLst>
              <a:ext uri="{FF2B5EF4-FFF2-40B4-BE49-F238E27FC236}">
                <a16:creationId xmlns:a16="http://schemas.microsoft.com/office/drawing/2014/main" id="{72C53668-3743-4481-B31B-B94FF2E5798E}"/>
              </a:ext>
            </a:extLst>
          </p:cNvPr>
          <p:cNvSpPr txBox="1"/>
          <p:nvPr/>
        </p:nvSpPr>
        <p:spPr>
          <a:xfrm>
            <a:off x="2536825" y="2940050"/>
            <a:ext cx="427038"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8" name="Oval 17" title="Milestone Number">
            <a:extLst>
              <a:ext uri="{FF2B5EF4-FFF2-40B4-BE49-F238E27FC236}">
                <a16:creationId xmlns:a16="http://schemas.microsoft.com/office/drawing/2014/main" id="{765CF259-2CF1-4073-8073-DBB051E1A198}"/>
              </a:ext>
            </a:extLst>
          </p:cNvPr>
          <p:cNvSpPr/>
          <p:nvPr/>
        </p:nvSpPr>
        <p:spPr>
          <a:xfrm>
            <a:off x="2822575" y="4433888"/>
            <a:ext cx="306388" cy="407987"/>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03</a:t>
            </a:r>
          </a:p>
        </p:txBody>
      </p:sp>
      <p:pic>
        <p:nvPicPr>
          <p:cNvPr id="19" name="Graphic 13" title="callout">
            <a:extLst>
              <a:ext uri="{FF2B5EF4-FFF2-40B4-BE49-F238E27FC236}">
                <a16:creationId xmlns:a16="http://schemas.microsoft.com/office/drawing/2014/main" id="{6102553D-A644-457A-97F7-F4AFCCF2E67B}"/>
              </a:ext>
            </a:extLst>
          </p:cNvPr>
          <p:cNvPicPr>
            <a:picLocks noChangeAspect="1"/>
          </p:cNvPicPr>
          <p:nvPr/>
        </p:nvPicPr>
        <p:blipFill>
          <a:blip/>
          <a:stretch>
            <a:fillRect/>
          </a:stretch>
        </p:blipFill>
        <p:spPr>
          <a:xfrm rot="16200000">
            <a:off x="2559050" y="3962401"/>
            <a:ext cx="581025" cy="222250"/>
          </a:xfrm>
          <a:prstGeom prst="rect">
            <a:avLst/>
          </a:prstGeom>
        </p:spPr>
      </p:pic>
      <p:sp>
        <p:nvSpPr>
          <p:cNvPr id="20" name="TextBox 19">
            <a:extLst>
              <a:ext uri="{FF2B5EF4-FFF2-40B4-BE49-F238E27FC236}">
                <a16:creationId xmlns:a16="http://schemas.microsoft.com/office/drawing/2014/main" id="{6217DA31-A218-411C-BA3D-A0DE46CD3E93}"/>
              </a:ext>
            </a:extLst>
          </p:cNvPr>
          <p:cNvSpPr txBox="1"/>
          <p:nvPr/>
        </p:nvSpPr>
        <p:spPr>
          <a:xfrm>
            <a:off x="4471988" y="2930525"/>
            <a:ext cx="427037"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1" name="Oval 20" title="Milestone Number">
            <a:extLst>
              <a:ext uri="{FF2B5EF4-FFF2-40B4-BE49-F238E27FC236}">
                <a16:creationId xmlns:a16="http://schemas.microsoft.com/office/drawing/2014/main" id="{3062329E-5236-4B4F-BBE6-057CA8F36DE5}"/>
              </a:ext>
            </a:extLst>
          </p:cNvPr>
          <p:cNvSpPr/>
          <p:nvPr/>
        </p:nvSpPr>
        <p:spPr>
          <a:xfrm>
            <a:off x="4764088" y="4433888"/>
            <a:ext cx="306387"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04</a:t>
            </a:r>
          </a:p>
        </p:txBody>
      </p:sp>
      <p:pic>
        <p:nvPicPr>
          <p:cNvPr id="22" name="Graphic 16" title="callout">
            <a:extLst>
              <a:ext uri="{FF2B5EF4-FFF2-40B4-BE49-F238E27FC236}">
                <a16:creationId xmlns:a16="http://schemas.microsoft.com/office/drawing/2014/main" id="{A32EBCD2-46FC-47DE-9ADB-A5484B4490E0}"/>
              </a:ext>
            </a:extLst>
          </p:cNvPr>
          <p:cNvPicPr>
            <a:picLocks noChangeAspect="1"/>
          </p:cNvPicPr>
          <p:nvPr/>
        </p:nvPicPr>
        <p:blipFill>
          <a:blip/>
          <a:stretch>
            <a:fillRect/>
          </a:stretch>
        </p:blipFill>
        <p:spPr>
          <a:xfrm rot="16200000">
            <a:off x="4511675" y="3973513"/>
            <a:ext cx="581025" cy="222250"/>
          </a:xfrm>
          <a:prstGeom prst="rect">
            <a:avLst/>
          </a:prstGeom>
        </p:spPr>
      </p:pic>
      <p:sp>
        <p:nvSpPr>
          <p:cNvPr id="23" name="Oval 22" title="Milestone Number">
            <a:extLst>
              <a:ext uri="{FF2B5EF4-FFF2-40B4-BE49-F238E27FC236}">
                <a16:creationId xmlns:a16="http://schemas.microsoft.com/office/drawing/2014/main" id="{96E38B9A-62BE-482A-8FD9-7A7472B81388}"/>
              </a:ext>
            </a:extLst>
          </p:cNvPr>
          <p:cNvSpPr/>
          <p:nvPr/>
        </p:nvSpPr>
        <p:spPr>
          <a:xfrm>
            <a:off x="4821238" y="2128838"/>
            <a:ext cx="304800"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05</a:t>
            </a:r>
          </a:p>
        </p:txBody>
      </p:sp>
      <p:pic>
        <p:nvPicPr>
          <p:cNvPr id="24" name="Graphic 18" title="callout">
            <a:extLst>
              <a:ext uri="{FF2B5EF4-FFF2-40B4-BE49-F238E27FC236}">
                <a16:creationId xmlns:a16="http://schemas.microsoft.com/office/drawing/2014/main" id="{19C749EC-3012-4EB6-B51E-7CA4C648AEE5}"/>
              </a:ext>
            </a:extLst>
          </p:cNvPr>
          <p:cNvPicPr>
            <a:picLocks noChangeAspect="1"/>
          </p:cNvPicPr>
          <p:nvPr/>
        </p:nvPicPr>
        <p:blipFill>
          <a:blip/>
          <a:stretch>
            <a:fillRect/>
          </a:stretch>
        </p:blipFill>
        <p:spPr>
          <a:xfrm rot="16200000">
            <a:off x="4776787" y="2836863"/>
            <a:ext cx="581025" cy="222250"/>
          </a:xfrm>
          <a:prstGeom prst="rect">
            <a:avLst/>
          </a:prstGeom>
        </p:spPr>
      </p:pic>
      <p:sp>
        <p:nvSpPr>
          <p:cNvPr id="25" name="TextBox 24">
            <a:extLst>
              <a:ext uri="{FF2B5EF4-FFF2-40B4-BE49-F238E27FC236}">
                <a16:creationId xmlns:a16="http://schemas.microsoft.com/office/drawing/2014/main" id="{8D5E70DB-1F04-4D91-B808-A4ABE8E2078A}"/>
              </a:ext>
            </a:extLst>
          </p:cNvPr>
          <p:cNvSpPr txBox="1"/>
          <p:nvPr/>
        </p:nvSpPr>
        <p:spPr>
          <a:xfrm>
            <a:off x="6415088" y="2930525"/>
            <a:ext cx="425450"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6" name="Oval 25" title="Milestone Number">
            <a:extLst>
              <a:ext uri="{FF2B5EF4-FFF2-40B4-BE49-F238E27FC236}">
                <a16:creationId xmlns:a16="http://schemas.microsoft.com/office/drawing/2014/main" id="{A040476C-60F0-4DAF-A9D1-88E06421FDFD}"/>
              </a:ext>
            </a:extLst>
          </p:cNvPr>
          <p:cNvSpPr/>
          <p:nvPr/>
        </p:nvSpPr>
        <p:spPr>
          <a:xfrm>
            <a:off x="6688138" y="4433888"/>
            <a:ext cx="306387"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06</a:t>
            </a:r>
          </a:p>
        </p:txBody>
      </p:sp>
      <p:pic>
        <p:nvPicPr>
          <p:cNvPr id="29" name="Graphic 21" title="callout">
            <a:extLst>
              <a:ext uri="{FF2B5EF4-FFF2-40B4-BE49-F238E27FC236}">
                <a16:creationId xmlns:a16="http://schemas.microsoft.com/office/drawing/2014/main" id="{EA8DFDD7-E1F9-4C85-8FA5-03B00766CA78}"/>
              </a:ext>
            </a:extLst>
          </p:cNvPr>
          <p:cNvPicPr>
            <a:picLocks noChangeAspect="1"/>
          </p:cNvPicPr>
          <p:nvPr/>
        </p:nvPicPr>
        <p:blipFill>
          <a:blip/>
          <a:stretch>
            <a:fillRect/>
          </a:stretch>
        </p:blipFill>
        <p:spPr>
          <a:xfrm rot="16200000">
            <a:off x="6439694" y="3974306"/>
            <a:ext cx="581025" cy="220663"/>
          </a:xfrm>
          <a:prstGeom prst="rect">
            <a:avLst/>
          </a:prstGeom>
        </p:spPr>
      </p:pic>
      <p:sp>
        <p:nvSpPr>
          <p:cNvPr id="30" name="Oval 29" title="Milestone Number">
            <a:extLst>
              <a:ext uri="{FF2B5EF4-FFF2-40B4-BE49-F238E27FC236}">
                <a16:creationId xmlns:a16="http://schemas.microsoft.com/office/drawing/2014/main" id="{CE13A842-9EA6-4690-BA7C-2F1ADEC18C45}"/>
              </a:ext>
            </a:extLst>
          </p:cNvPr>
          <p:cNvSpPr/>
          <p:nvPr/>
        </p:nvSpPr>
        <p:spPr>
          <a:xfrm>
            <a:off x="6716713" y="2125663"/>
            <a:ext cx="304800"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07</a:t>
            </a:r>
          </a:p>
        </p:txBody>
      </p:sp>
      <p:pic>
        <p:nvPicPr>
          <p:cNvPr id="31" name="Graphic 23" title="callout">
            <a:extLst>
              <a:ext uri="{FF2B5EF4-FFF2-40B4-BE49-F238E27FC236}">
                <a16:creationId xmlns:a16="http://schemas.microsoft.com/office/drawing/2014/main" id="{89B34B7C-2D99-4DA5-9568-B3C42BAC131B}"/>
              </a:ext>
            </a:extLst>
          </p:cNvPr>
          <p:cNvPicPr>
            <a:picLocks noChangeAspect="1"/>
          </p:cNvPicPr>
          <p:nvPr/>
        </p:nvPicPr>
        <p:blipFill>
          <a:blip/>
          <a:stretch>
            <a:fillRect/>
          </a:stretch>
        </p:blipFill>
        <p:spPr>
          <a:xfrm rot="16200000">
            <a:off x="6719887" y="2836863"/>
            <a:ext cx="581025" cy="222250"/>
          </a:xfrm>
          <a:prstGeom prst="rect">
            <a:avLst/>
          </a:prstGeom>
        </p:spPr>
      </p:pic>
      <p:grpSp>
        <p:nvGrpSpPr>
          <p:cNvPr id="32" name="Group 24">
            <a:extLst>
              <a:ext uri="{FF2B5EF4-FFF2-40B4-BE49-F238E27FC236}">
                <a16:creationId xmlns:a16="http://schemas.microsoft.com/office/drawing/2014/main" id="{1E3AD0E2-8E89-4969-9B1A-2F3D63EAC762}"/>
              </a:ext>
            </a:extLst>
          </p:cNvPr>
          <p:cNvGrpSpPr>
            <a:grpSpLocks/>
          </p:cNvGrpSpPr>
          <p:nvPr/>
        </p:nvGrpSpPr>
        <p:grpSpPr bwMode="auto">
          <a:xfrm>
            <a:off x="7723188" y="2128838"/>
            <a:ext cx="306387" cy="407987"/>
            <a:chOff x="10636741" y="2652807"/>
            <a:chExt cx="296963" cy="296963"/>
          </a:xfrm>
        </p:grpSpPr>
        <p:sp>
          <p:nvSpPr>
            <p:cNvPr id="33" name="Oval 32">
              <a:extLst>
                <a:ext uri="{FF2B5EF4-FFF2-40B4-BE49-F238E27FC236}">
                  <a16:creationId xmlns:a16="http://schemas.microsoft.com/office/drawing/2014/main" id="{C6900FC5-F791-480D-914B-17CFE8F9BBC2}"/>
                </a:ext>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ZA" sz="450" dirty="0">
                <a:solidFill>
                  <a:schemeClr val="tx1">
                    <a:lumMod val="50000"/>
                    <a:lumOff val="50000"/>
                  </a:schemeClr>
                </a:solidFill>
              </a:endParaRPr>
            </a:p>
          </p:txBody>
        </p:sp>
        <p:pic>
          <p:nvPicPr>
            <p:cNvPr id="34" name="Graphic 26" title="Flag Icon">
              <a:extLst>
                <a:ext uri="{FF2B5EF4-FFF2-40B4-BE49-F238E27FC236}">
                  <a16:creationId xmlns:a16="http://schemas.microsoft.com/office/drawing/2014/main" id="{2DFBB7E0-B0D8-4428-9E37-D4FC8FBD8FE2}"/>
                </a:ext>
              </a:extLst>
            </p:cNvPr>
            <p:cNvPicPr>
              <a:picLocks noChangeAspect="1"/>
            </p:cNvPicPr>
            <p:nvPr/>
          </p:nvPicPr>
          <p:blipFill>
            <a:blip/>
            <a:stretch>
              <a:fillRect/>
            </a:stretch>
          </p:blipFill>
          <p:spPr>
            <a:xfrm>
              <a:off x="10710597" y="2716359"/>
              <a:ext cx="149251" cy="169859"/>
            </a:xfrm>
            <a:prstGeom prst="rect">
              <a:avLst/>
            </a:prstGeom>
          </p:spPr>
        </p:pic>
      </p:grpSp>
      <p:pic>
        <p:nvPicPr>
          <p:cNvPr id="35" name="Graphic 27" title="callout">
            <a:extLst>
              <a:ext uri="{FF2B5EF4-FFF2-40B4-BE49-F238E27FC236}">
                <a16:creationId xmlns:a16="http://schemas.microsoft.com/office/drawing/2014/main" id="{B1CE7950-D11D-44CF-B151-5473E0BA14CD}"/>
              </a:ext>
            </a:extLst>
          </p:cNvPr>
          <p:cNvPicPr>
            <a:picLocks noChangeAspect="1"/>
          </p:cNvPicPr>
          <p:nvPr/>
        </p:nvPicPr>
        <p:blipFill>
          <a:blip/>
          <a:stretch>
            <a:fillRect/>
          </a:stretch>
        </p:blipFill>
        <p:spPr>
          <a:xfrm rot="16200000">
            <a:off x="7696994" y="2837656"/>
            <a:ext cx="581025" cy="220663"/>
          </a:xfrm>
          <a:prstGeom prst="rect">
            <a:avLst/>
          </a:prstGeom>
        </p:spPr>
      </p:pic>
      <p:grpSp>
        <p:nvGrpSpPr>
          <p:cNvPr id="36" name="Group 28">
            <a:extLst>
              <a:ext uri="{FF2B5EF4-FFF2-40B4-BE49-F238E27FC236}">
                <a16:creationId xmlns:a16="http://schemas.microsoft.com/office/drawing/2014/main" id="{F5D3E88C-FDF1-441F-ACFA-09A123F45F2F}"/>
              </a:ext>
            </a:extLst>
          </p:cNvPr>
          <p:cNvGrpSpPr>
            <a:grpSpLocks/>
          </p:cNvGrpSpPr>
          <p:nvPr/>
        </p:nvGrpSpPr>
        <p:grpSpPr bwMode="auto">
          <a:xfrm>
            <a:off x="6361113" y="3119438"/>
            <a:ext cx="2349500" cy="561975"/>
            <a:chOff x="8481353" y="3119046"/>
            <a:chExt cx="3133180" cy="562188"/>
          </a:xfrm>
        </p:grpSpPr>
        <p:cxnSp>
          <p:nvCxnSpPr>
            <p:cNvPr id="37" name="Straight Connector 36" title="Q lines">
              <a:extLst>
                <a:ext uri="{FF2B5EF4-FFF2-40B4-BE49-F238E27FC236}">
                  <a16:creationId xmlns:a16="http://schemas.microsoft.com/office/drawing/2014/main" id="{F05E3046-79D3-495B-AAAF-85C086D2EB22}"/>
                </a:ext>
              </a:extLst>
            </p:cNvPr>
            <p:cNvCxnSpPr>
              <a:cxnSpLocks/>
            </p:cNvCxnSpPr>
            <p:nvPr/>
          </p:nvCxnSpPr>
          <p:spPr>
            <a:xfrm>
              <a:off x="1078678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8" name="Straight Connector 37" title="Q lines">
              <a:extLst>
                <a:ext uri="{FF2B5EF4-FFF2-40B4-BE49-F238E27FC236}">
                  <a16:creationId xmlns:a16="http://schemas.microsoft.com/office/drawing/2014/main" id="{F7897282-015B-451B-A72F-887D483B4EEB}"/>
                </a:ext>
              </a:extLst>
            </p:cNvPr>
            <p:cNvCxnSpPr>
              <a:cxnSpLocks/>
            </p:cNvCxnSpPr>
            <p:nvPr/>
          </p:nvCxnSpPr>
          <p:spPr>
            <a:xfrm>
              <a:off x="9480583"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9" name="Arrow: Right 132" title="Year Arrow">
              <a:extLst>
                <a:ext uri="{FF2B5EF4-FFF2-40B4-BE49-F238E27FC236}">
                  <a16:creationId xmlns:a16="http://schemas.microsoft.com/office/drawing/2014/main" id="{F50BF4FB-AA89-4436-B380-3A5E957D994E}"/>
                </a:ext>
              </a:extLst>
            </p:cNvPr>
            <p:cNvSpPr/>
            <p:nvPr/>
          </p:nvSpPr>
          <p:spPr>
            <a:xfrm>
              <a:off x="8481353" y="3325499"/>
              <a:ext cx="3133180" cy="355735"/>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40" name="Oval 39" title="Quarter Background Cirlce">
              <a:extLst>
                <a:ext uri="{FF2B5EF4-FFF2-40B4-BE49-F238E27FC236}">
                  <a16:creationId xmlns:a16="http://schemas.microsoft.com/office/drawing/2014/main" id="{F9189F7D-28B2-47C8-99A7-4A9296EB6EF3}"/>
                </a:ext>
              </a:extLst>
            </p:cNvPr>
            <p:cNvSpPr/>
            <p:nvPr/>
          </p:nvSpPr>
          <p:spPr>
            <a:xfrm>
              <a:off x="1068304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41" name="Oval 40" title="Quarter Background Cirlce">
              <a:extLst>
                <a:ext uri="{FF2B5EF4-FFF2-40B4-BE49-F238E27FC236}">
                  <a16:creationId xmlns:a16="http://schemas.microsoft.com/office/drawing/2014/main" id="{1AC76754-4417-45F2-A832-85648C6FAFE4}"/>
                </a:ext>
              </a:extLst>
            </p:cNvPr>
            <p:cNvSpPr/>
            <p:nvPr/>
          </p:nvSpPr>
          <p:spPr>
            <a:xfrm>
              <a:off x="1003100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42" name="Oval 41" title="Quarter Background Cirlce">
              <a:extLst>
                <a:ext uri="{FF2B5EF4-FFF2-40B4-BE49-F238E27FC236}">
                  <a16:creationId xmlns:a16="http://schemas.microsoft.com/office/drawing/2014/main" id="{C9FA3A12-85A5-44C2-8BDE-CF76630436E2}"/>
                </a:ext>
              </a:extLst>
            </p:cNvPr>
            <p:cNvSpPr/>
            <p:nvPr/>
          </p:nvSpPr>
          <p:spPr>
            <a:xfrm>
              <a:off x="938531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43" name="Oval 42" title="Quarter Background Cirlce">
              <a:extLst>
                <a:ext uri="{FF2B5EF4-FFF2-40B4-BE49-F238E27FC236}">
                  <a16:creationId xmlns:a16="http://schemas.microsoft.com/office/drawing/2014/main" id="{EA1D86DB-613C-4BAB-B27F-2283FAA7EDC5}"/>
                </a:ext>
              </a:extLst>
            </p:cNvPr>
            <p:cNvSpPr/>
            <p:nvPr/>
          </p:nvSpPr>
          <p:spPr>
            <a:xfrm>
              <a:off x="8731161"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44" name="Straight Connector 43" title="Q lines">
              <a:extLst>
                <a:ext uri="{FF2B5EF4-FFF2-40B4-BE49-F238E27FC236}">
                  <a16:creationId xmlns:a16="http://schemas.microsoft.com/office/drawing/2014/main" id="{42DBD852-D8B2-4C3B-B6C0-F94C349998D8}"/>
                </a:ext>
              </a:extLst>
            </p:cNvPr>
            <p:cNvCxnSpPr>
              <a:cxnSpLocks/>
            </p:cNvCxnSpPr>
            <p:nvPr/>
          </p:nvCxnSpPr>
          <p:spPr>
            <a:xfrm>
              <a:off x="8837011"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Straight Connector 44" title="Q lines">
              <a:extLst>
                <a:ext uri="{FF2B5EF4-FFF2-40B4-BE49-F238E27FC236}">
                  <a16:creationId xmlns:a16="http://schemas.microsoft.com/office/drawing/2014/main" id="{260344F5-11DD-41FC-9380-20D35CAF31C2}"/>
                </a:ext>
              </a:extLst>
            </p:cNvPr>
            <p:cNvCxnSpPr>
              <a:cxnSpLocks/>
            </p:cNvCxnSpPr>
            <p:nvPr/>
          </p:nvCxnSpPr>
          <p:spPr>
            <a:xfrm>
              <a:off x="10130506"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6" name="TextBox 45" title="Quarter Number">
              <a:extLst>
                <a:ext uri="{FF2B5EF4-FFF2-40B4-BE49-F238E27FC236}">
                  <a16:creationId xmlns:a16="http://schemas.microsoft.com/office/drawing/2014/main" id="{2866FDCA-D6EF-4E07-A532-BCE86C1807DE}"/>
                </a:ext>
              </a:extLst>
            </p:cNvPr>
            <p:cNvSpPr txBox="1"/>
            <p:nvPr/>
          </p:nvSpPr>
          <p:spPr>
            <a:xfrm>
              <a:off x="8697288"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47" name="TextBox 46" title="Quarter Number">
              <a:extLst>
                <a:ext uri="{FF2B5EF4-FFF2-40B4-BE49-F238E27FC236}">
                  <a16:creationId xmlns:a16="http://schemas.microsoft.com/office/drawing/2014/main" id="{9C3AC2BD-74F8-47DC-9E50-37746112C4CD}"/>
                </a:ext>
              </a:extLst>
            </p:cNvPr>
            <p:cNvSpPr txBox="1"/>
            <p:nvPr/>
          </p:nvSpPr>
          <p:spPr>
            <a:xfrm>
              <a:off x="9345095"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48" name="TextBox 47" title="Quarter Number">
              <a:extLst>
                <a:ext uri="{FF2B5EF4-FFF2-40B4-BE49-F238E27FC236}">
                  <a16:creationId xmlns:a16="http://schemas.microsoft.com/office/drawing/2014/main" id="{5BF6C577-437E-4073-B176-A32F7FB4FC0C}"/>
                </a:ext>
              </a:extLst>
            </p:cNvPr>
            <p:cNvSpPr txBox="1"/>
            <p:nvPr/>
          </p:nvSpPr>
          <p:spPr>
            <a:xfrm>
              <a:off x="9992901"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49" name="TextBox 48" title="Quarter Number">
              <a:extLst>
                <a:ext uri="{FF2B5EF4-FFF2-40B4-BE49-F238E27FC236}">
                  <a16:creationId xmlns:a16="http://schemas.microsoft.com/office/drawing/2014/main" id="{2FC4EBA7-BDC7-4C6A-BB5D-78E46A2F9CA6}"/>
                </a:ext>
              </a:extLst>
            </p:cNvPr>
            <p:cNvSpPr txBox="1"/>
            <p:nvPr/>
          </p:nvSpPr>
          <p:spPr>
            <a:xfrm>
              <a:off x="10638589"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50" name="Group 42">
            <a:extLst>
              <a:ext uri="{FF2B5EF4-FFF2-40B4-BE49-F238E27FC236}">
                <a16:creationId xmlns:a16="http://schemas.microsoft.com/office/drawing/2014/main" id="{8A64FA64-C24E-496A-8D5D-175049441501}"/>
              </a:ext>
            </a:extLst>
          </p:cNvPr>
          <p:cNvGrpSpPr>
            <a:grpSpLocks/>
          </p:cNvGrpSpPr>
          <p:nvPr/>
        </p:nvGrpSpPr>
        <p:grpSpPr bwMode="auto">
          <a:xfrm>
            <a:off x="4414838" y="3119438"/>
            <a:ext cx="2087562" cy="561975"/>
            <a:chOff x="5886628" y="3119046"/>
            <a:chExt cx="2784204" cy="562188"/>
          </a:xfrm>
        </p:grpSpPr>
        <p:cxnSp>
          <p:nvCxnSpPr>
            <p:cNvPr id="51" name="Straight Connector 50" title="Q lines">
              <a:extLst>
                <a:ext uri="{FF2B5EF4-FFF2-40B4-BE49-F238E27FC236}">
                  <a16:creationId xmlns:a16="http://schemas.microsoft.com/office/drawing/2014/main" id="{73073B1F-E1CF-4117-894E-9B99894A6ACD}"/>
                </a:ext>
              </a:extLst>
            </p:cNvPr>
            <p:cNvCxnSpPr>
              <a:cxnSpLocks/>
            </p:cNvCxnSpPr>
            <p:nvPr/>
          </p:nvCxnSpPr>
          <p:spPr>
            <a:xfrm>
              <a:off x="6890212"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2" name="Arrow: Right 184" title="Year Arrow">
              <a:extLst>
                <a:ext uri="{FF2B5EF4-FFF2-40B4-BE49-F238E27FC236}">
                  <a16:creationId xmlns:a16="http://schemas.microsoft.com/office/drawing/2014/main" id="{E021F21F-8400-4C66-A836-FD7F81A85433}"/>
                </a:ext>
              </a:extLst>
            </p:cNvPr>
            <p:cNvSpPr/>
            <p:nvPr/>
          </p:nvSpPr>
          <p:spPr>
            <a:xfrm>
              <a:off x="5886628" y="3325499"/>
              <a:ext cx="2784204" cy="355735"/>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53" name="Oval 52" title="Quarter Background Cirlce">
              <a:extLst>
                <a:ext uri="{FF2B5EF4-FFF2-40B4-BE49-F238E27FC236}">
                  <a16:creationId xmlns:a16="http://schemas.microsoft.com/office/drawing/2014/main" id="{37B16D6A-AA0B-462A-91D3-CDE63293DB44}"/>
                </a:ext>
              </a:extLst>
            </p:cNvPr>
            <p:cNvSpPr/>
            <p:nvPr/>
          </p:nvSpPr>
          <p:spPr>
            <a:xfrm>
              <a:off x="8094936"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54" name="Oval 53" title="Quarter Background Cirlce">
              <a:extLst>
                <a:ext uri="{FF2B5EF4-FFF2-40B4-BE49-F238E27FC236}">
                  <a16:creationId xmlns:a16="http://schemas.microsoft.com/office/drawing/2014/main" id="{91B5B687-7FB6-4C2B-BCEB-1BB48D507DCD}"/>
                </a:ext>
              </a:extLst>
            </p:cNvPr>
            <p:cNvSpPr/>
            <p:nvPr/>
          </p:nvSpPr>
          <p:spPr>
            <a:xfrm>
              <a:off x="7442818"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55" name="Oval 54" title="Quarter Background Cirlce">
              <a:extLst>
                <a:ext uri="{FF2B5EF4-FFF2-40B4-BE49-F238E27FC236}">
                  <a16:creationId xmlns:a16="http://schemas.microsoft.com/office/drawing/2014/main" id="{8DDD55F0-4703-4EE7-BA6B-2082B8F59BA0}"/>
                </a:ext>
              </a:extLst>
            </p:cNvPr>
            <p:cNvSpPr/>
            <p:nvPr/>
          </p:nvSpPr>
          <p:spPr>
            <a:xfrm>
              <a:off x="6792818" y="3403316"/>
              <a:ext cx="209609"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56" name="Oval 55" title="Quarter Background Cirlce">
              <a:extLst>
                <a:ext uri="{FF2B5EF4-FFF2-40B4-BE49-F238E27FC236}">
                  <a16:creationId xmlns:a16="http://schemas.microsoft.com/office/drawing/2014/main" id="{49D5C3DB-0108-4911-9309-B7B759B1C01B}"/>
                </a:ext>
              </a:extLst>
            </p:cNvPr>
            <p:cNvSpPr/>
            <p:nvPr/>
          </p:nvSpPr>
          <p:spPr>
            <a:xfrm>
              <a:off x="6140700"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57" name="Straight Connector 56" title="Q lines">
              <a:extLst>
                <a:ext uri="{FF2B5EF4-FFF2-40B4-BE49-F238E27FC236}">
                  <a16:creationId xmlns:a16="http://schemas.microsoft.com/office/drawing/2014/main" id="{C6266538-3989-4F10-8738-E0303835DE72}"/>
                </a:ext>
              </a:extLst>
            </p:cNvPr>
            <p:cNvCxnSpPr>
              <a:cxnSpLocks/>
            </p:cNvCxnSpPr>
            <p:nvPr/>
          </p:nvCxnSpPr>
          <p:spPr>
            <a:xfrm>
              <a:off x="6246563"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8" name="Straight Connector 57" title="Q lines">
              <a:extLst>
                <a:ext uri="{FF2B5EF4-FFF2-40B4-BE49-F238E27FC236}">
                  <a16:creationId xmlns:a16="http://schemas.microsoft.com/office/drawing/2014/main" id="{8D9A7F34-BA7A-4887-8E6D-CB36FB861ECF}"/>
                </a:ext>
              </a:extLst>
            </p:cNvPr>
            <p:cNvCxnSpPr>
              <a:cxnSpLocks/>
            </p:cNvCxnSpPr>
            <p:nvPr/>
          </p:nvCxnSpPr>
          <p:spPr>
            <a:xfrm>
              <a:off x="754233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Connector 58" title="Q lines">
              <a:extLst>
                <a:ext uri="{FF2B5EF4-FFF2-40B4-BE49-F238E27FC236}">
                  <a16:creationId xmlns:a16="http://schemas.microsoft.com/office/drawing/2014/main" id="{00E4255A-E7E0-43E8-B28A-07CD0D92886B}"/>
                </a:ext>
              </a:extLst>
            </p:cNvPr>
            <p:cNvCxnSpPr>
              <a:cxnSpLocks/>
            </p:cNvCxnSpPr>
            <p:nvPr/>
          </p:nvCxnSpPr>
          <p:spPr>
            <a:xfrm>
              <a:off x="8188095"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0" name="TextBox 59" title="Quarter Number">
              <a:extLst>
                <a:ext uri="{FF2B5EF4-FFF2-40B4-BE49-F238E27FC236}">
                  <a16:creationId xmlns:a16="http://schemas.microsoft.com/office/drawing/2014/main" id="{7D6EBDC7-A213-4E58-BC0A-E479491EC549}"/>
                </a:ext>
              </a:extLst>
            </p:cNvPr>
            <p:cNvSpPr txBox="1"/>
            <p:nvPr/>
          </p:nvSpPr>
          <p:spPr>
            <a:xfrm>
              <a:off x="6106824"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61" name="TextBox 60" title="Quarter Number">
              <a:extLst>
                <a:ext uri="{FF2B5EF4-FFF2-40B4-BE49-F238E27FC236}">
                  <a16:creationId xmlns:a16="http://schemas.microsoft.com/office/drawing/2014/main" id="{2D5C0A20-78F6-411E-8D8B-E08B7FF787D3}"/>
                </a:ext>
              </a:extLst>
            </p:cNvPr>
            <p:cNvSpPr txBox="1"/>
            <p:nvPr/>
          </p:nvSpPr>
          <p:spPr>
            <a:xfrm>
              <a:off x="6754707"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62" name="TextBox 61" title="Quarter Number">
              <a:extLst>
                <a:ext uri="{FF2B5EF4-FFF2-40B4-BE49-F238E27FC236}">
                  <a16:creationId xmlns:a16="http://schemas.microsoft.com/office/drawing/2014/main" id="{09334860-DD8B-443F-9221-7594DF0DE332}"/>
                </a:ext>
              </a:extLst>
            </p:cNvPr>
            <p:cNvSpPr txBox="1"/>
            <p:nvPr/>
          </p:nvSpPr>
          <p:spPr>
            <a:xfrm>
              <a:off x="7402590"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63" name="TextBox 62" title="Quarter Number">
              <a:extLst>
                <a:ext uri="{FF2B5EF4-FFF2-40B4-BE49-F238E27FC236}">
                  <a16:creationId xmlns:a16="http://schemas.microsoft.com/office/drawing/2014/main" id="{1021BC9E-628A-4DD1-B9CF-F8B900EDE87D}"/>
                </a:ext>
              </a:extLst>
            </p:cNvPr>
            <p:cNvSpPr txBox="1"/>
            <p:nvPr/>
          </p:nvSpPr>
          <p:spPr>
            <a:xfrm>
              <a:off x="8048356"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64" name="Group 56">
            <a:extLst>
              <a:ext uri="{FF2B5EF4-FFF2-40B4-BE49-F238E27FC236}">
                <a16:creationId xmlns:a16="http://schemas.microsoft.com/office/drawing/2014/main" id="{0D65CE6A-9090-48A9-89F8-FDED008A38D0}"/>
              </a:ext>
            </a:extLst>
          </p:cNvPr>
          <p:cNvGrpSpPr>
            <a:grpSpLocks/>
          </p:cNvGrpSpPr>
          <p:nvPr/>
        </p:nvGrpSpPr>
        <p:grpSpPr bwMode="auto">
          <a:xfrm>
            <a:off x="2481263" y="3119438"/>
            <a:ext cx="2070100" cy="561975"/>
            <a:chOff x="3309141" y="3119046"/>
            <a:chExt cx="2759196" cy="561751"/>
          </a:xfrm>
        </p:grpSpPr>
        <p:sp>
          <p:nvSpPr>
            <p:cNvPr id="65" name="Arrow: Right 130" title="Year Arrow">
              <a:extLst>
                <a:ext uri="{FF2B5EF4-FFF2-40B4-BE49-F238E27FC236}">
                  <a16:creationId xmlns:a16="http://schemas.microsoft.com/office/drawing/2014/main" id="{4AC1CFE5-A817-4845-ADBB-10BA518BF3FF}"/>
                </a:ext>
              </a:extLst>
            </p:cNvPr>
            <p:cNvSpPr/>
            <p:nvPr/>
          </p:nvSpPr>
          <p:spPr>
            <a:xfrm>
              <a:off x="3309141" y="3325339"/>
              <a:ext cx="2759196" cy="355458"/>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66" name="Oval 65" title="Quarter Background Cirlce">
              <a:extLst>
                <a:ext uri="{FF2B5EF4-FFF2-40B4-BE49-F238E27FC236}">
                  <a16:creationId xmlns:a16="http://schemas.microsoft.com/office/drawing/2014/main" id="{CD660E0A-418E-490C-81BB-79D9E433ABF9}"/>
                </a:ext>
              </a:extLst>
            </p:cNvPr>
            <p:cNvSpPr/>
            <p:nvPr/>
          </p:nvSpPr>
          <p:spPr>
            <a:xfrm>
              <a:off x="549491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67" name="Oval 66" title="Quarter Background Cirlce">
              <a:extLst>
                <a:ext uri="{FF2B5EF4-FFF2-40B4-BE49-F238E27FC236}">
                  <a16:creationId xmlns:a16="http://schemas.microsoft.com/office/drawing/2014/main" id="{63EA43C1-16B4-4108-8B4B-20E6E2F7100C}"/>
                </a:ext>
              </a:extLst>
            </p:cNvPr>
            <p:cNvSpPr/>
            <p:nvPr/>
          </p:nvSpPr>
          <p:spPr>
            <a:xfrm>
              <a:off x="4845319"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68" name="Oval 67" title="Quarter Background Cirlce">
              <a:extLst>
                <a:ext uri="{FF2B5EF4-FFF2-40B4-BE49-F238E27FC236}">
                  <a16:creationId xmlns:a16="http://schemas.microsoft.com/office/drawing/2014/main" id="{B5C1B339-EEA8-492F-9D36-6680944555CC}"/>
                </a:ext>
              </a:extLst>
            </p:cNvPr>
            <p:cNvSpPr/>
            <p:nvPr/>
          </p:nvSpPr>
          <p:spPr>
            <a:xfrm>
              <a:off x="4208418"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69" name="Oval 68" title="Quarter Background Cirlce">
              <a:extLst>
                <a:ext uri="{FF2B5EF4-FFF2-40B4-BE49-F238E27FC236}">
                  <a16:creationId xmlns:a16="http://schemas.microsoft.com/office/drawing/2014/main" id="{FD3BBF27-BAFD-49DE-B14D-51710005719A}"/>
                </a:ext>
              </a:extLst>
            </p:cNvPr>
            <p:cNvSpPr/>
            <p:nvPr/>
          </p:nvSpPr>
          <p:spPr>
            <a:xfrm>
              <a:off x="355247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70" name="Straight Connector 69" title="Q lines">
              <a:extLst>
                <a:ext uri="{FF2B5EF4-FFF2-40B4-BE49-F238E27FC236}">
                  <a16:creationId xmlns:a16="http://schemas.microsoft.com/office/drawing/2014/main" id="{E815DD28-44DB-4CF5-AAC8-347FF17BD55C}"/>
                </a:ext>
              </a:extLst>
            </p:cNvPr>
            <p:cNvCxnSpPr>
              <a:cxnSpLocks/>
            </p:cNvCxnSpPr>
            <p:nvPr/>
          </p:nvCxnSpPr>
          <p:spPr>
            <a:xfrm>
              <a:off x="3656156"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1" name="Straight Connector 70" title="Q lines">
              <a:extLst>
                <a:ext uri="{FF2B5EF4-FFF2-40B4-BE49-F238E27FC236}">
                  <a16:creationId xmlns:a16="http://schemas.microsoft.com/office/drawing/2014/main" id="{6C392270-059A-46B4-989A-8D123AC97ABC}"/>
                </a:ext>
              </a:extLst>
            </p:cNvPr>
            <p:cNvCxnSpPr>
              <a:cxnSpLocks/>
            </p:cNvCxnSpPr>
            <p:nvPr/>
          </p:nvCxnSpPr>
          <p:spPr>
            <a:xfrm>
              <a:off x="4303636"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2" name="Straight Connector 71" title="Q lines">
              <a:extLst>
                <a:ext uri="{FF2B5EF4-FFF2-40B4-BE49-F238E27FC236}">
                  <a16:creationId xmlns:a16="http://schemas.microsoft.com/office/drawing/2014/main" id="{0B6B9B70-96B2-4A73-8DD1-E2437A5D37B5}"/>
                </a:ext>
              </a:extLst>
            </p:cNvPr>
            <p:cNvCxnSpPr>
              <a:cxnSpLocks/>
            </p:cNvCxnSpPr>
            <p:nvPr/>
          </p:nvCxnSpPr>
          <p:spPr>
            <a:xfrm>
              <a:off x="495111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title="Q lines">
              <a:extLst>
                <a:ext uri="{FF2B5EF4-FFF2-40B4-BE49-F238E27FC236}">
                  <a16:creationId xmlns:a16="http://schemas.microsoft.com/office/drawing/2014/main" id="{C60CB49C-91E9-4314-8E05-E7EEC064081E}"/>
                </a:ext>
              </a:extLst>
            </p:cNvPr>
            <p:cNvCxnSpPr>
              <a:cxnSpLocks/>
            </p:cNvCxnSpPr>
            <p:nvPr/>
          </p:nvCxnSpPr>
          <p:spPr>
            <a:xfrm>
              <a:off x="559859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4" name="TextBox 73" title="Quarter Number">
              <a:extLst>
                <a:ext uri="{FF2B5EF4-FFF2-40B4-BE49-F238E27FC236}">
                  <a16:creationId xmlns:a16="http://schemas.microsoft.com/office/drawing/2014/main" id="{773FA774-03B1-4F60-AC0B-A0E925A21567}"/>
                </a:ext>
              </a:extLst>
            </p:cNvPr>
            <p:cNvSpPr txBox="1"/>
            <p:nvPr/>
          </p:nvSpPr>
          <p:spPr>
            <a:xfrm>
              <a:off x="351650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75" name="TextBox 74" title="Quarter Number">
              <a:extLst>
                <a:ext uri="{FF2B5EF4-FFF2-40B4-BE49-F238E27FC236}">
                  <a16:creationId xmlns:a16="http://schemas.microsoft.com/office/drawing/2014/main" id="{524E8099-51F1-49DF-ADD8-FC02FA133549}"/>
                </a:ext>
              </a:extLst>
            </p:cNvPr>
            <p:cNvSpPr txBox="1"/>
            <p:nvPr/>
          </p:nvSpPr>
          <p:spPr>
            <a:xfrm>
              <a:off x="416398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76" name="TextBox 75" title="Quarter Number">
              <a:extLst>
                <a:ext uri="{FF2B5EF4-FFF2-40B4-BE49-F238E27FC236}">
                  <a16:creationId xmlns:a16="http://schemas.microsoft.com/office/drawing/2014/main" id="{94712B48-1D18-4CA2-806C-FFF57ED488CD}"/>
                </a:ext>
              </a:extLst>
            </p:cNvPr>
            <p:cNvSpPr txBox="1"/>
            <p:nvPr/>
          </p:nvSpPr>
          <p:spPr>
            <a:xfrm>
              <a:off x="481146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77" name="TextBox 76" title="Quarter Number">
              <a:extLst>
                <a:ext uri="{FF2B5EF4-FFF2-40B4-BE49-F238E27FC236}">
                  <a16:creationId xmlns:a16="http://schemas.microsoft.com/office/drawing/2014/main" id="{A48E55CD-2716-4C93-89CE-AE0A58349B9E}"/>
                </a:ext>
              </a:extLst>
            </p:cNvPr>
            <p:cNvSpPr txBox="1"/>
            <p:nvPr/>
          </p:nvSpPr>
          <p:spPr>
            <a:xfrm>
              <a:off x="545894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78" name="Group 70">
            <a:extLst>
              <a:ext uri="{FF2B5EF4-FFF2-40B4-BE49-F238E27FC236}">
                <a16:creationId xmlns:a16="http://schemas.microsoft.com/office/drawing/2014/main" id="{52FEA10A-C417-4B8F-8C94-194C49380606}"/>
              </a:ext>
            </a:extLst>
          </p:cNvPr>
          <p:cNvGrpSpPr>
            <a:grpSpLocks/>
          </p:cNvGrpSpPr>
          <p:nvPr/>
        </p:nvGrpSpPr>
        <p:grpSpPr bwMode="auto">
          <a:xfrm>
            <a:off x="593725" y="3119438"/>
            <a:ext cx="2020888" cy="561975"/>
            <a:chOff x="791681" y="3119046"/>
            <a:chExt cx="2695434" cy="561751"/>
          </a:xfrm>
        </p:grpSpPr>
        <p:cxnSp>
          <p:nvCxnSpPr>
            <p:cNvPr id="79" name="Straight Connector 78" title="Q lines">
              <a:extLst>
                <a:ext uri="{FF2B5EF4-FFF2-40B4-BE49-F238E27FC236}">
                  <a16:creationId xmlns:a16="http://schemas.microsoft.com/office/drawing/2014/main" id="{EF8D6832-9032-4FC8-BAE7-0C5552C22B48}"/>
                </a:ext>
              </a:extLst>
            </p:cNvPr>
            <p:cNvCxnSpPr>
              <a:cxnSpLocks/>
            </p:cNvCxnSpPr>
            <p:nvPr/>
          </p:nvCxnSpPr>
          <p:spPr>
            <a:xfrm>
              <a:off x="1704275"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0" name="Arrow: Right 129" title="Year Arrow">
              <a:extLst>
                <a:ext uri="{FF2B5EF4-FFF2-40B4-BE49-F238E27FC236}">
                  <a16:creationId xmlns:a16="http://schemas.microsoft.com/office/drawing/2014/main" id="{AD4C6A83-BDFF-45A2-BA6C-3042612267E9}"/>
                </a:ext>
              </a:extLst>
            </p:cNvPr>
            <p:cNvSpPr/>
            <p:nvPr/>
          </p:nvSpPr>
          <p:spPr>
            <a:xfrm>
              <a:off x="791681" y="3325339"/>
              <a:ext cx="2695434" cy="355458"/>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81" name="Oval 80" title="Quarter Background Cirlce">
              <a:extLst>
                <a:ext uri="{FF2B5EF4-FFF2-40B4-BE49-F238E27FC236}">
                  <a16:creationId xmlns:a16="http://schemas.microsoft.com/office/drawing/2014/main" id="{E22359AD-EE39-4296-B408-38EF3A1E08B2}"/>
                </a:ext>
              </a:extLst>
            </p:cNvPr>
            <p:cNvSpPr/>
            <p:nvPr/>
          </p:nvSpPr>
          <p:spPr>
            <a:xfrm>
              <a:off x="2913303"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82" name="Oval 81" title="Quarter Background Cirlce">
              <a:extLst>
                <a:ext uri="{FF2B5EF4-FFF2-40B4-BE49-F238E27FC236}">
                  <a16:creationId xmlns:a16="http://schemas.microsoft.com/office/drawing/2014/main" id="{15E9161B-66B0-4B50-B19F-60C3F35CB650}"/>
                </a:ext>
              </a:extLst>
            </p:cNvPr>
            <p:cNvSpPr/>
            <p:nvPr/>
          </p:nvSpPr>
          <p:spPr>
            <a:xfrm>
              <a:off x="2256913" y="3403095"/>
              <a:ext cx="209622"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83" name="Oval 82" title="Quarter Background Cirlce">
              <a:extLst>
                <a:ext uri="{FF2B5EF4-FFF2-40B4-BE49-F238E27FC236}">
                  <a16:creationId xmlns:a16="http://schemas.microsoft.com/office/drawing/2014/main" id="{B2D821C6-CF62-4CDC-B904-5D01D8FAA8ED}"/>
                </a:ext>
              </a:extLst>
            </p:cNvPr>
            <p:cNvSpPr/>
            <p:nvPr/>
          </p:nvSpPr>
          <p:spPr>
            <a:xfrm>
              <a:off x="1611110"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84" name="Oval 83" title="Quarter Background Cirlce">
              <a:extLst>
                <a:ext uri="{FF2B5EF4-FFF2-40B4-BE49-F238E27FC236}">
                  <a16:creationId xmlns:a16="http://schemas.microsoft.com/office/drawing/2014/main" id="{6F31F2C0-C4E6-4A4B-81F4-2E4CFD39744F}"/>
                </a:ext>
              </a:extLst>
            </p:cNvPr>
            <p:cNvSpPr/>
            <p:nvPr/>
          </p:nvSpPr>
          <p:spPr>
            <a:xfrm>
              <a:off x="965307"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85" name="Straight Connector 84" title="Q lines">
              <a:extLst>
                <a:ext uri="{FF2B5EF4-FFF2-40B4-BE49-F238E27FC236}">
                  <a16:creationId xmlns:a16="http://schemas.microsoft.com/office/drawing/2014/main" id="{C724A452-AD30-41E1-B0F7-1B1F56BFE0CF}"/>
                </a:ext>
              </a:extLst>
            </p:cNvPr>
            <p:cNvCxnSpPr>
              <a:cxnSpLocks/>
            </p:cNvCxnSpPr>
            <p:nvPr/>
          </p:nvCxnSpPr>
          <p:spPr>
            <a:xfrm>
              <a:off x="1066941"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Straight Connector 85" title="Q lines">
              <a:extLst>
                <a:ext uri="{FF2B5EF4-FFF2-40B4-BE49-F238E27FC236}">
                  <a16:creationId xmlns:a16="http://schemas.microsoft.com/office/drawing/2014/main" id="{5B186EF4-6FA3-4F49-9F20-096FF6364ED6}"/>
                </a:ext>
              </a:extLst>
            </p:cNvPr>
            <p:cNvCxnSpPr>
              <a:cxnSpLocks/>
            </p:cNvCxnSpPr>
            <p:nvPr/>
          </p:nvCxnSpPr>
          <p:spPr>
            <a:xfrm>
              <a:off x="236278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Straight Connector 86" title="Q lines">
              <a:extLst>
                <a:ext uri="{FF2B5EF4-FFF2-40B4-BE49-F238E27FC236}">
                  <a16:creationId xmlns:a16="http://schemas.microsoft.com/office/drawing/2014/main" id="{AD9B5BBE-B647-4AF2-8868-9CE561D05ADA}"/>
                </a:ext>
              </a:extLst>
            </p:cNvPr>
            <p:cNvCxnSpPr>
              <a:cxnSpLocks/>
            </p:cNvCxnSpPr>
            <p:nvPr/>
          </p:nvCxnSpPr>
          <p:spPr>
            <a:xfrm>
              <a:off x="301070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8" name="TextBox 87" title="Quarter Number">
              <a:extLst>
                <a:ext uri="{FF2B5EF4-FFF2-40B4-BE49-F238E27FC236}">
                  <a16:creationId xmlns:a16="http://schemas.microsoft.com/office/drawing/2014/main" id="{FD5751DD-2D26-46A9-88F8-C0024EE692FF}"/>
                </a:ext>
              </a:extLst>
            </p:cNvPr>
            <p:cNvSpPr txBox="1"/>
            <p:nvPr/>
          </p:nvSpPr>
          <p:spPr>
            <a:xfrm>
              <a:off x="92719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89" name="TextBox 88" title="Quarter Number">
              <a:extLst>
                <a:ext uri="{FF2B5EF4-FFF2-40B4-BE49-F238E27FC236}">
                  <a16:creationId xmlns:a16="http://schemas.microsoft.com/office/drawing/2014/main" id="{D9558015-B10B-4306-8F29-8CB0575D2550}"/>
                </a:ext>
              </a:extLst>
            </p:cNvPr>
            <p:cNvSpPr txBox="1"/>
            <p:nvPr/>
          </p:nvSpPr>
          <p:spPr>
            <a:xfrm>
              <a:off x="157511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90" name="TextBox 89" title="Quarter Number">
              <a:extLst>
                <a:ext uri="{FF2B5EF4-FFF2-40B4-BE49-F238E27FC236}">
                  <a16:creationId xmlns:a16="http://schemas.microsoft.com/office/drawing/2014/main" id="{5BAA4FDC-1D63-429E-8FCA-9DB50D842A1B}"/>
                </a:ext>
              </a:extLst>
            </p:cNvPr>
            <p:cNvSpPr txBox="1"/>
            <p:nvPr/>
          </p:nvSpPr>
          <p:spPr>
            <a:xfrm>
              <a:off x="222091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91" name="TextBox 90" title="Quarter Number">
              <a:extLst>
                <a:ext uri="{FF2B5EF4-FFF2-40B4-BE49-F238E27FC236}">
                  <a16:creationId xmlns:a16="http://schemas.microsoft.com/office/drawing/2014/main" id="{0CA69BAB-1932-448D-AEE7-43BD4FDAA9CD}"/>
                </a:ext>
              </a:extLst>
            </p:cNvPr>
            <p:cNvSpPr txBox="1"/>
            <p:nvPr/>
          </p:nvSpPr>
          <p:spPr>
            <a:xfrm>
              <a:off x="286883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27" name="Text Placeholder 8"/>
          <p:cNvSpPr>
            <a:spLocks noGrp="1"/>
          </p:cNvSpPr>
          <p:nvPr>
            <p:ph type="body" sz="quarter" idx="13"/>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28" name="Text Placeholder 8"/>
          <p:cNvSpPr>
            <a:spLocks noGrp="1"/>
          </p:cNvSpPr>
          <p:nvPr>
            <p:ph type="body" sz="quarter" idx="14"/>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1" name="Text Placeholder 8"/>
          <p:cNvSpPr>
            <a:spLocks noGrp="1"/>
          </p:cNvSpPr>
          <p:nvPr>
            <p:ph type="body" sz="quarter" idx="15"/>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2" name="Text Placeholder 8"/>
          <p:cNvSpPr>
            <a:spLocks noGrp="1"/>
          </p:cNvSpPr>
          <p:nvPr>
            <p:ph type="body" sz="quarter" idx="16"/>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3" name="Text Placeholder 8"/>
          <p:cNvSpPr>
            <a:spLocks noGrp="1"/>
          </p:cNvSpPr>
          <p:nvPr>
            <p:ph type="body" sz="quarter" idx="17"/>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4" name="Text Placeholder 8"/>
          <p:cNvSpPr>
            <a:spLocks noGrp="1"/>
          </p:cNvSpPr>
          <p:nvPr>
            <p:ph type="body" sz="quarter" idx="23"/>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5" name="Text Placeholder 8"/>
          <p:cNvSpPr>
            <a:spLocks noGrp="1"/>
          </p:cNvSpPr>
          <p:nvPr>
            <p:ph type="body" sz="quarter" idx="24"/>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6" name="Text Placeholder 8"/>
          <p:cNvSpPr>
            <a:spLocks noGrp="1"/>
          </p:cNvSpPr>
          <p:nvPr>
            <p:ph type="body" sz="quarter" idx="25"/>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7" name="Text Placeholder 4"/>
          <p:cNvSpPr>
            <a:spLocks noGrp="1"/>
          </p:cNvSpPr>
          <p:nvPr>
            <p:ph type="body" sz="quarter" idx="26"/>
          </p:nvPr>
        </p:nvSpPr>
        <p:spPr>
          <a:xfrm>
            <a:off x="445821" y="5724950"/>
            <a:ext cx="8174158" cy="595024"/>
          </a:xfrm>
        </p:spPr>
        <p:txBody>
          <a:bodyPr anchor="ctr"/>
          <a:lstStyle>
            <a:lvl1pPr marL="0" indent="0" algn="ctr">
              <a:buNone/>
              <a:defRPr sz="1800" baseline="0">
                <a:latin typeface="Open Sans (Body)"/>
              </a:defRPr>
            </a:lvl1pPr>
          </a:lstStyle>
          <a:p>
            <a:pPr lvl="0"/>
            <a:r>
              <a:rPr lang="en-US"/>
              <a:t>Edit Master text styles</a:t>
            </a:r>
          </a:p>
        </p:txBody>
      </p:sp>
      <p:sp>
        <p:nvSpPr>
          <p:cNvPr id="92" name="Date Placeholder 6">
            <a:extLst>
              <a:ext uri="{FF2B5EF4-FFF2-40B4-BE49-F238E27FC236}">
                <a16:creationId xmlns:a16="http://schemas.microsoft.com/office/drawing/2014/main" id="{7B9EB14E-99B1-4A21-8972-89AE875FD834}"/>
              </a:ext>
            </a:extLst>
          </p:cNvPr>
          <p:cNvSpPr>
            <a:spLocks noGrp="1"/>
          </p:cNvSpPr>
          <p:nvPr>
            <p:ph type="dt" sz="half" idx="27"/>
          </p:nvPr>
        </p:nvSpPr>
        <p:spPr/>
        <p:txBody>
          <a:bodyPr/>
          <a:lstStyle>
            <a:lvl1pPr>
              <a:defRPr/>
            </a:lvl1pPr>
          </a:lstStyle>
          <a:p>
            <a:pPr>
              <a:defRPr/>
            </a:pPr>
            <a:endParaRPr lang="en-US" dirty="0"/>
          </a:p>
        </p:txBody>
      </p:sp>
      <p:sp>
        <p:nvSpPr>
          <p:cNvPr id="93" name="Footer Placeholder 7">
            <a:extLst>
              <a:ext uri="{FF2B5EF4-FFF2-40B4-BE49-F238E27FC236}">
                <a16:creationId xmlns:a16="http://schemas.microsoft.com/office/drawing/2014/main" id="{2CE30AF9-2584-4E27-9187-910225A5AD9C}"/>
              </a:ext>
            </a:extLst>
          </p:cNvPr>
          <p:cNvSpPr>
            <a:spLocks noGrp="1"/>
          </p:cNvSpPr>
          <p:nvPr>
            <p:ph type="ftr" sz="quarter" idx="28"/>
          </p:nvPr>
        </p:nvSpPr>
        <p:spPr/>
        <p:txBody>
          <a:bodyPr/>
          <a:lstStyle>
            <a:lvl1pPr>
              <a:defRPr/>
            </a:lvl1pPr>
          </a:lstStyle>
          <a:p>
            <a:pPr>
              <a:defRPr/>
            </a:pPr>
            <a:r>
              <a:rPr lang="en-US" dirty="0"/>
              <a:t>TEA</a:t>
            </a:r>
          </a:p>
        </p:txBody>
      </p:sp>
      <p:sp>
        <p:nvSpPr>
          <p:cNvPr id="94" name="Slide Number Placeholder 8">
            <a:extLst>
              <a:ext uri="{FF2B5EF4-FFF2-40B4-BE49-F238E27FC236}">
                <a16:creationId xmlns:a16="http://schemas.microsoft.com/office/drawing/2014/main" id="{1404D701-887D-4B5F-A5D3-1D3357CF5D1B}"/>
              </a:ext>
            </a:extLst>
          </p:cNvPr>
          <p:cNvSpPr>
            <a:spLocks noGrp="1"/>
          </p:cNvSpPr>
          <p:nvPr>
            <p:ph type="sldNum" sz="quarter" idx="29"/>
          </p:nvPr>
        </p:nvSpPr>
        <p:spPr/>
        <p:txBody>
          <a:bodyPr/>
          <a:lstStyle>
            <a:lvl1pPr>
              <a:defRPr/>
            </a:lvl1pPr>
          </a:lstStyle>
          <a:p>
            <a:pPr>
              <a:defRPr/>
            </a:pPr>
            <a:fld id="{7CC4A781-3A5B-4A10-AFD7-62671365E17A}" type="slidenum">
              <a:rPr lang="en-US" altLang="en-US"/>
              <a:pPr>
                <a:defRPr/>
              </a:pPr>
              <a:t>‹#›</a:t>
            </a:fld>
            <a:endParaRPr lang="en-US" altLang="en-US" dirty="0"/>
          </a:p>
        </p:txBody>
      </p:sp>
    </p:spTree>
    <p:extLst>
      <p:ext uri="{BB962C8B-B14F-4D97-AF65-F5344CB8AC3E}">
        <p14:creationId xmlns:p14="http://schemas.microsoft.com/office/powerpoint/2010/main" val="113302836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6BCE50-A807-4D7F-A022-D497F9D81FAA}"/>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2F9A94AB-90AB-46C1-B238-2054C032321C}"/>
              </a:ext>
            </a:extLst>
          </p:cNvPr>
          <p:cNvSpPr>
            <a:spLocks noGrp="1"/>
          </p:cNvSpPr>
          <p:nvPr>
            <p:ph type="ftr" sz="quarter" idx="11"/>
          </p:nvPr>
        </p:nvSpPr>
        <p:spPr/>
        <p:txBody>
          <a:bodyPr/>
          <a:lstStyle>
            <a:lvl1pPr>
              <a:defRPr/>
            </a:lvl1pPr>
          </a:lstStyle>
          <a:p>
            <a:pPr>
              <a:defRPr/>
            </a:pPr>
            <a:r>
              <a:rPr lang="en-US" dirty="0"/>
              <a:t>TEA</a:t>
            </a:r>
          </a:p>
        </p:txBody>
      </p:sp>
      <p:sp>
        <p:nvSpPr>
          <p:cNvPr id="4" name="Slide Number Placeholder 5">
            <a:extLst>
              <a:ext uri="{FF2B5EF4-FFF2-40B4-BE49-F238E27FC236}">
                <a16:creationId xmlns:a16="http://schemas.microsoft.com/office/drawing/2014/main" id="{22F14489-FB51-4F6D-8C1E-C4E95A42EAD3}"/>
              </a:ext>
            </a:extLst>
          </p:cNvPr>
          <p:cNvSpPr>
            <a:spLocks noGrp="1"/>
          </p:cNvSpPr>
          <p:nvPr>
            <p:ph type="sldNum" sz="quarter" idx="12"/>
          </p:nvPr>
        </p:nvSpPr>
        <p:spPr/>
        <p:txBody>
          <a:bodyPr/>
          <a:lstStyle>
            <a:lvl1pPr>
              <a:defRPr/>
            </a:lvl1pPr>
          </a:lstStyle>
          <a:p>
            <a:pPr>
              <a:defRPr/>
            </a:pPr>
            <a:fld id="{47967989-CC1E-4A88-8BD5-8C32846113EE}" type="slidenum">
              <a:rPr lang="en-US" altLang="en-US"/>
              <a:pPr>
                <a:defRPr/>
              </a:pPr>
              <a:t>‹#›</a:t>
            </a:fld>
            <a:endParaRPr lang="en-US" altLang="en-US" dirty="0"/>
          </a:p>
        </p:txBody>
      </p:sp>
    </p:spTree>
    <p:extLst>
      <p:ext uri="{BB962C8B-B14F-4D97-AF65-F5344CB8AC3E}">
        <p14:creationId xmlns:p14="http://schemas.microsoft.com/office/powerpoint/2010/main" val="396739695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4BF7B-BFAC-42C5-8A5F-553629A56C47}"/>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6D21DAF6-4D0A-4E97-A885-983C921F747F}"/>
              </a:ext>
            </a:extLst>
          </p:cNvPr>
          <p:cNvSpPr>
            <a:spLocks noGrp="1"/>
          </p:cNvSpPr>
          <p:nvPr>
            <p:ph type="ftr" sz="quarter" idx="11"/>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205478F-2311-4211-ADF9-69948B3EABF7}"/>
              </a:ext>
            </a:extLst>
          </p:cNvPr>
          <p:cNvSpPr>
            <a:spLocks noGrp="1"/>
          </p:cNvSpPr>
          <p:nvPr>
            <p:ph type="sldNum" sz="quarter" idx="12"/>
          </p:nvPr>
        </p:nvSpPr>
        <p:spPr/>
        <p:txBody>
          <a:bodyPr/>
          <a:lstStyle>
            <a:lvl1pPr>
              <a:defRPr/>
            </a:lvl1pPr>
          </a:lstStyle>
          <a:p>
            <a:pPr>
              <a:defRPr/>
            </a:pPr>
            <a:fld id="{22951E1B-7FDC-4AAD-8C3F-67499C17934D}" type="slidenum">
              <a:rPr lang="en-US" altLang="en-US"/>
              <a:pPr>
                <a:defRPr/>
              </a:pPr>
              <a:t>‹#›</a:t>
            </a:fld>
            <a:endParaRPr lang="en-US" altLang="en-US" dirty="0"/>
          </a:p>
        </p:txBody>
      </p:sp>
    </p:spTree>
    <p:extLst>
      <p:ext uri="{BB962C8B-B14F-4D97-AF65-F5344CB8AC3E}">
        <p14:creationId xmlns:p14="http://schemas.microsoft.com/office/powerpoint/2010/main" val="14319062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8D493A-BB68-4160-A455-BFE5BE96DB9B}"/>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E15E76C2-B7FD-4E92-B8B1-4E5CF2AD6EE2}"/>
              </a:ext>
            </a:extLst>
          </p:cNvPr>
          <p:cNvSpPr>
            <a:spLocks noGrp="1"/>
          </p:cNvSpPr>
          <p:nvPr>
            <p:ph type="ftr" sz="quarter" idx="11"/>
          </p:nvPr>
        </p:nvSpPr>
        <p:spPr/>
        <p:txBody>
          <a:bodyPr/>
          <a:lstStyle>
            <a:lvl1pPr>
              <a:defRPr/>
            </a:lvl1pPr>
          </a:lstStyle>
          <a:p>
            <a:pPr>
              <a:defRPr/>
            </a:pPr>
            <a:r>
              <a:rPr lang="en-US" dirty="0"/>
              <a:t>TEA</a:t>
            </a:r>
          </a:p>
        </p:txBody>
      </p:sp>
      <p:sp>
        <p:nvSpPr>
          <p:cNvPr id="9" name="Slide Number Placeholder 5">
            <a:extLst>
              <a:ext uri="{FF2B5EF4-FFF2-40B4-BE49-F238E27FC236}">
                <a16:creationId xmlns:a16="http://schemas.microsoft.com/office/drawing/2014/main" id="{F5CACD6D-1FD5-488D-9790-083CAA1199A7}"/>
              </a:ext>
            </a:extLst>
          </p:cNvPr>
          <p:cNvSpPr>
            <a:spLocks noGrp="1"/>
          </p:cNvSpPr>
          <p:nvPr>
            <p:ph type="sldNum" sz="quarter" idx="12"/>
          </p:nvPr>
        </p:nvSpPr>
        <p:spPr/>
        <p:txBody>
          <a:bodyPr/>
          <a:lstStyle>
            <a:lvl1pPr>
              <a:defRPr/>
            </a:lvl1pPr>
          </a:lstStyle>
          <a:p>
            <a:pPr>
              <a:defRPr/>
            </a:pPr>
            <a:fld id="{DA588CF4-FEE4-409D-971A-68C9DCCBC3B6}" type="slidenum">
              <a:rPr lang="en-US" altLang="en-US"/>
              <a:pPr>
                <a:defRPr/>
              </a:pPr>
              <a:t>‹#›</a:t>
            </a:fld>
            <a:endParaRPr lang="en-US" altLang="en-US" dirty="0"/>
          </a:p>
        </p:txBody>
      </p:sp>
    </p:spTree>
    <p:extLst>
      <p:ext uri="{BB962C8B-B14F-4D97-AF65-F5344CB8AC3E}">
        <p14:creationId xmlns:p14="http://schemas.microsoft.com/office/powerpoint/2010/main" val="3573440098"/>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0B9B0E4-FFE0-4138-BEF3-64B213D079E2}"/>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495ED2AB-D136-4404-B606-72F1D3FB8955}"/>
              </a:ext>
            </a:extLst>
          </p:cNvPr>
          <p:cNvSpPr>
            <a:spLocks noGrp="1"/>
          </p:cNvSpPr>
          <p:nvPr>
            <p:ph type="ftr" sz="quarter" idx="11"/>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F864C541-CDE5-4506-B924-02D7D10D4757}"/>
              </a:ext>
            </a:extLst>
          </p:cNvPr>
          <p:cNvSpPr>
            <a:spLocks noGrp="1"/>
          </p:cNvSpPr>
          <p:nvPr>
            <p:ph type="sldNum" sz="quarter" idx="12"/>
          </p:nvPr>
        </p:nvSpPr>
        <p:spPr/>
        <p:txBody>
          <a:bodyPr/>
          <a:lstStyle>
            <a:lvl1pPr>
              <a:defRPr/>
            </a:lvl1pPr>
          </a:lstStyle>
          <a:p>
            <a:pPr>
              <a:defRPr/>
            </a:pPr>
            <a:fld id="{F879123F-3681-4629-A295-09AF1E96F213}" type="slidenum">
              <a:rPr lang="en-US" altLang="en-US"/>
              <a:pPr>
                <a:defRPr/>
              </a:pPr>
              <a:t>‹#›</a:t>
            </a:fld>
            <a:endParaRPr lang="en-US" altLang="en-US" dirty="0"/>
          </a:p>
        </p:txBody>
      </p:sp>
    </p:spTree>
    <p:extLst>
      <p:ext uri="{BB962C8B-B14F-4D97-AF65-F5344CB8AC3E}">
        <p14:creationId xmlns:p14="http://schemas.microsoft.com/office/powerpoint/2010/main" val="401010331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857435"/>
            <a:ext cx="6858000" cy="1455651"/>
          </a:xfrm>
          <a:prstGeom prst="rect">
            <a:avLst/>
          </a:prstGeom>
          <a:solidFill>
            <a:schemeClr val="bg1">
              <a:lumMod val="95000"/>
            </a:schemeClr>
          </a:solidFill>
        </p:spPr>
        <p:txBody>
          <a:bodyPr anchor="ctr">
            <a:normAutofit/>
          </a:bodyPr>
          <a:lstStyle>
            <a:lvl1pPr algn="ctr">
              <a:lnSpc>
                <a:spcPct val="90000"/>
              </a:lnSpc>
              <a:defRPr sz="4200" b="1">
                <a:solidFill>
                  <a:srgbClr val="3C6EB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315096"/>
            <a:ext cx="6858000" cy="851564"/>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F7F876B-3373-4478-9DC4-30576D7128FE}"/>
              </a:ext>
            </a:extLst>
          </p:cNvPr>
          <p:cNvSpPr>
            <a:spLocks noGrp="1"/>
          </p:cNvSpPr>
          <p:nvPr>
            <p:ph type="dt" sz="half" idx="10"/>
          </p:nvPr>
        </p:nvSpPr>
        <p:spPr>
          <a:xfrm>
            <a:off x="628650" y="6562725"/>
            <a:ext cx="2057400" cy="158750"/>
          </a:xfrm>
        </p:spPr>
        <p:txBody>
          <a:bodyPr/>
          <a:lstStyle>
            <a:lvl1pPr>
              <a:defRPr>
                <a:solidFill>
                  <a:schemeClr val="bg1"/>
                </a:solidFill>
              </a:defRPr>
            </a:lvl1pPr>
          </a:lstStyle>
          <a:p>
            <a:pPr>
              <a:defRPr/>
            </a:pPr>
            <a:fld id="{F123E80F-031C-42C5-9698-F8C219593338}" type="datetime1">
              <a:rPr lang="en-US"/>
              <a:pPr>
                <a:defRPr/>
              </a:pPr>
              <a:t>10/17/2023</a:t>
            </a:fld>
            <a:endParaRPr lang="en-US" dirty="0"/>
          </a:p>
        </p:txBody>
      </p:sp>
      <p:sp>
        <p:nvSpPr>
          <p:cNvPr id="5" name="Footer Placeholder 4">
            <a:extLst>
              <a:ext uri="{FF2B5EF4-FFF2-40B4-BE49-F238E27FC236}">
                <a16:creationId xmlns:a16="http://schemas.microsoft.com/office/drawing/2014/main" id="{0976D0C3-9A22-4305-B865-60FF52A7F419}"/>
              </a:ext>
            </a:extLst>
          </p:cNvPr>
          <p:cNvSpPr>
            <a:spLocks noGrp="1"/>
          </p:cNvSpPr>
          <p:nvPr>
            <p:ph type="ftr" sz="quarter" idx="11"/>
          </p:nvPr>
        </p:nvSpPr>
        <p:spPr>
          <a:xfrm>
            <a:off x="3028950" y="6562725"/>
            <a:ext cx="3086100" cy="158750"/>
          </a:xfrm>
        </p:spPr>
        <p:txBody>
          <a:bodyPr/>
          <a:lstStyle>
            <a:lvl1pPr>
              <a:defRPr>
                <a:solidFill>
                  <a:schemeClr val="bg1"/>
                </a:solidFill>
              </a:defRPr>
            </a:lvl1pPr>
          </a:lstStyle>
          <a:p>
            <a:pPr>
              <a:defRPr/>
            </a:pPr>
            <a:endParaRPr lang="en-US" dirty="0"/>
          </a:p>
        </p:txBody>
      </p:sp>
      <p:sp>
        <p:nvSpPr>
          <p:cNvPr id="6" name="Slide Number Placeholder 5">
            <a:extLst>
              <a:ext uri="{FF2B5EF4-FFF2-40B4-BE49-F238E27FC236}">
                <a16:creationId xmlns:a16="http://schemas.microsoft.com/office/drawing/2014/main" id="{A1C3582D-11A4-4456-86F5-76893071E22B}"/>
              </a:ext>
            </a:extLst>
          </p:cNvPr>
          <p:cNvSpPr>
            <a:spLocks noGrp="1"/>
          </p:cNvSpPr>
          <p:nvPr>
            <p:ph type="sldNum" sz="quarter" idx="12"/>
          </p:nvPr>
        </p:nvSpPr>
        <p:spPr>
          <a:xfrm>
            <a:off x="6457950" y="6562725"/>
            <a:ext cx="2057400" cy="158750"/>
          </a:xfrm>
        </p:spPr>
        <p:txBody>
          <a:bodyPr/>
          <a:lstStyle>
            <a:lvl1pPr>
              <a:defRPr/>
            </a:lvl1pPr>
          </a:lstStyle>
          <a:p>
            <a:pPr>
              <a:defRPr/>
            </a:pPr>
            <a:fld id="{4A0ECB57-6943-4CBA-9D3C-F95785DDBEAC}" type="slidenum">
              <a:rPr lang="en-US" altLang="en-US"/>
              <a:pPr>
                <a:defRPr/>
              </a:pPr>
              <a:t>‹#›</a:t>
            </a:fld>
            <a:endParaRPr lang="en-US" altLang="en-US" dirty="0"/>
          </a:p>
        </p:txBody>
      </p:sp>
    </p:spTree>
    <p:extLst>
      <p:ext uri="{BB962C8B-B14F-4D97-AF65-F5344CB8AC3E}">
        <p14:creationId xmlns:p14="http://schemas.microsoft.com/office/powerpoint/2010/main" val="482708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2511"/>
            <a:ext cx="6858000" cy="1455649"/>
          </a:xfrm>
          <a:prstGeom prst="rect">
            <a:avLst/>
          </a:prstGeom>
          <a:solidFill>
            <a:schemeClr val="bg1">
              <a:lumMod val="95000"/>
            </a:schemeClr>
          </a:solidFill>
        </p:spPr>
        <p:txBody>
          <a:bodyPr anchor="ctr"/>
          <a:lstStyle>
            <a:lvl1pPr algn="ctr">
              <a:defRPr lang="en-US" sz="4500" b="1" kern="1200" baseline="0" smtClean="0">
                <a:solidFill>
                  <a:srgbClr val="3C6EBE"/>
                </a:solidFill>
                <a:latin typeface="+mn-lt"/>
                <a:ea typeface="+mn-ea"/>
                <a:cs typeface="+mn-cs"/>
              </a:defRPr>
            </a:lvl1pPr>
          </a:lstStyle>
          <a:p>
            <a:r>
              <a:rPr lang="en-US"/>
              <a:t>Click to edit Master title style</a:t>
            </a:r>
            <a:endParaRPr lang="en-US" dirty="0"/>
          </a:p>
        </p:txBody>
      </p:sp>
      <p:sp>
        <p:nvSpPr>
          <p:cNvPr id="10" name="Subtitle 2"/>
          <p:cNvSpPr>
            <a:spLocks noGrp="1"/>
          </p:cNvSpPr>
          <p:nvPr>
            <p:ph type="subTitle" idx="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6">
            <a:extLst>
              <a:ext uri="{FF2B5EF4-FFF2-40B4-BE49-F238E27FC236}">
                <a16:creationId xmlns:a16="http://schemas.microsoft.com/office/drawing/2014/main" id="{CC141D1C-385B-4C3B-9274-A9ABBCB9887F}"/>
              </a:ext>
            </a:extLst>
          </p:cNvPr>
          <p:cNvSpPr>
            <a:spLocks noGrp="1"/>
          </p:cNvSpPr>
          <p:nvPr>
            <p:ph type="dt" sz="half" idx="10"/>
          </p:nvPr>
        </p:nvSpPr>
        <p:spPr/>
        <p:txBody>
          <a:bodyPr/>
          <a:lstStyle>
            <a:lvl1pPr>
              <a:defRPr/>
            </a:lvl1pPr>
          </a:lstStyle>
          <a:p>
            <a:pPr>
              <a:defRPr/>
            </a:pPr>
            <a:fld id="{1361FE36-FCD8-40CC-89F2-FF368718A997}" type="datetime1">
              <a:rPr lang="en-US"/>
              <a:pPr>
                <a:defRPr/>
              </a:pPr>
              <a:t>10/17/2023</a:t>
            </a:fld>
            <a:endParaRPr lang="en-US" dirty="0"/>
          </a:p>
        </p:txBody>
      </p:sp>
      <p:sp>
        <p:nvSpPr>
          <p:cNvPr id="5" name="Footer Placeholder 7">
            <a:extLst>
              <a:ext uri="{FF2B5EF4-FFF2-40B4-BE49-F238E27FC236}">
                <a16:creationId xmlns:a16="http://schemas.microsoft.com/office/drawing/2014/main" id="{89F3DA71-A66C-4228-B741-D0B7FB62B0E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8">
            <a:extLst>
              <a:ext uri="{FF2B5EF4-FFF2-40B4-BE49-F238E27FC236}">
                <a16:creationId xmlns:a16="http://schemas.microsoft.com/office/drawing/2014/main" id="{B6C8E1E7-63CA-4458-BAED-3100C6F9749F}"/>
              </a:ext>
            </a:extLst>
          </p:cNvPr>
          <p:cNvSpPr>
            <a:spLocks noGrp="1"/>
          </p:cNvSpPr>
          <p:nvPr>
            <p:ph type="sldNum" sz="quarter" idx="12"/>
          </p:nvPr>
        </p:nvSpPr>
        <p:spPr/>
        <p:txBody>
          <a:bodyPr/>
          <a:lstStyle>
            <a:lvl1pPr>
              <a:defRPr/>
            </a:lvl1pPr>
          </a:lstStyle>
          <a:p>
            <a:pPr>
              <a:defRPr/>
            </a:pPr>
            <a:fld id="{9DEC263D-9D3C-4DE3-8E9D-8B037DEE2C89}" type="slidenum">
              <a:rPr lang="en-US" altLang="en-US"/>
              <a:pPr>
                <a:defRPr/>
              </a:pPr>
              <a:t>‹#›</a:t>
            </a:fld>
            <a:endParaRPr lang="en-US" altLang="en-US" dirty="0"/>
          </a:p>
        </p:txBody>
      </p:sp>
    </p:spTree>
    <p:extLst>
      <p:ext uri="{BB962C8B-B14F-4D97-AF65-F5344CB8AC3E}">
        <p14:creationId xmlns:p14="http://schemas.microsoft.com/office/powerpoint/2010/main" val="409960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51659AA-3E73-43C2-A12F-24AAE233529A}"/>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4BC95886-B7DE-4A03-8029-161667556C4A}"/>
              </a:ext>
            </a:extLst>
          </p:cNvPr>
          <p:cNvSpPr>
            <a:spLocks noGrp="1"/>
          </p:cNvSpPr>
          <p:nvPr>
            <p:ph type="ftr" sz="quarter" idx="11"/>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770F1BD-FBF9-443E-9B7C-1D32BBA73357}"/>
              </a:ext>
            </a:extLst>
          </p:cNvPr>
          <p:cNvSpPr>
            <a:spLocks noGrp="1"/>
          </p:cNvSpPr>
          <p:nvPr>
            <p:ph type="sldNum" sz="quarter" idx="12"/>
          </p:nvPr>
        </p:nvSpPr>
        <p:spPr/>
        <p:txBody>
          <a:bodyPr/>
          <a:lstStyle>
            <a:lvl1pPr>
              <a:defRPr/>
            </a:lvl1pPr>
          </a:lstStyle>
          <a:p>
            <a:pPr>
              <a:defRPr/>
            </a:pPr>
            <a:fld id="{9B70261F-FFF3-4634-91DE-009F40329061}" type="slidenum">
              <a:rPr lang="en-US" altLang="en-US"/>
              <a:pPr>
                <a:defRPr/>
              </a:pPr>
              <a:t>‹#›</a:t>
            </a:fld>
            <a:endParaRPr lang="en-US" altLang="en-US" dirty="0"/>
          </a:p>
        </p:txBody>
      </p:sp>
    </p:spTree>
    <p:extLst>
      <p:ext uri="{BB962C8B-B14F-4D97-AF65-F5344CB8AC3E}">
        <p14:creationId xmlns:p14="http://schemas.microsoft.com/office/powerpoint/2010/main" val="4251520641"/>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a:prstGeom prst="rect">
            <a:avLst/>
          </a:prstGeom>
        </p:spPr>
        <p:txBody>
          <a:bodyPr anchor="ctr">
            <a:normAutofit/>
          </a:bodyPr>
          <a:lstStyle>
            <a:lvl1pPr algn="ctr">
              <a:lnSpc>
                <a:spcPct val="90000"/>
              </a:lnSpc>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p:nvPr>
        </p:nvSpPr>
        <p:spPr>
          <a:xfrm>
            <a:off x="822960" y="5157371"/>
            <a:ext cx="7498080" cy="1142999"/>
          </a:xfrm>
          <a:prstGeom prst="rect">
            <a:avLst/>
          </a:prstGeom>
        </p:spPr>
        <p:txBody>
          <a:bodyPr anchor="ctr"/>
          <a:lstStyle>
            <a:lvl1pPr marL="0" indent="0" algn="ctr">
              <a:lnSpc>
                <a:spcPct val="90000"/>
              </a:lnSpc>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BBE20B-C705-4EFE-AB87-D2E26CDE3D0D}"/>
              </a:ext>
            </a:extLst>
          </p:cNvPr>
          <p:cNvSpPr>
            <a:spLocks noGrp="1"/>
          </p:cNvSpPr>
          <p:nvPr>
            <p:ph type="dt" sz="half" idx="10"/>
          </p:nvPr>
        </p:nvSpPr>
        <p:spPr>
          <a:xfrm>
            <a:off x="628650" y="6562725"/>
            <a:ext cx="2057400" cy="158750"/>
          </a:xfrm>
        </p:spPr>
        <p:txBody>
          <a:bodyPr/>
          <a:lstStyle>
            <a:lvl1pPr>
              <a:defRPr>
                <a:solidFill>
                  <a:srgbClr val="4472C4"/>
                </a:solidFill>
              </a:defRPr>
            </a:lvl1pPr>
          </a:lstStyle>
          <a:p>
            <a:pPr>
              <a:defRPr/>
            </a:pPr>
            <a:fld id="{BF60E450-42C3-4FD2-A9CE-6B87AE18F504}" type="datetime1">
              <a:rPr lang="en-US"/>
              <a:pPr>
                <a:defRPr/>
              </a:pPr>
              <a:t>10/17/2023</a:t>
            </a:fld>
            <a:endParaRPr lang="en-US" dirty="0"/>
          </a:p>
        </p:txBody>
      </p:sp>
      <p:sp>
        <p:nvSpPr>
          <p:cNvPr id="5" name="Footer Placeholder 4">
            <a:extLst>
              <a:ext uri="{FF2B5EF4-FFF2-40B4-BE49-F238E27FC236}">
                <a16:creationId xmlns:a16="http://schemas.microsoft.com/office/drawing/2014/main" id="{B871FA76-F61D-40C5-BAE6-6A53BB2AAA60}"/>
              </a:ext>
            </a:extLst>
          </p:cNvPr>
          <p:cNvSpPr>
            <a:spLocks noGrp="1"/>
          </p:cNvSpPr>
          <p:nvPr>
            <p:ph type="ftr" sz="quarter" idx="11"/>
          </p:nvPr>
        </p:nvSpPr>
        <p:spPr>
          <a:xfrm>
            <a:off x="3028950" y="6562725"/>
            <a:ext cx="3086100" cy="158750"/>
          </a:xfrm>
        </p:spPr>
        <p:txBody>
          <a:bodyPr/>
          <a:lstStyle>
            <a:lvl1pPr>
              <a:defRPr>
                <a:solidFill>
                  <a:srgbClr val="4472C4"/>
                </a:solidFill>
              </a:defRPr>
            </a:lvl1pPr>
          </a:lstStyle>
          <a:p>
            <a:pPr>
              <a:defRPr/>
            </a:pPr>
            <a:endParaRPr lang="en-US" dirty="0"/>
          </a:p>
        </p:txBody>
      </p:sp>
      <p:sp>
        <p:nvSpPr>
          <p:cNvPr id="6" name="Slide Number Placeholder 5">
            <a:extLst>
              <a:ext uri="{FF2B5EF4-FFF2-40B4-BE49-F238E27FC236}">
                <a16:creationId xmlns:a16="http://schemas.microsoft.com/office/drawing/2014/main" id="{B8878298-0308-4FFC-8552-076FAF1E70AB}"/>
              </a:ext>
            </a:extLst>
          </p:cNvPr>
          <p:cNvSpPr>
            <a:spLocks noGrp="1"/>
          </p:cNvSpPr>
          <p:nvPr>
            <p:ph type="sldNum" sz="quarter" idx="12"/>
          </p:nvPr>
        </p:nvSpPr>
        <p:spPr>
          <a:xfrm>
            <a:off x="6457950" y="6562725"/>
            <a:ext cx="2057400" cy="158750"/>
          </a:xfrm>
        </p:spPr>
        <p:txBody>
          <a:bodyPr/>
          <a:lstStyle>
            <a:lvl1pPr>
              <a:defRPr>
                <a:solidFill>
                  <a:srgbClr val="4472C4"/>
                </a:solidFill>
              </a:defRPr>
            </a:lvl1pPr>
          </a:lstStyle>
          <a:p>
            <a:pPr>
              <a:defRPr/>
            </a:pPr>
            <a:fld id="{454229EB-A614-41F0-8D3D-93745EBA8518}" type="slidenum">
              <a:rPr lang="en-US" altLang="en-US"/>
              <a:pPr>
                <a:defRPr/>
              </a:pPr>
              <a:t>‹#›</a:t>
            </a:fld>
            <a:endParaRPr lang="en-US" altLang="en-US" dirty="0"/>
          </a:p>
        </p:txBody>
      </p:sp>
    </p:spTree>
    <p:extLst>
      <p:ext uri="{BB962C8B-B14F-4D97-AF65-F5344CB8AC3E}">
        <p14:creationId xmlns:p14="http://schemas.microsoft.com/office/powerpoint/2010/main" val="2269743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a:t>Click to edit Master title style</a:t>
            </a:r>
            <a:endParaRPr lang="en-US" dirty="0"/>
          </a:p>
        </p:txBody>
      </p:sp>
      <p:sp>
        <p:nvSpPr>
          <p:cNvPr id="11" name="Subtitle 2"/>
          <p:cNvSpPr>
            <a:spLocks noGrp="1"/>
          </p:cNvSpPr>
          <p:nvPr>
            <p:ph type="subTitle" idx="1"/>
          </p:nvPr>
        </p:nvSpPr>
        <p:spPr>
          <a:xfrm>
            <a:off x="1143000" y="4328160"/>
            <a:ext cx="6858000" cy="865633"/>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E2AF24C-FE36-4CDF-A0E5-A427AC19BA2E}"/>
              </a:ext>
            </a:extLst>
          </p:cNvPr>
          <p:cNvSpPr>
            <a:spLocks noGrp="1"/>
          </p:cNvSpPr>
          <p:nvPr>
            <p:ph type="dt" sz="half" idx="10"/>
          </p:nvPr>
        </p:nvSpPr>
        <p:spPr/>
        <p:txBody>
          <a:bodyPr/>
          <a:lstStyle>
            <a:lvl1pPr>
              <a:defRPr/>
            </a:lvl1pPr>
          </a:lstStyle>
          <a:p>
            <a:pPr>
              <a:defRPr/>
            </a:pPr>
            <a:fld id="{768FD1C4-9F39-44C0-AFB2-BE840C438CA2}" type="datetime1">
              <a:rPr lang="en-US"/>
              <a:pPr>
                <a:defRPr/>
              </a:pPr>
              <a:t>10/17/2023</a:t>
            </a:fld>
            <a:endParaRPr lang="en-US" dirty="0"/>
          </a:p>
        </p:txBody>
      </p:sp>
      <p:sp>
        <p:nvSpPr>
          <p:cNvPr id="5" name="Footer Placeholder 4">
            <a:extLst>
              <a:ext uri="{FF2B5EF4-FFF2-40B4-BE49-F238E27FC236}">
                <a16:creationId xmlns:a16="http://schemas.microsoft.com/office/drawing/2014/main" id="{9FEC7719-C609-41CE-BDC0-E67D1A35979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0ABC145-41FB-4A52-8CC6-EFC426839BF5}"/>
              </a:ext>
            </a:extLst>
          </p:cNvPr>
          <p:cNvSpPr>
            <a:spLocks noGrp="1"/>
          </p:cNvSpPr>
          <p:nvPr>
            <p:ph type="sldNum" sz="quarter" idx="12"/>
          </p:nvPr>
        </p:nvSpPr>
        <p:spPr/>
        <p:txBody>
          <a:bodyPr/>
          <a:lstStyle>
            <a:lvl1pPr>
              <a:defRPr/>
            </a:lvl1pPr>
          </a:lstStyle>
          <a:p>
            <a:pPr>
              <a:defRPr/>
            </a:pPr>
            <a:fld id="{C198CD3E-DA23-4E8C-AC41-9C79754F41A4}" type="slidenum">
              <a:rPr lang="en-US" altLang="en-US"/>
              <a:pPr>
                <a:defRPr/>
              </a:pPr>
              <a:t>‹#›</a:t>
            </a:fld>
            <a:endParaRPr lang="en-US" altLang="en-US" dirty="0"/>
          </a:p>
        </p:txBody>
      </p:sp>
    </p:spTree>
    <p:extLst>
      <p:ext uri="{BB962C8B-B14F-4D97-AF65-F5344CB8AC3E}">
        <p14:creationId xmlns:p14="http://schemas.microsoft.com/office/powerpoint/2010/main" val="2510816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Click to edit Master title style</a:t>
            </a:r>
            <a:endParaRPr lang="en-US" dirty="0"/>
          </a:p>
        </p:txBody>
      </p:sp>
      <p:sp>
        <p:nvSpPr>
          <p:cNvPr id="3" name="Date Placeholder 4">
            <a:extLst>
              <a:ext uri="{FF2B5EF4-FFF2-40B4-BE49-F238E27FC236}">
                <a16:creationId xmlns:a16="http://schemas.microsoft.com/office/drawing/2014/main" id="{480C93F8-67EA-4C53-9808-6E4F4462B778}"/>
              </a:ext>
            </a:extLst>
          </p:cNvPr>
          <p:cNvSpPr>
            <a:spLocks noGrp="1"/>
          </p:cNvSpPr>
          <p:nvPr>
            <p:ph type="dt" sz="half" idx="10"/>
          </p:nvPr>
        </p:nvSpPr>
        <p:spPr/>
        <p:txBody>
          <a:bodyPr/>
          <a:lstStyle>
            <a:lvl1pPr>
              <a:defRPr/>
            </a:lvl1pPr>
          </a:lstStyle>
          <a:p>
            <a:pPr>
              <a:defRPr/>
            </a:pPr>
            <a:fld id="{CDB6D326-47C7-416C-8C27-39A6FC117669}" type="datetime1">
              <a:rPr lang="en-US"/>
              <a:pPr>
                <a:defRPr/>
              </a:pPr>
              <a:t>10/17/2023</a:t>
            </a:fld>
            <a:endParaRPr lang="en-US" dirty="0"/>
          </a:p>
        </p:txBody>
      </p:sp>
      <p:sp>
        <p:nvSpPr>
          <p:cNvPr id="4" name="Footer Placeholder 5">
            <a:extLst>
              <a:ext uri="{FF2B5EF4-FFF2-40B4-BE49-F238E27FC236}">
                <a16:creationId xmlns:a16="http://schemas.microsoft.com/office/drawing/2014/main" id="{8042C8B4-5130-4BEC-B5D3-E16743E7574C}"/>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6">
            <a:extLst>
              <a:ext uri="{FF2B5EF4-FFF2-40B4-BE49-F238E27FC236}">
                <a16:creationId xmlns:a16="http://schemas.microsoft.com/office/drawing/2014/main" id="{C5407B3F-B5D6-48DF-BC62-F235A409DD6D}"/>
              </a:ext>
            </a:extLst>
          </p:cNvPr>
          <p:cNvSpPr>
            <a:spLocks noGrp="1"/>
          </p:cNvSpPr>
          <p:nvPr>
            <p:ph type="sldNum" sz="quarter" idx="12"/>
          </p:nvPr>
        </p:nvSpPr>
        <p:spPr/>
        <p:txBody>
          <a:bodyPr/>
          <a:lstStyle>
            <a:lvl1pPr>
              <a:defRPr/>
            </a:lvl1pPr>
          </a:lstStyle>
          <a:p>
            <a:pPr>
              <a:defRPr/>
            </a:pPr>
            <a:fld id="{4A0789EC-17AA-43AA-A8A0-6E1DD6C42CEA}" type="slidenum">
              <a:rPr lang="en-US" altLang="en-US"/>
              <a:pPr>
                <a:defRPr/>
              </a:pPr>
              <a:t>‹#›</a:t>
            </a:fld>
            <a:endParaRPr lang="en-US" altLang="en-US" dirty="0"/>
          </a:p>
        </p:txBody>
      </p:sp>
    </p:spTree>
    <p:extLst>
      <p:ext uri="{BB962C8B-B14F-4D97-AF65-F5344CB8AC3E}">
        <p14:creationId xmlns:p14="http://schemas.microsoft.com/office/powerpoint/2010/main" val="3335675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a:t>Click to edit Master title style</a:t>
            </a:r>
            <a:endParaRPr lang="en-US" dirty="0"/>
          </a:p>
        </p:txBody>
      </p:sp>
      <p:sp>
        <p:nvSpPr>
          <p:cNvPr id="11" name="Subtitle 2"/>
          <p:cNvSpPr>
            <a:spLocks noGrp="1"/>
          </p:cNvSpPr>
          <p:nvPr>
            <p:ph type="subTitle" idx="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D2B97D5-6E08-4D9B-B876-E510FE842600}"/>
              </a:ext>
            </a:extLst>
          </p:cNvPr>
          <p:cNvSpPr>
            <a:spLocks noGrp="1"/>
          </p:cNvSpPr>
          <p:nvPr>
            <p:ph type="dt" sz="half" idx="10"/>
          </p:nvPr>
        </p:nvSpPr>
        <p:spPr/>
        <p:txBody>
          <a:bodyPr/>
          <a:lstStyle>
            <a:lvl1pPr>
              <a:defRPr/>
            </a:lvl1pPr>
          </a:lstStyle>
          <a:p>
            <a:pPr>
              <a:defRPr/>
            </a:pPr>
            <a:fld id="{762F6CE7-E3A9-49CF-B61D-B437E87A255C}" type="datetime1">
              <a:rPr lang="en-US"/>
              <a:pPr>
                <a:defRPr/>
              </a:pPr>
              <a:t>10/17/2023</a:t>
            </a:fld>
            <a:endParaRPr lang="en-US" dirty="0"/>
          </a:p>
        </p:txBody>
      </p:sp>
      <p:sp>
        <p:nvSpPr>
          <p:cNvPr id="5" name="Footer Placeholder 4">
            <a:extLst>
              <a:ext uri="{FF2B5EF4-FFF2-40B4-BE49-F238E27FC236}">
                <a16:creationId xmlns:a16="http://schemas.microsoft.com/office/drawing/2014/main" id="{EAD35D7B-1DC2-43B3-B3A7-1CA8F267F77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F5A6C7B-334A-408F-8C65-813BEB313577}"/>
              </a:ext>
            </a:extLst>
          </p:cNvPr>
          <p:cNvSpPr>
            <a:spLocks noGrp="1"/>
          </p:cNvSpPr>
          <p:nvPr>
            <p:ph type="sldNum" sz="quarter" idx="12"/>
          </p:nvPr>
        </p:nvSpPr>
        <p:spPr/>
        <p:txBody>
          <a:bodyPr/>
          <a:lstStyle>
            <a:lvl1pPr>
              <a:defRPr/>
            </a:lvl1pPr>
          </a:lstStyle>
          <a:p>
            <a:pPr>
              <a:defRPr/>
            </a:pPr>
            <a:fld id="{5EA2E4F8-47BD-4C30-BBC7-18C609E98AB8}" type="slidenum">
              <a:rPr lang="en-US" altLang="en-US"/>
              <a:pPr>
                <a:defRPr/>
              </a:pPr>
              <a:t>‹#›</a:t>
            </a:fld>
            <a:endParaRPr lang="en-US" altLang="en-US" dirty="0"/>
          </a:p>
        </p:txBody>
      </p:sp>
    </p:spTree>
    <p:extLst>
      <p:ext uri="{BB962C8B-B14F-4D97-AF65-F5344CB8AC3E}">
        <p14:creationId xmlns:p14="http://schemas.microsoft.com/office/powerpoint/2010/main" val="109463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DD7043A0-1784-49DC-BA95-0D6D2F8EA698}"/>
              </a:ext>
            </a:extLst>
          </p:cNvPr>
          <p:cNvSpPr>
            <a:spLocks noGrp="1"/>
          </p:cNvSpPr>
          <p:nvPr>
            <p:ph type="dt" sz="half" idx="10"/>
          </p:nvPr>
        </p:nvSpPr>
        <p:spPr/>
        <p:txBody>
          <a:bodyPr/>
          <a:lstStyle>
            <a:lvl1pPr>
              <a:defRPr/>
            </a:lvl1pPr>
          </a:lstStyle>
          <a:p>
            <a:pPr>
              <a:defRPr/>
            </a:pPr>
            <a:fld id="{AE2FCB26-95C7-4AAA-8408-1D44ABAE296D}" type="datetime1">
              <a:rPr lang="en-US"/>
              <a:pPr>
                <a:defRPr/>
              </a:pPr>
              <a:t>10/17/2023</a:t>
            </a:fld>
            <a:endParaRPr lang="en-US" dirty="0"/>
          </a:p>
        </p:txBody>
      </p:sp>
      <p:sp>
        <p:nvSpPr>
          <p:cNvPr id="4" name="Footer Placeholder 4">
            <a:extLst>
              <a:ext uri="{FF2B5EF4-FFF2-40B4-BE49-F238E27FC236}">
                <a16:creationId xmlns:a16="http://schemas.microsoft.com/office/drawing/2014/main" id="{FF6290C1-A74D-437A-82A2-893B34BECB47}"/>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7B5924C9-2669-4386-9E9A-35F1B1B68BB1}"/>
              </a:ext>
            </a:extLst>
          </p:cNvPr>
          <p:cNvSpPr>
            <a:spLocks noGrp="1"/>
          </p:cNvSpPr>
          <p:nvPr>
            <p:ph type="sldNum" sz="quarter" idx="12"/>
          </p:nvPr>
        </p:nvSpPr>
        <p:spPr/>
        <p:txBody>
          <a:bodyPr/>
          <a:lstStyle>
            <a:lvl1pPr>
              <a:defRPr/>
            </a:lvl1pPr>
          </a:lstStyle>
          <a:p>
            <a:pPr>
              <a:defRPr/>
            </a:pPr>
            <a:fld id="{035156B2-1506-4230-9352-666C610AB18B}" type="slidenum">
              <a:rPr lang="en-US" altLang="en-US"/>
              <a:pPr>
                <a:defRPr/>
              </a:pPr>
              <a:t>‹#›</a:t>
            </a:fld>
            <a:endParaRPr lang="en-US" altLang="en-US" dirty="0"/>
          </a:p>
        </p:txBody>
      </p:sp>
    </p:spTree>
    <p:extLst>
      <p:ext uri="{BB962C8B-B14F-4D97-AF65-F5344CB8AC3E}">
        <p14:creationId xmlns:p14="http://schemas.microsoft.com/office/powerpoint/2010/main" val="3564300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6452" y="1975259"/>
            <a:ext cx="7151097" cy="3566160"/>
          </a:xfrm>
          <a:prstGeom prst="rect">
            <a:avLst/>
          </a:prstGeom>
        </p:spPr>
        <p:txBody>
          <a:bodyPr anchor="ctr">
            <a:normAutofit/>
          </a:bodyPr>
          <a:lstStyle>
            <a:lvl1pPr algn="ctr">
              <a:defRPr sz="4875">
                <a:solidFill>
                  <a:schemeClr val="bg1"/>
                </a:solidFill>
                <a:latin typeface="Open Sans (Headings)"/>
              </a:defRPr>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32D9383-89F2-4958-B3BE-6AA3DDD20151}"/>
              </a:ext>
            </a:extLst>
          </p:cNvPr>
          <p:cNvSpPr>
            <a:spLocks noGrp="1"/>
          </p:cNvSpPr>
          <p:nvPr>
            <p:ph type="dt" sz="half" idx="10"/>
          </p:nvPr>
        </p:nvSpPr>
        <p:spPr>
          <a:xfrm>
            <a:off x="628650" y="6497638"/>
            <a:ext cx="2057400" cy="223837"/>
          </a:xfrm>
        </p:spPr>
        <p:txBody>
          <a:bodyPr/>
          <a:lstStyle>
            <a:lvl1pPr>
              <a:defRPr>
                <a:solidFill>
                  <a:schemeClr val="bg1"/>
                </a:solidFill>
              </a:defRPr>
            </a:lvl1pPr>
          </a:lstStyle>
          <a:p>
            <a:pPr>
              <a:defRPr/>
            </a:pPr>
            <a:fld id="{67342907-5916-4907-AD48-08AB1E4E126B}" type="datetime1">
              <a:rPr lang="en-US"/>
              <a:pPr>
                <a:defRPr/>
              </a:pPr>
              <a:t>10/17/2023</a:t>
            </a:fld>
            <a:endParaRPr lang="en-US" dirty="0"/>
          </a:p>
        </p:txBody>
      </p:sp>
      <p:sp>
        <p:nvSpPr>
          <p:cNvPr id="4" name="Footer Placeholder 4">
            <a:extLst>
              <a:ext uri="{FF2B5EF4-FFF2-40B4-BE49-F238E27FC236}">
                <a16:creationId xmlns:a16="http://schemas.microsoft.com/office/drawing/2014/main" id="{8CAEAE59-C29A-4ACD-9DE8-9A8EC57D9E0F}"/>
              </a:ext>
            </a:extLst>
          </p:cNvPr>
          <p:cNvSpPr>
            <a:spLocks noGrp="1"/>
          </p:cNvSpPr>
          <p:nvPr>
            <p:ph type="ftr" sz="quarter" idx="11"/>
          </p:nvPr>
        </p:nvSpPr>
        <p:spPr>
          <a:xfrm>
            <a:off x="3028950" y="6497638"/>
            <a:ext cx="3086100" cy="223837"/>
          </a:xfrm>
        </p:spPr>
        <p:txBody>
          <a:bodyPr/>
          <a:lstStyle>
            <a:lvl1pPr>
              <a:defRPr>
                <a:solidFill>
                  <a:schemeClr val="bg1"/>
                </a:solidFill>
              </a:defRPr>
            </a:lvl1pPr>
          </a:lstStyle>
          <a:p>
            <a:pPr>
              <a:defRPr/>
            </a:pPr>
            <a:endParaRPr lang="en-US" dirty="0"/>
          </a:p>
        </p:txBody>
      </p:sp>
      <p:sp>
        <p:nvSpPr>
          <p:cNvPr id="5" name="Slide Number Placeholder 5">
            <a:extLst>
              <a:ext uri="{FF2B5EF4-FFF2-40B4-BE49-F238E27FC236}">
                <a16:creationId xmlns:a16="http://schemas.microsoft.com/office/drawing/2014/main" id="{07C815FF-B887-4366-8F4B-1CDE629C6F4A}"/>
              </a:ext>
            </a:extLst>
          </p:cNvPr>
          <p:cNvSpPr>
            <a:spLocks noGrp="1"/>
          </p:cNvSpPr>
          <p:nvPr>
            <p:ph type="sldNum" sz="quarter" idx="12"/>
          </p:nvPr>
        </p:nvSpPr>
        <p:spPr>
          <a:xfrm>
            <a:off x="6457950" y="6497638"/>
            <a:ext cx="2057400" cy="223837"/>
          </a:xfrm>
        </p:spPr>
        <p:txBody>
          <a:bodyPr/>
          <a:lstStyle>
            <a:lvl1pPr>
              <a:defRPr/>
            </a:lvl1pPr>
          </a:lstStyle>
          <a:p>
            <a:pPr>
              <a:defRPr/>
            </a:pPr>
            <a:fld id="{690B88AD-A60A-4A28-8E66-A4EE36CC5F79}" type="slidenum">
              <a:rPr lang="en-US" altLang="en-US"/>
              <a:pPr>
                <a:defRPr/>
              </a:pPr>
              <a:t>‹#›</a:t>
            </a:fld>
            <a:endParaRPr lang="en-US" altLang="en-US" dirty="0"/>
          </a:p>
        </p:txBody>
      </p:sp>
    </p:spTree>
    <p:extLst>
      <p:ext uri="{BB962C8B-B14F-4D97-AF65-F5344CB8AC3E}">
        <p14:creationId xmlns:p14="http://schemas.microsoft.com/office/powerpoint/2010/main" val="48528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858440"/>
            <a:ext cx="6858000" cy="1455651"/>
          </a:xfrm>
          <a:solidFill>
            <a:schemeClr val="bg1">
              <a:lumMod val="95000"/>
            </a:schemeClr>
          </a:solidFill>
        </p:spPr>
        <p:txBody>
          <a:bodyPr>
            <a:normAutofit/>
          </a:bodyPr>
          <a:lstStyle>
            <a:lvl1pPr algn="ctr">
              <a:defRPr sz="4200" b="1">
                <a:solidFill>
                  <a:srgbClr val="3C6EB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315096"/>
            <a:ext cx="6858000" cy="851564"/>
          </a:xfrm>
          <a:solidFill>
            <a:schemeClr val="bg1">
              <a:lumMod val="95000"/>
            </a:schemeClr>
          </a:solidFill>
        </p:spPr>
        <p:txBody>
          <a:bodyPr/>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DD5235C-DB12-44C3-9029-E9A9C715BC3E}"/>
              </a:ext>
            </a:extLst>
          </p:cNvPr>
          <p:cNvSpPr>
            <a:spLocks noGrp="1"/>
          </p:cNvSpPr>
          <p:nvPr>
            <p:ph type="dt" sz="half" idx="10"/>
          </p:nvPr>
        </p:nvSpPr>
        <p:spPr/>
        <p:txBody>
          <a:bodyPr/>
          <a:lstStyle>
            <a:lvl1pPr>
              <a:defRPr/>
            </a:lvl1pPr>
          </a:lstStyle>
          <a:p>
            <a:pPr>
              <a:defRPr/>
            </a:pPr>
            <a:fld id="{F096AE98-9F2C-4125-B05E-7BCDE7209AB0}" type="datetime1">
              <a:rPr lang="en-US"/>
              <a:pPr>
                <a:defRPr/>
              </a:pPr>
              <a:t>10/17/2023</a:t>
            </a:fld>
            <a:endParaRPr lang="en-US" dirty="0"/>
          </a:p>
        </p:txBody>
      </p:sp>
      <p:sp>
        <p:nvSpPr>
          <p:cNvPr id="5" name="Footer Placeholder 4">
            <a:extLst>
              <a:ext uri="{FF2B5EF4-FFF2-40B4-BE49-F238E27FC236}">
                <a16:creationId xmlns:a16="http://schemas.microsoft.com/office/drawing/2014/main" id="{F5055813-FEA8-47B3-8D22-016ADEBF72A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A35F09F-6C0A-4DBF-A05A-A786088740FD}"/>
              </a:ext>
            </a:extLst>
          </p:cNvPr>
          <p:cNvSpPr>
            <a:spLocks noGrp="1"/>
          </p:cNvSpPr>
          <p:nvPr>
            <p:ph type="sldNum" sz="quarter" idx="12"/>
          </p:nvPr>
        </p:nvSpPr>
        <p:spPr/>
        <p:txBody>
          <a:bodyPr/>
          <a:lstStyle>
            <a:lvl1pPr>
              <a:defRPr/>
            </a:lvl1pPr>
          </a:lstStyle>
          <a:p>
            <a:pPr>
              <a:defRPr/>
            </a:pPr>
            <a:fld id="{4386C2A8-3160-487C-974A-7CD1926B3400}" type="slidenum">
              <a:rPr lang="en-US" altLang="en-US"/>
              <a:pPr>
                <a:defRPr/>
              </a:pPr>
              <a:t>‹#›</a:t>
            </a:fld>
            <a:endParaRPr lang="en-US" altLang="en-US" dirty="0"/>
          </a:p>
        </p:txBody>
      </p:sp>
    </p:spTree>
    <p:extLst>
      <p:ext uri="{BB962C8B-B14F-4D97-AF65-F5344CB8AC3E}">
        <p14:creationId xmlns:p14="http://schemas.microsoft.com/office/powerpoint/2010/main" val="3613159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5" name="Date Placeholder 3">
            <a:extLst>
              <a:ext uri="{FF2B5EF4-FFF2-40B4-BE49-F238E27FC236}">
                <a16:creationId xmlns:a16="http://schemas.microsoft.com/office/drawing/2014/main" id="{97BD23A1-E459-4C47-A489-9B23D8E6F64D}"/>
              </a:ext>
            </a:extLst>
          </p:cNvPr>
          <p:cNvSpPr>
            <a:spLocks noGrp="1"/>
          </p:cNvSpPr>
          <p:nvPr>
            <p:ph type="dt" sz="half" idx="14"/>
          </p:nvPr>
        </p:nvSpPr>
        <p:spPr/>
        <p:txBody>
          <a:bodyPr/>
          <a:lstStyle>
            <a:lvl1pPr>
              <a:defRPr/>
            </a:lvl1pPr>
          </a:lstStyle>
          <a:p>
            <a:pPr>
              <a:defRPr/>
            </a:pPr>
            <a:fld id="{B392FE99-E502-417D-A6C6-F0DDA5B3C9DC}" type="datetime1">
              <a:rPr lang="en-US"/>
              <a:pPr>
                <a:defRPr/>
              </a:pPr>
              <a:t>10/17/2023</a:t>
            </a:fld>
            <a:endParaRPr lang="en-US" dirty="0"/>
          </a:p>
        </p:txBody>
      </p:sp>
      <p:sp>
        <p:nvSpPr>
          <p:cNvPr id="6" name="Footer Placeholder 4">
            <a:extLst>
              <a:ext uri="{FF2B5EF4-FFF2-40B4-BE49-F238E27FC236}">
                <a16:creationId xmlns:a16="http://schemas.microsoft.com/office/drawing/2014/main" id="{9EF09595-1352-4848-94B2-8E925889DE63}"/>
              </a:ext>
            </a:extLst>
          </p:cNvPr>
          <p:cNvSpPr>
            <a:spLocks noGrp="1"/>
          </p:cNvSpPr>
          <p:nvPr>
            <p:ph type="ftr" sz="quarter" idx="15"/>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3A102F99-289D-46F3-9140-EE78E14FF06E}"/>
              </a:ext>
            </a:extLst>
          </p:cNvPr>
          <p:cNvSpPr>
            <a:spLocks noGrp="1"/>
          </p:cNvSpPr>
          <p:nvPr>
            <p:ph type="sldNum" sz="quarter" idx="16"/>
          </p:nvPr>
        </p:nvSpPr>
        <p:spPr/>
        <p:txBody>
          <a:bodyPr/>
          <a:lstStyle>
            <a:lvl1pPr>
              <a:defRPr/>
            </a:lvl1pPr>
          </a:lstStyle>
          <a:p>
            <a:pPr>
              <a:defRPr/>
            </a:pPr>
            <a:fld id="{9721796A-1CA9-4028-9BBB-B3E3A4FD3A01}" type="slidenum">
              <a:rPr lang="en-US" altLang="en-US"/>
              <a:pPr>
                <a:defRPr/>
              </a:pPr>
              <a:t>‹#›</a:t>
            </a:fld>
            <a:endParaRPr lang="en-US" altLang="en-US" dirty="0"/>
          </a:p>
        </p:txBody>
      </p:sp>
    </p:spTree>
    <p:extLst>
      <p:ext uri="{BB962C8B-B14F-4D97-AF65-F5344CB8AC3E}">
        <p14:creationId xmlns:p14="http://schemas.microsoft.com/office/powerpoint/2010/main" val="353960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8" cy="710206"/>
          </a:xfrm>
        </p:spPr>
        <p:txBody>
          <a:bodyPr/>
          <a:lstStyle/>
          <a:p>
            <a:r>
              <a:rPr lang="en-US"/>
              <a:t>Click to edit Master title style</a:t>
            </a:r>
            <a:endParaRPr lang="en-US" dirty="0"/>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5"/>
          </p:nvPr>
        </p:nvSpPr>
        <p:spPr>
          <a:xfrm>
            <a:off x="8028385" y="85726"/>
            <a:ext cx="1033463" cy="1096963"/>
          </a:xfrm>
        </p:spPr>
        <p:txBody>
          <a:bodyPr rtlCol="0">
            <a:normAutofit/>
          </a:bodyPr>
          <a:lstStyle/>
          <a:p>
            <a:pPr lvl="0"/>
            <a:r>
              <a:rPr lang="en-US" noProof="0" dirty="0"/>
              <a:t>Click icon to add picture</a:t>
            </a:r>
          </a:p>
        </p:txBody>
      </p:sp>
      <p:sp>
        <p:nvSpPr>
          <p:cNvPr id="6" name="Date Placeholder 3">
            <a:extLst>
              <a:ext uri="{FF2B5EF4-FFF2-40B4-BE49-F238E27FC236}">
                <a16:creationId xmlns:a16="http://schemas.microsoft.com/office/drawing/2014/main" id="{8D1346EA-226A-4090-B738-A94AB6A6D185}"/>
              </a:ext>
            </a:extLst>
          </p:cNvPr>
          <p:cNvSpPr>
            <a:spLocks noGrp="1"/>
          </p:cNvSpPr>
          <p:nvPr>
            <p:ph type="dt" sz="half" idx="16"/>
          </p:nvPr>
        </p:nvSpPr>
        <p:spPr/>
        <p:txBody>
          <a:bodyPr/>
          <a:lstStyle>
            <a:lvl1pPr>
              <a:defRPr/>
            </a:lvl1pPr>
          </a:lstStyle>
          <a:p>
            <a:pPr>
              <a:defRPr/>
            </a:pPr>
            <a:fld id="{A7C51CB6-E0FC-40F8-8A70-1D30A4019C73}" type="datetime1">
              <a:rPr lang="en-US"/>
              <a:pPr>
                <a:defRPr/>
              </a:pPr>
              <a:t>10/17/2023</a:t>
            </a:fld>
            <a:endParaRPr lang="en-US" dirty="0"/>
          </a:p>
        </p:txBody>
      </p:sp>
      <p:sp>
        <p:nvSpPr>
          <p:cNvPr id="7" name="Footer Placeholder 4">
            <a:extLst>
              <a:ext uri="{FF2B5EF4-FFF2-40B4-BE49-F238E27FC236}">
                <a16:creationId xmlns:a16="http://schemas.microsoft.com/office/drawing/2014/main" id="{0499612C-DF4A-4DCF-8706-B1048A45A702}"/>
              </a:ext>
            </a:extLst>
          </p:cNvPr>
          <p:cNvSpPr>
            <a:spLocks noGrp="1"/>
          </p:cNvSpPr>
          <p:nvPr>
            <p:ph type="ftr" sz="quarter" idx="17"/>
          </p:nvPr>
        </p:nvSpPr>
        <p:spPr/>
        <p:txBody>
          <a:bodyPr/>
          <a:lstStyle>
            <a:lvl1pPr>
              <a:defRPr/>
            </a:lvl1pPr>
          </a:lstStyle>
          <a:p>
            <a:pPr>
              <a:defRPr/>
            </a:pPr>
            <a:endParaRPr lang="en-US" dirty="0"/>
          </a:p>
        </p:txBody>
      </p:sp>
      <p:sp>
        <p:nvSpPr>
          <p:cNvPr id="11" name="Slide Number Placeholder 5">
            <a:extLst>
              <a:ext uri="{FF2B5EF4-FFF2-40B4-BE49-F238E27FC236}">
                <a16:creationId xmlns:a16="http://schemas.microsoft.com/office/drawing/2014/main" id="{1ED4A9CF-8225-4A54-BF86-AF3A2EA8065B}"/>
              </a:ext>
            </a:extLst>
          </p:cNvPr>
          <p:cNvSpPr>
            <a:spLocks noGrp="1"/>
          </p:cNvSpPr>
          <p:nvPr>
            <p:ph type="sldNum" sz="quarter" idx="18"/>
          </p:nvPr>
        </p:nvSpPr>
        <p:spPr/>
        <p:txBody>
          <a:bodyPr/>
          <a:lstStyle>
            <a:lvl1pPr>
              <a:defRPr/>
            </a:lvl1pPr>
          </a:lstStyle>
          <a:p>
            <a:pPr>
              <a:defRPr/>
            </a:pPr>
            <a:fld id="{C984902C-8EA2-4027-915B-2D8C17E3153A}" type="slidenum">
              <a:rPr lang="en-US" altLang="en-US"/>
              <a:pPr>
                <a:defRPr/>
              </a:pPr>
              <a:t>‹#›</a:t>
            </a:fld>
            <a:endParaRPr lang="en-US" altLang="en-US" dirty="0"/>
          </a:p>
        </p:txBody>
      </p:sp>
    </p:spTree>
    <p:extLst>
      <p:ext uri="{BB962C8B-B14F-4D97-AF65-F5344CB8AC3E}">
        <p14:creationId xmlns:p14="http://schemas.microsoft.com/office/powerpoint/2010/main" val="3545980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65193" cy="710206"/>
          </a:xfrm>
        </p:spPr>
        <p:txBody>
          <a:bodyPr/>
          <a:lstStyle/>
          <a:p>
            <a:r>
              <a:rPr lang="en-US"/>
              <a:t>Click to edit Master title style</a:t>
            </a:r>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p:cNvSpPr>
            <a:spLocks noGrp="1"/>
          </p:cNvSpPr>
          <p:nvPr>
            <p:ph type="pic" sz="quarter" idx="14"/>
          </p:nvPr>
        </p:nvSpPr>
        <p:spPr>
          <a:xfrm>
            <a:off x="8028385" y="85726"/>
            <a:ext cx="1033463" cy="1096963"/>
          </a:xfrm>
        </p:spPr>
        <p:txBody>
          <a:bodyPr rtlCol="0">
            <a:normAutofit/>
          </a:bodyPr>
          <a:lstStyle/>
          <a:p>
            <a:pPr lvl="0"/>
            <a:r>
              <a:rPr lang="en-US" noProof="0" dirty="0"/>
              <a:t>Click icon to add picture</a:t>
            </a:r>
          </a:p>
        </p:txBody>
      </p:sp>
      <p:sp>
        <p:nvSpPr>
          <p:cNvPr id="5" name="Date Placeholder 3">
            <a:extLst>
              <a:ext uri="{FF2B5EF4-FFF2-40B4-BE49-F238E27FC236}">
                <a16:creationId xmlns:a16="http://schemas.microsoft.com/office/drawing/2014/main" id="{8FCE5997-DACB-4E56-89CE-A766CEFD18A0}"/>
              </a:ext>
            </a:extLst>
          </p:cNvPr>
          <p:cNvSpPr>
            <a:spLocks noGrp="1"/>
          </p:cNvSpPr>
          <p:nvPr>
            <p:ph type="dt" sz="half" idx="15"/>
          </p:nvPr>
        </p:nvSpPr>
        <p:spPr/>
        <p:txBody>
          <a:bodyPr/>
          <a:lstStyle>
            <a:lvl1pPr>
              <a:defRPr/>
            </a:lvl1pPr>
          </a:lstStyle>
          <a:p>
            <a:pPr>
              <a:defRPr/>
            </a:pPr>
            <a:fld id="{5250CAFE-9D0C-4BB0-8DE0-7A3E4A885CBD}" type="datetime1">
              <a:rPr lang="en-US"/>
              <a:pPr>
                <a:defRPr/>
              </a:pPr>
              <a:t>10/17/2023</a:t>
            </a:fld>
            <a:endParaRPr lang="en-US" dirty="0"/>
          </a:p>
        </p:txBody>
      </p:sp>
      <p:sp>
        <p:nvSpPr>
          <p:cNvPr id="6" name="Footer Placeholder 4">
            <a:extLst>
              <a:ext uri="{FF2B5EF4-FFF2-40B4-BE49-F238E27FC236}">
                <a16:creationId xmlns:a16="http://schemas.microsoft.com/office/drawing/2014/main" id="{11623A29-BE52-4540-9FDA-F0C2D0EAD4B6}"/>
              </a:ext>
            </a:extLst>
          </p:cNvPr>
          <p:cNvSpPr>
            <a:spLocks noGrp="1"/>
          </p:cNvSpPr>
          <p:nvPr>
            <p:ph type="ftr" sz="quarter" idx="16"/>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702F0C23-D34B-4720-A46D-6EF52CF73C67}"/>
              </a:ext>
            </a:extLst>
          </p:cNvPr>
          <p:cNvSpPr>
            <a:spLocks noGrp="1"/>
          </p:cNvSpPr>
          <p:nvPr>
            <p:ph type="sldNum" sz="quarter" idx="17"/>
          </p:nvPr>
        </p:nvSpPr>
        <p:spPr/>
        <p:txBody>
          <a:bodyPr/>
          <a:lstStyle>
            <a:lvl1pPr>
              <a:defRPr/>
            </a:lvl1pPr>
          </a:lstStyle>
          <a:p>
            <a:pPr>
              <a:defRPr/>
            </a:pPr>
            <a:fld id="{805B226B-C722-4122-85A1-1B02F63D2055}" type="slidenum">
              <a:rPr lang="en-US" altLang="en-US"/>
              <a:pPr>
                <a:defRPr/>
              </a:pPr>
              <a:t>‹#›</a:t>
            </a:fld>
            <a:endParaRPr lang="en-US" altLang="en-US" dirty="0"/>
          </a:p>
        </p:txBody>
      </p:sp>
    </p:spTree>
    <p:extLst>
      <p:ext uri="{BB962C8B-B14F-4D97-AF65-F5344CB8AC3E}">
        <p14:creationId xmlns:p14="http://schemas.microsoft.com/office/powerpoint/2010/main" val="174326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7507025" cy="710206"/>
          </a:xfrm>
        </p:spPr>
        <p:txBody>
          <a:bodyPr/>
          <a:lstStyle/>
          <a:p>
            <a:r>
              <a:rPr lang="en-US"/>
              <a:t>Click to edit Master title style</a:t>
            </a:r>
            <a:endParaRPr lang="en-US" dirty="0"/>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2184A04-2FFB-4B14-AEE1-92E0709D392D}"/>
              </a:ext>
            </a:extLst>
          </p:cNvPr>
          <p:cNvSpPr>
            <a:spLocks noGrp="1"/>
          </p:cNvSpPr>
          <p:nvPr>
            <p:ph type="dt" sz="half" idx="15"/>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FA4EB818-4A6B-414E-8C0E-72FCBB07B5D3}"/>
              </a:ext>
            </a:extLst>
          </p:cNvPr>
          <p:cNvSpPr>
            <a:spLocks noGrp="1"/>
          </p:cNvSpPr>
          <p:nvPr>
            <p:ph type="ftr" sz="quarter" idx="16"/>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22E32AE9-9930-4A9D-91B9-83E522726FB1}"/>
              </a:ext>
            </a:extLst>
          </p:cNvPr>
          <p:cNvSpPr>
            <a:spLocks noGrp="1"/>
          </p:cNvSpPr>
          <p:nvPr>
            <p:ph type="sldNum" sz="quarter" idx="17"/>
          </p:nvPr>
        </p:nvSpPr>
        <p:spPr/>
        <p:txBody>
          <a:bodyPr/>
          <a:lstStyle>
            <a:lvl1pPr>
              <a:defRPr/>
            </a:lvl1pPr>
          </a:lstStyle>
          <a:p>
            <a:pPr>
              <a:defRPr/>
            </a:pPr>
            <a:fld id="{441A0737-E3FB-4432-8186-784319324992}" type="slidenum">
              <a:rPr lang="en-US" altLang="en-US"/>
              <a:pPr>
                <a:defRPr/>
              </a:pPr>
              <a:t>‹#›</a:t>
            </a:fld>
            <a:endParaRPr lang="en-US" altLang="en-US" dirty="0"/>
          </a:p>
        </p:txBody>
      </p:sp>
    </p:spTree>
    <p:extLst>
      <p:ext uri="{BB962C8B-B14F-4D97-AF65-F5344CB8AC3E}">
        <p14:creationId xmlns:p14="http://schemas.microsoft.com/office/powerpoint/2010/main" val="88033827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6" name="Date Placeholder 3">
            <a:extLst>
              <a:ext uri="{FF2B5EF4-FFF2-40B4-BE49-F238E27FC236}">
                <a16:creationId xmlns:a16="http://schemas.microsoft.com/office/drawing/2014/main" id="{61CDDDB9-A618-4545-A66C-BC1FED48D073}"/>
              </a:ext>
            </a:extLst>
          </p:cNvPr>
          <p:cNvSpPr>
            <a:spLocks noGrp="1"/>
          </p:cNvSpPr>
          <p:nvPr>
            <p:ph type="dt" sz="half" idx="14"/>
          </p:nvPr>
        </p:nvSpPr>
        <p:spPr/>
        <p:txBody>
          <a:bodyPr/>
          <a:lstStyle>
            <a:lvl1pPr>
              <a:defRPr/>
            </a:lvl1pPr>
          </a:lstStyle>
          <a:p>
            <a:pPr>
              <a:defRPr/>
            </a:pPr>
            <a:fld id="{C384974D-0D90-4228-90F5-9C28DA5664DB}" type="datetime1">
              <a:rPr lang="en-US"/>
              <a:pPr>
                <a:defRPr/>
              </a:pPr>
              <a:t>10/17/2023</a:t>
            </a:fld>
            <a:endParaRPr lang="en-US" dirty="0"/>
          </a:p>
        </p:txBody>
      </p:sp>
      <p:sp>
        <p:nvSpPr>
          <p:cNvPr id="7" name="Footer Placeholder 4">
            <a:extLst>
              <a:ext uri="{FF2B5EF4-FFF2-40B4-BE49-F238E27FC236}">
                <a16:creationId xmlns:a16="http://schemas.microsoft.com/office/drawing/2014/main" id="{46AF6F79-1D2C-497A-909B-032AA8F2232A}"/>
              </a:ext>
            </a:extLst>
          </p:cNvPr>
          <p:cNvSpPr>
            <a:spLocks noGrp="1"/>
          </p:cNvSpPr>
          <p:nvPr>
            <p:ph type="ftr" sz="quarter" idx="15"/>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29BF1C75-66C3-4663-ACCA-AFCBB01E0460}"/>
              </a:ext>
            </a:extLst>
          </p:cNvPr>
          <p:cNvSpPr>
            <a:spLocks noGrp="1"/>
          </p:cNvSpPr>
          <p:nvPr>
            <p:ph type="sldNum" sz="quarter" idx="16"/>
          </p:nvPr>
        </p:nvSpPr>
        <p:spPr/>
        <p:txBody>
          <a:bodyPr/>
          <a:lstStyle>
            <a:lvl1pPr>
              <a:defRPr/>
            </a:lvl1pPr>
          </a:lstStyle>
          <a:p>
            <a:pPr>
              <a:defRPr/>
            </a:pPr>
            <a:fld id="{1E13756F-CD67-4F4A-B0E2-54E706A2006B}" type="slidenum">
              <a:rPr lang="en-US" altLang="en-US"/>
              <a:pPr>
                <a:defRPr/>
              </a:pPr>
              <a:t>‹#›</a:t>
            </a:fld>
            <a:endParaRPr lang="en-US" altLang="en-US" dirty="0"/>
          </a:p>
        </p:txBody>
      </p:sp>
    </p:spTree>
    <p:extLst>
      <p:ext uri="{BB962C8B-B14F-4D97-AF65-F5344CB8AC3E}">
        <p14:creationId xmlns:p14="http://schemas.microsoft.com/office/powerpoint/2010/main" val="563889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316934" y="243951"/>
            <a:ext cx="6583482" cy="710206"/>
          </a:xfrm>
        </p:spPr>
        <p:txBody>
          <a:bodyPr/>
          <a:lstStyle/>
          <a:p>
            <a:r>
              <a:rPr lang="en-US"/>
              <a:t>Click to edit Master title style</a:t>
            </a:r>
            <a:endParaRPr lang="en-US" dirty="0"/>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
        <p:nvSpPr>
          <p:cNvPr id="8" name="Picture Placeholder 8"/>
          <p:cNvSpPr>
            <a:spLocks noGrp="1"/>
          </p:cNvSpPr>
          <p:nvPr>
            <p:ph type="pic" sz="quarter" idx="14"/>
          </p:nvPr>
        </p:nvSpPr>
        <p:spPr>
          <a:xfrm>
            <a:off x="8028385" y="85726"/>
            <a:ext cx="1033463" cy="1096963"/>
          </a:xfrm>
        </p:spPr>
        <p:txBody>
          <a:bodyPr rtlCol="0">
            <a:normAutofit/>
          </a:bodyPr>
          <a:lstStyle/>
          <a:p>
            <a:pPr lvl="0"/>
            <a:r>
              <a:rPr lang="en-US" noProof="0" dirty="0"/>
              <a:t>Click icon to add picture</a:t>
            </a:r>
          </a:p>
        </p:txBody>
      </p:sp>
      <p:sp>
        <p:nvSpPr>
          <p:cNvPr id="5" name="Date Placeholder 3">
            <a:extLst>
              <a:ext uri="{FF2B5EF4-FFF2-40B4-BE49-F238E27FC236}">
                <a16:creationId xmlns:a16="http://schemas.microsoft.com/office/drawing/2014/main" id="{53412B22-80C2-439F-8A8D-F181F59D1F32}"/>
              </a:ext>
            </a:extLst>
          </p:cNvPr>
          <p:cNvSpPr>
            <a:spLocks noGrp="1"/>
          </p:cNvSpPr>
          <p:nvPr>
            <p:ph type="dt" sz="half" idx="15"/>
          </p:nvPr>
        </p:nvSpPr>
        <p:spPr/>
        <p:txBody>
          <a:bodyPr/>
          <a:lstStyle>
            <a:lvl1pPr>
              <a:defRPr/>
            </a:lvl1pPr>
          </a:lstStyle>
          <a:p>
            <a:pPr>
              <a:defRPr/>
            </a:pPr>
            <a:fld id="{A1511976-7289-40BB-B1B3-016CE7F5FEFA}" type="datetime1">
              <a:rPr lang="en-US"/>
              <a:pPr>
                <a:defRPr/>
              </a:pPr>
              <a:t>10/17/2023</a:t>
            </a:fld>
            <a:endParaRPr lang="en-US" dirty="0"/>
          </a:p>
        </p:txBody>
      </p:sp>
      <p:sp>
        <p:nvSpPr>
          <p:cNvPr id="6" name="Footer Placeholder 4">
            <a:extLst>
              <a:ext uri="{FF2B5EF4-FFF2-40B4-BE49-F238E27FC236}">
                <a16:creationId xmlns:a16="http://schemas.microsoft.com/office/drawing/2014/main" id="{35FBD84A-2AC5-45F3-8428-F6ED08B32132}"/>
              </a:ext>
            </a:extLst>
          </p:cNvPr>
          <p:cNvSpPr>
            <a:spLocks noGrp="1"/>
          </p:cNvSpPr>
          <p:nvPr>
            <p:ph type="ftr" sz="quarter" idx="16"/>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5AACB187-7FA7-464F-AC17-B2AECF093062}"/>
              </a:ext>
            </a:extLst>
          </p:cNvPr>
          <p:cNvSpPr>
            <a:spLocks noGrp="1"/>
          </p:cNvSpPr>
          <p:nvPr>
            <p:ph type="sldNum" sz="quarter" idx="17"/>
          </p:nvPr>
        </p:nvSpPr>
        <p:spPr/>
        <p:txBody>
          <a:bodyPr/>
          <a:lstStyle>
            <a:lvl1pPr>
              <a:defRPr/>
            </a:lvl1pPr>
          </a:lstStyle>
          <a:p>
            <a:pPr>
              <a:defRPr/>
            </a:pPr>
            <a:fld id="{B1EA7D3F-6D2C-4177-A2A4-A6998F61677C}" type="slidenum">
              <a:rPr lang="en-US" altLang="en-US"/>
              <a:pPr>
                <a:defRPr/>
              </a:pPr>
              <a:t>‹#›</a:t>
            </a:fld>
            <a:endParaRPr lang="en-US" altLang="en-US" dirty="0"/>
          </a:p>
        </p:txBody>
      </p:sp>
    </p:spTree>
    <p:extLst>
      <p:ext uri="{BB962C8B-B14F-4D97-AF65-F5344CB8AC3E}">
        <p14:creationId xmlns:p14="http://schemas.microsoft.com/office/powerpoint/2010/main" val="175807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7" cy="710206"/>
          </a:xfrm>
        </p:spPr>
        <p:txBody>
          <a:bodyPr/>
          <a:lstStyle/>
          <a:p>
            <a:r>
              <a:rPr lang="en-US"/>
              <a:t>Click to edit Master title style</a:t>
            </a:r>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9" name="Date Placeholder 3">
            <a:extLst>
              <a:ext uri="{FF2B5EF4-FFF2-40B4-BE49-F238E27FC236}">
                <a16:creationId xmlns:a16="http://schemas.microsoft.com/office/drawing/2014/main" id="{4C14C91C-F9B1-4130-9DCE-C6A089CE2215}"/>
              </a:ext>
            </a:extLst>
          </p:cNvPr>
          <p:cNvSpPr>
            <a:spLocks noGrp="1"/>
          </p:cNvSpPr>
          <p:nvPr>
            <p:ph type="dt" sz="half" idx="14"/>
          </p:nvPr>
        </p:nvSpPr>
        <p:spPr/>
        <p:txBody>
          <a:bodyPr/>
          <a:lstStyle>
            <a:lvl1pPr>
              <a:defRPr/>
            </a:lvl1pPr>
          </a:lstStyle>
          <a:p>
            <a:pPr>
              <a:defRPr/>
            </a:pPr>
            <a:fld id="{24A477B5-46B4-417A-A166-54B7C8E20176}" type="datetime1">
              <a:rPr lang="en-US"/>
              <a:pPr>
                <a:defRPr/>
              </a:pPr>
              <a:t>10/17/2023</a:t>
            </a:fld>
            <a:endParaRPr lang="en-US" dirty="0"/>
          </a:p>
        </p:txBody>
      </p:sp>
      <p:sp>
        <p:nvSpPr>
          <p:cNvPr id="10" name="Footer Placeholder 4">
            <a:extLst>
              <a:ext uri="{FF2B5EF4-FFF2-40B4-BE49-F238E27FC236}">
                <a16:creationId xmlns:a16="http://schemas.microsoft.com/office/drawing/2014/main" id="{166FCB86-F485-46FA-B47C-30F47FA2BE53}"/>
              </a:ext>
            </a:extLst>
          </p:cNvPr>
          <p:cNvSpPr>
            <a:spLocks noGrp="1"/>
          </p:cNvSpPr>
          <p:nvPr>
            <p:ph type="ftr" sz="quarter" idx="15"/>
          </p:nvPr>
        </p:nvSpPr>
        <p:spPr/>
        <p:txBody>
          <a:bodyPr/>
          <a:lstStyle>
            <a:lvl1pPr>
              <a:defRPr/>
            </a:lvl1pPr>
          </a:lstStyle>
          <a:p>
            <a:pPr>
              <a:defRPr/>
            </a:pPr>
            <a:endParaRPr lang="en-US" dirty="0"/>
          </a:p>
        </p:txBody>
      </p:sp>
      <p:sp>
        <p:nvSpPr>
          <p:cNvPr id="11" name="Slide Number Placeholder 5">
            <a:extLst>
              <a:ext uri="{FF2B5EF4-FFF2-40B4-BE49-F238E27FC236}">
                <a16:creationId xmlns:a16="http://schemas.microsoft.com/office/drawing/2014/main" id="{A61ADBF8-4515-4D11-ABF8-6863B89BB16F}"/>
              </a:ext>
            </a:extLst>
          </p:cNvPr>
          <p:cNvSpPr>
            <a:spLocks noGrp="1"/>
          </p:cNvSpPr>
          <p:nvPr>
            <p:ph type="sldNum" sz="quarter" idx="16"/>
          </p:nvPr>
        </p:nvSpPr>
        <p:spPr/>
        <p:txBody>
          <a:bodyPr/>
          <a:lstStyle>
            <a:lvl1pPr>
              <a:defRPr/>
            </a:lvl1pPr>
          </a:lstStyle>
          <a:p>
            <a:pPr>
              <a:defRPr/>
            </a:pPr>
            <a:fld id="{A10C9461-75A2-4E8E-A9CD-791E84DB173A}" type="slidenum">
              <a:rPr lang="en-US" altLang="en-US"/>
              <a:pPr>
                <a:defRPr/>
              </a:pPr>
              <a:t>‹#›</a:t>
            </a:fld>
            <a:endParaRPr lang="en-US" altLang="en-US" dirty="0"/>
          </a:p>
        </p:txBody>
      </p:sp>
    </p:spTree>
    <p:extLst>
      <p:ext uri="{BB962C8B-B14F-4D97-AF65-F5344CB8AC3E}">
        <p14:creationId xmlns:p14="http://schemas.microsoft.com/office/powerpoint/2010/main" val="396185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92625" cy="710206"/>
          </a:xfrm>
        </p:spPr>
        <p:txBody>
          <a:bodyPr/>
          <a:lstStyle/>
          <a:p>
            <a:r>
              <a:rPr lang="en-US"/>
              <a:t>Click to edit Master title style</a:t>
            </a:r>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3" name="Picture Placeholder 8"/>
          <p:cNvSpPr>
            <a:spLocks noGrp="1"/>
          </p:cNvSpPr>
          <p:nvPr>
            <p:ph type="pic" sz="quarter" idx="17"/>
          </p:nvPr>
        </p:nvSpPr>
        <p:spPr>
          <a:xfrm>
            <a:off x="8028385" y="85726"/>
            <a:ext cx="1033463" cy="1096963"/>
          </a:xfrm>
        </p:spPr>
        <p:txBody>
          <a:bodyPr rtlCol="0">
            <a:normAutofit/>
          </a:bodyPr>
          <a:lstStyle/>
          <a:p>
            <a:pPr lvl="0"/>
            <a:r>
              <a:rPr lang="en-US" noProof="0" dirty="0"/>
              <a:t>Click icon to add picture</a:t>
            </a:r>
          </a:p>
        </p:txBody>
      </p:sp>
      <p:sp>
        <p:nvSpPr>
          <p:cNvPr id="14" name="Date Placeholder 3">
            <a:extLst>
              <a:ext uri="{FF2B5EF4-FFF2-40B4-BE49-F238E27FC236}">
                <a16:creationId xmlns:a16="http://schemas.microsoft.com/office/drawing/2014/main" id="{FB1022C2-29ED-4736-9DF4-D47EB18651A1}"/>
              </a:ext>
            </a:extLst>
          </p:cNvPr>
          <p:cNvSpPr>
            <a:spLocks noGrp="1"/>
          </p:cNvSpPr>
          <p:nvPr>
            <p:ph type="dt" sz="half" idx="18"/>
          </p:nvPr>
        </p:nvSpPr>
        <p:spPr/>
        <p:txBody>
          <a:bodyPr/>
          <a:lstStyle>
            <a:lvl1pPr>
              <a:defRPr/>
            </a:lvl1pPr>
          </a:lstStyle>
          <a:p>
            <a:pPr>
              <a:defRPr/>
            </a:pPr>
            <a:fld id="{56E952B5-B7B5-4C8C-958B-9568D7893F00}" type="datetime1">
              <a:rPr lang="en-US"/>
              <a:pPr>
                <a:defRPr/>
              </a:pPr>
              <a:t>10/17/2023</a:t>
            </a:fld>
            <a:endParaRPr lang="en-US" dirty="0"/>
          </a:p>
        </p:txBody>
      </p:sp>
      <p:sp>
        <p:nvSpPr>
          <p:cNvPr id="15" name="Footer Placeholder 4">
            <a:extLst>
              <a:ext uri="{FF2B5EF4-FFF2-40B4-BE49-F238E27FC236}">
                <a16:creationId xmlns:a16="http://schemas.microsoft.com/office/drawing/2014/main" id="{D46E8877-88BA-4A5B-9810-69C609037C23}"/>
              </a:ext>
            </a:extLst>
          </p:cNvPr>
          <p:cNvSpPr>
            <a:spLocks noGrp="1"/>
          </p:cNvSpPr>
          <p:nvPr>
            <p:ph type="ftr" sz="quarter" idx="19"/>
          </p:nvPr>
        </p:nvSpPr>
        <p:spPr/>
        <p:txBody>
          <a:bodyPr/>
          <a:lstStyle>
            <a:lvl1pPr>
              <a:defRPr/>
            </a:lvl1pPr>
          </a:lstStyle>
          <a:p>
            <a:pPr>
              <a:defRPr/>
            </a:pPr>
            <a:endParaRPr lang="en-US" dirty="0"/>
          </a:p>
        </p:txBody>
      </p:sp>
      <p:sp>
        <p:nvSpPr>
          <p:cNvPr id="16" name="Slide Number Placeholder 5">
            <a:extLst>
              <a:ext uri="{FF2B5EF4-FFF2-40B4-BE49-F238E27FC236}">
                <a16:creationId xmlns:a16="http://schemas.microsoft.com/office/drawing/2014/main" id="{BE442DB9-0A6B-407F-BFBB-DA4F81A63F37}"/>
              </a:ext>
            </a:extLst>
          </p:cNvPr>
          <p:cNvSpPr>
            <a:spLocks noGrp="1"/>
          </p:cNvSpPr>
          <p:nvPr>
            <p:ph type="sldNum" sz="quarter" idx="20"/>
          </p:nvPr>
        </p:nvSpPr>
        <p:spPr/>
        <p:txBody>
          <a:bodyPr/>
          <a:lstStyle>
            <a:lvl1pPr>
              <a:defRPr/>
            </a:lvl1pPr>
          </a:lstStyle>
          <a:p>
            <a:pPr>
              <a:defRPr/>
            </a:pPr>
            <a:fld id="{925142B7-17D6-4EBF-9279-D6A312F77BAF}" type="slidenum">
              <a:rPr lang="en-US" altLang="en-US"/>
              <a:pPr>
                <a:defRPr/>
              </a:pPr>
              <a:t>‹#›</a:t>
            </a:fld>
            <a:endParaRPr lang="en-US" altLang="en-US" dirty="0"/>
          </a:p>
        </p:txBody>
      </p:sp>
    </p:spTree>
    <p:extLst>
      <p:ext uri="{BB962C8B-B14F-4D97-AF65-F5344CB8AC3E}">
        <p14:creationId xmlns:p14="http://schemas.microsoft.com/office/powerpoint/2010/main" val="3285655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601769" cy="710206"/>
          </a:xfrm>
        </p:spPr>
        <p:txBody>
          <a:bodyPr/>
          <a:lstStyle/>
          <a:p>
            <a:r>
              <a:rPr lang="en-US"/>
              <a:t>Click to edit Master title style</a:t>
            </a:r>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
        <p:nvSpPr>
          <p:cNvPr id="8"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6" name="Date Placeholder 2">
            <a:extLst>
              <a:ext uri="{FF2B5EF4-FFF2-40B4-BE49-F238E27FC236}">
                <a16:creationId xmlns:a16="http://schemas.microsoft.com/office/drawing/2014/main" id="{C53F363D-54B9-492D-9CBD-CE6EAEC96154}"/>
              </a:ext>
            </a:extLst>
          </p:cNvPr>
          <p:cNvSpPr>
            <a:spLocks noGrp="1"/>
          </p:cNvSpPr>
          <p:nvPr>
            <p:ph type="dt" sz="half" idx="16"/>
          </p:nvPr>
        </p:nvSpPr>
        <p:spPr/>
        <p:txBody>
          <a:bodyPr/>
          <a:lstStyle>
            <a:lvl1pPr>
              <a:defRPr/>
            </a:lvl1pPr>
          </a:lstStyle>
          <a:p>
            <a:pPr>
              <a:defRPr/>
            </a:pPr>
            <a:fld id="{0F35E7A7-B1B1-4942-9DD4-19FE5BE096B4}" type="datetime1">
              <a:rPr lang="en-US"/>
              <a:pPr>
                <a:defRPr/>
              </a:pPr>
              <a:t>10/17/2023</a:t>
            </a:fld>
            <a:endParaRPr lang="en-US" dirty="0"/>
          </a:p>
        </p:txBody>
      </p:sp>
      <p:sp>
        <p:nvSpPr>
          <p:cNvPr id="7" name="Footer Placeholder 3">
            <a:extLst>
              <a:ext uri="{FF2B5EF4-FFF2-40B4-BE49-F238E27FC236}">
                <a16:creationId xmlns:a16="http://schemas.microsoft.com/office/drawing/2014/main" id="{31F66D61-D4B5-4F48-9E21-030B02711CB1}"/>
              </a:ext>
            </a:extLst>
          </p:cNvPr>
          <p:cNvSpPr>
            <a:spLocks noGrp="1"/>
          </p:cNvSpPr>
          <p:nvPr>
            <p:ph type="ftr" sz="quarter" idx="17"/>
          </p:nvPr>
        </p:nvSpPr>
        <p:spPr/>
        <p:txBody>
          <a:bodyPr/>
          <a:lstStyle>
            <a:lvl1pPr>
              <a:defRPr/>
            </a:lvl1pPr>
          </a:lstStyle>
          <a:p>
            <a:pPr>
              <a:defRPr/>
            </a:pPr>
            <a:endParaRPr lang="en-US" dirty="0"/>
          </a:p>
        </p:txBody>
      </p:sp>
      <p:sp>
        <p:nvSpPr>
          <p:cNvPr id="9" name="Slide Number Placeholder 4">
            <a:extLst>
              <a:ext uri="{FF2B5EF4-FFF2-40B4-BE49-F238E27FC236}">
                <a16:creationId xmlns:a16="http://schemas.microsoft.com/office/drawing/2014/main" id="{E8F1920E-1446-4110-9289-AFD1ED58EFEC}"/>
              </a:ext>
            </a:extLst>
          </p:cNvPr>
          <p:cNvSpPr>
            <a:spLocks noGrp="1"/>
          </p:cNvSpPr>
          <p:nvPr>
            <p:ph type="sldNum" sz="quarter" idx="18"/>
          </p:nvPr>
        </p:nvSpPr>
        <p:spPr/>
        <p:txBody>
          <a:bodyPr/>
          <a:lstStyle>
            <a:lvl1pPr>
              <a:defRPr/>
            </a:lvl1pPr>
          </a:lstStyle>
          <a:p>
            <a:pPr>
              <a:defRPr/>
            </a:pPr>
            <a:fld id="{519C501B-CA20-4214-A9DF-22E6070BEEDC}" type="slidenum">
              <a:rPr lang="en-US" altLang="en-US"/>
              <a:pPr>
                <a:defRPr/>
              </a:pPr>
              <a:t>‹#›</a:t>
            </a:fld>
            <a:endParaRPr lang="en-US" altLang="en-US" dirty="0"/>
          </a:p>
        </p:txBody>
      </p:sp>
    </p:spTree>
    <p:extLst>
      <p:ext uri="{BB962C8B-B14F-4D97-AF65-F5344CB8AC3E}">
        <p14:creationId xmlns:p14="http://schemas.microsoft.com/office/powerpoint/2010/main" val="4206494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37761" cy="710206"/>
          </a:xfrm>
        </p:spPr>
        <p:txBody>
          <a:bodyPr/>
          <a:lstStyle/>
          <a:p>
            <a:r>
              <a:rPr lang="en-US"/>
              <a:t>Click to edit Master title style</a:t>
            </a:r>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
        <p:nvSpPr>
          <p:cNvPr id="9" name="Picture Placeholder 8"/>
          <p:cNvSpPr>
            <a:spLocks noGrp="1"/>
          </p:cNvSpPr>
          <p:nvPr>
            <p:ph type="pic" sz="quarter" idx="15"/>
          </p:nvPr>
        </p:nvSpPr>
        <p:spPr>
          <a:xfrm>
            <a:off x="8028385" y="85726"/>
            <a:ext cx="1033463" cy="1096963"/>
          </a:xfrm>
        </p:spPr>
        <p:txBody>
          <a:bodyPr rtlCol="0">
            <a:normAutofit/>
          </a:bodyPr>
          <a:lstStyle/>
          <a:p>
            <a:pPr lvl="0"/>
            <a:r>
              <a:rPr lang="en-US" noProof="0" dirty="0"/>
              <a:t>Click icon to add picture</a:t>
            </a:r>
          </a:p>
        </p:txBody>
      </p:sp>
      <p:sp>
        <p:nvSpPr>
          <p:cNvPr id="6" name="Date Placeholder 2">
            <a:extLst>
              <a:ext uri="{FF2B5EF4-FFF2-40B4-BE49-F238E27FC236}">
                <a16:creationId xmlns:a16="http://schemas.microsoft.com/office/drawing/2014/main" id="{2C2BA823-AD78-4EFE-82BF-126F637AF760}"/>
              </a:ext>
            </a:extLst>
          </p:cNvPr>
          <p:cNvSpPr>
            <a:spLocks noGrp="1"/>
          </p:cNvSpPr>
          <p:nvPr>
            <p:ph type="dt" sz="half" idx="16"/>
          </p:nvPr>
        </p:nvSpPr>
        <p:spPr/>
        <p:txBody>
          <a:bodyPr/>
          <a:lstStyle>
            <a:lvl1pPr>
              <a:defRPr/>
            </a:lvl1pPr>
          </a:lstStyle>
          <a:p>
            <a:pPr>
              <a:defRPr/>
            </a:pPr>
            <a:fld id="{4A4690FC-AB2C-453C-8D41-03435D9C1EEA}" type="datetime1">
              <a:rPr lang="en-US"/>
              <a:pPr>
                <a:defRPr/>
              </a:pPr>
              <a:t>10/17/2023</a:t>
            </a:fld>
            <a:endParaRPr lang="en-US" dirty="0"/>
          </a:p>
        </p:txBody>
      </p:sp>
      <p:sp>
        <p:nvSpPr>
          <p:cNvPr id="7" name="Footer Placeholder 3">
            <a:extLst>
              <a:ext uri="{FF2B5EF4-FFF2-40B4-BE49-F238E27FC236}">
                <a16:creationId xmlns:a16="http://schemas.microsoft.com/office/drawing/2014/main" id="{2D288CDE-E677-423E-902A-31BF92A8EB4F}"/>
              </a:ext>
            </a:extLst>
          </p:cNvPr>
          <p:cNvSpPr>
            <a:spLocks noGrp="1"/>
          </p:cNvSpPr>
          <p:nvPr>
            <p:ph type="ftr" sz="quarter" idx="17"/>
          </p:nvPr>
        </p:nvSpPr>
        <p:spPr/>
        <p:txBody>
          <a:bodyPr/>
          <a:lstStyle>
            <a:lvl1pPr>
              <a:defRPr/>
            </a:lvl1pPr>
          </a:lstStyle>
          <a:p>
            <a:pPr>
              <a:defRPr/>
            </a:pPr>
            <a:endParaRPr lang="en-US" dirty="0"/>
          </a:p>
        </p:txBody>
      </p:sp>
      <p:sp>
        <p:nvSpPr>
          <p:cNvPr id="10" name="Slide Number Placeholder 4">
            <a:extLst>
              <a:ext uri="{FF2B5EF4-FFF2-40B4-BE49-F238E27FC236}">
                <a16:creationId xmlns:a16="http://schemas.microsoft.com/office/drawing/2014/main" id="{71434EFD-62DA-434E-970B-F3B67B5B2263}"/>
              </a:ext>
            </a:extLst>
          </p:cNvPr>
          <p:cNvSpPr>
            <a:spLocks noGrp="1"/>
          </p:cNvSpPr>
          <p:nvPr>
            <p:ph type="sldNum" sz="quarter" idx="18"/>
          </p:nvPr>
        </p:nvSpPr>
        <p:spPr/>
        <p:txBody>
          <a:bodyPr/>
          <a:lstStyle>
            <a:lvl1pPr>
              <a:defRPr/>
            </a:lvl1pPr>
          </a:lstStyle>
          <a:p>
            <a:pPr>
              <a:defRPr/>
            </a:pPr>
            <a:fld id="{20018558-772C-4565-A2A4-504C7872E7CF}" type="slidenum">
              <a:rPr lang="en-US" altLang="en-US"/>
              <a:pPr>
                <a:defRPr/>
              </a:pPr>
              <a:t>‹#›</a:t>
            </a:fld>
            <a:endParaRPr lang="en-US" altLang="en-US" dirty="0"/>
          </a:p>
        </p:txBody>
      </p:sp>
    </p:spTree>
    <p:extLst>
      <p:ext uri="{BB962C8B-B14F-4D97-AF65-F5344CB8AC3E}">
        <p14:creationId xmlns:p14="http://schemas.microsoft.com/office/powerpoint/2010/main" val="2686986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67798" cy="737937"/>
          </a:xfrm>
        </p:spPr>
        <p:txBody>
          <a:bodyPr/>
          <a:lstStyle/>
          <a:p>
            <a:r>
              <a:rPr lang="en-US"/>
              <a:t>Click to edit Master title style</a:t>
            </a:r>
          </a:p>
        </p:txBody>
      </p:sp>
      <p:sp>
        <p:nvSpPr>
          <p:cNvPr id="10" name="Picture Placeholder 6"/>
          <p:cNvSpPr>
            <a:spLocks noGrp="1"/>
          </p:cNvSpPr>
          <p:nvPr>
            <p:ph type="pic" sz="quarter" idx="13"/>
          </p:nvPr>
        </p:nvSpPr>
        <p:spPr>
          <a:xfrm>
            <a:off x="301230" y="1645920"/>
            <a:ext cx="8534993" cy="3648710"/>
          </a:xfrm>
        </p:spPr>
        <p:txBody>
          <a:bodyPr rtlCol="0">
            <a:normAutofit/>
          </a:bodyPr>
          <a:lstStyle>
            <a:lvl1pPr marL="0" indent="0">
              <a:buFontTx/>
              <a:buNone/>
              <a:defRPr>
                <a:latin typeface="Open Sans (Headings)"/>
              </a:defRPr>
            </a:lvl1pPr>
          </a:lstStyle>
          <a:p>
            <a:pPr lvl="0"/>
            <a:r>
              <a:rPr lang="en-US" noProof="0" dirty="0"/>
              <a:t>Click icon to add picture</a:t>
            </a:r>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
        <p:nvSpPr>
          <p:cNvPr id="12" name="Picture Placeholder 8"/>
          <p:cNvSpPr>
            <a:spLocks noGrp="1"/>
          </p:cNvSpPr>
          <p:nvPr>
            <p:ph type="pic" sz="quarter" idx="15"/>
          </p:nvPr>
        </p:nvSpPr>
        <p:spPr>
          <a:xfrm>
            <a:off x="8028385" y="85726"/>
            <a:ext cx="1033463" cy="1096963"/>
          </a:xfrm>
        </p:spPr>
        <p:txBody>
          <a:bodyPr rtlCol="0">
            <a:normAutofit/>
          </a:bodyPr>
          <a:lstStyle/>
          <a:p>
            <a:pPr lvl="0"/>
            <a:r>
              <a:rPr lang="en-US" noProof="0" dirty="0"/>
              <a:t>Click icon to add picture</a:t>
            </a:r>
          </a:p>
        </p:txBody>
      </p:sp>
      <p:sp>
        <p:nvSpPr>
          <p:cNvPr id="6" name="Date Placeholder 3">
            <a:extLst>
              <a:ext uri="{FF2B5EF4-FFF2-40B4-BE49-F238E27FC236}">
                <a16:creationId xmlns:a16="http://schemas.microsoft.com/office/drawing/2014/main" id="{B156E4C1-AB0B-4BDE-BB45-BEA3E0D8A528}"/>
              </a:ext>
            </a:extLst>
          </p:cNvPr>
          <p:cNvSpPr>
            <a:spLocks noGrp="1"/>
          </p:cNvSpPr>
          <p:nvPr>
            <p:ph type="dt" sz="half" idx="16"/>
          </p:nvPr>
        </p:nvSpPr>
        <p:spPr/>
        <p:txBody>
          <a:bodyPr/>
          <a:lstStyle>
            <a:lvl1pPr>
              <a:defRPr/>
            </a:lvl1pPr>
          </a:lstStyle>
          <a:p>
            <a:pPr>
              <a:defRPr/>
            </a:pPr>
            <a:fld id="{36A34A76-C16B-4BB3-A9A2-4CE685FF4A91}" type="datetime1">
              <a:rPr lang="en-US"/>
              <a:pPr>
                <a:defRPr/>
              </a:pPr>
              <a:t>10/17/2023</a:t>
            </a:fld>
            <a:endParaRPr lang="en-US" dirty="0"/>
          </a:p>
        </p:txBody>
      </p:sp>
      <p:sp>
        <p:nvSpPr>
          <p:cNvPr id="7" name="Footer Placeholder 4">
            <a:extLst>
              <a:ext uri="{FF2B5EF4-FFF2-40B4-BE49-F238E27FC236}">
                <a16:creationId xmlns:a16="http://schemas.microsoft.com/office/drawing/2014/main" id="{25B339D2-74D8-4D74-84DB-F6564744AC6C}"/>
              </a:ext>
            </a:extLst>
          </p:cNvPr>
          <p:cNvSpPr>
            <a:spLocks noGrp="1"/>
          </p:cNvSpPr>
          <p:nvPr>
            <p:ph type="ftr" sz="quarter" idx="17"/>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EB851505-D072-46C4-B977-340D862CC3B2}"/>
              </a:ext>
            </a:extLst>
          </p:cNvPr>
          <p:cNvSpPr>
            <a:spLocks noGrp="1"/>
          </p:cNvSpPr>
          <p:nvPr>
            <p:ph type="sldNum" sz="quarter" idx="18"/>
          </p:nvPr>
        </p:nvSpPr>
        <p:spPr/>
        <p:txBody>
          <a:bodyPr/>
          <a:lstStyle>
            <a:lvl1pPr>
              <a:defRPr/>
            </a:lvl1pPr>
          </a:lstStyle>
          <a:p>
            <a:pPr>
              <a:defRPr/>
            </a:pPr>
            <a:fld id="{1732BCE2-7AD2-495A-B1E0-42682BC00517}" type="slidenum">
              <a:rPr lang="en-US" altLang="en-US"/>
              <a:pPr>
                <a:defRPr/>
              </a:pPr>
              <a:t>‹#›</a:t>
            </a:fld>
            <a:endParaRPr lang="en-US" altLang="en-US" dirty="0"/>
          </a:p>
        </p:txBody>
      </p:sp>
    </p:spTree>
    <p:extLst>
      <p:ext uri="{BB962C8B-B14F-4D97-AF65-F5344CB8AC3E}">
        <p14:creationId xmlns:p14="http://schemas.microsoft.com/office/powerpoint/2010/main" val="767722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C9F82A-035B-459C-87B8-22669FCBBF19}"/>
              </a:ext>
            </a:extLst>
          </p:cNvPr>
          <p:cNvCxnSpPr/>
          <p:nvPr userDrawn="1"/>
        </p:nvCxnSpPr>
        <p:spPr>
          <a:xfrm>
            <a:off x="5794375" y="3630613"/>
            <a:ext cx="9525" cy="514350"/>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624B33-D0FA-47FE-B41A-2DA8C1238F3D}"/>
              </a:ext>
            </a:extLst>
          </p:cNvPr>
          <p:cNvCxnSpPr/>
          <p:nvPr userDrawn="1"/>
        </p:nvCxnSpPr>
        <p:spPr>
          <a:xfrm>
            <a:off x="3371850" y="3640138"/>
            <a:ext cx="9525" cy="512762"/>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9791F9-A92B-4C02-A4BD-BCDF812656AE}"/>
              </a:ext>
            </a:extLst>
          </p:cNvPr>
          <p:cNvCxnSpPr>
            <a:endCxn id="20" idx="4"/>
          </p:cNvCxnSpPr>
          <p:nvPr userDrawn="1"/>
        </p:nvCxnSpPr>
        <p:spPr>
          <a:xfrm>
            <a:off x="4583113" y="3255963"/>
            <a:ext cx="9525" cy="514350"/>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8EF3CA-6595-4D31-9968-994C49E0BEA4}"/>
              </a:ext>
            </a:extLst>
          </p:cNvPr>
          <p:cNvSpPr/>
          <p:nvPr userDrawn="1"/>
        </p:nvSpPr>
        <p:spPr>
          <a:xfrm>
            <a:off x="2803525" y="3552825"/>
            <a:ext cx="1147763" cy="293688"/>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4" name="Rectangle 13">
            <a:extLst>
              <a:ext uri="{FF2B5EF4-FFF2-40B4-BE49-F238E27FC236}">
                <a16:creationId xmlns:a16="http://schemas.microsoft.com/office/drawing/2014/main" id="{A2290F97-660F-49B9-ACC2-0F86C823F705}"/>
              </a:ext>
            </a:extLst>
          </p:cNvPr>
          <p:cNvSpPr/>
          <p:nvPr userDrawn="1"/>
        </p:nvSpPr>
        <p:spPr>
          <a:xfrm>
            <a:off x="4014788" y="3552825"/>
            <a:ext cx="1147762" cy="293688"/>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5" name="Rectangle 14">
            <a:extLst>
              <a:ext uri="{FF2B5EF4-FFF2-40B4-BE49-F238E27FC236}">
                <a16:creationId xmlns:a16="http://schemas.microsoft.com/office/drawing/2014/main" id="{500A7AB1-A3C2-4605-8A17-18C8EFA991B6}"/>
              </a:ext>
            </a:extLst>
          </p:cNvPr>
          <p:cNvSpPr/>
          <p:nvPr userDrawn="1"/>
        </p:nvSpPr>
        <p:spPr>
          <a:xfrm>
            <a:off x="5226050" y="3552825"/>
            <a:ext cx="1147763" cy="29368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6" name="Rectangle 15">
            <a:extLst>
              <a:ext uri="{FF2B5EF4-FFF2-40B4-BE49-F238E27FC236}">
                <a16:creationId xmlns:a16="http://schemas.microsoft.com/office/drawing/2014/main" id="{9BFA266D-407B-4AC9-B968-AA0B0FC08A3E}"/>
              </a:ext>
            </a:extLst>
          </p:cNvPr>
          <p:cNvSpPr/>
          <p:nvPr userDrawn="1"/>
        </p:nvSpPr>
        <p:spPr>
          <a:xfrm>
            <a:off x="6429375" y="3552825"/>
            <a:ext cx="1147763" cy="293688"/>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7" name="Rectangle 16">
            <a:extLst>
              <a:ext uri="{FF2B5EF4-FFF2-40B4-BE49-F238E27FC236}">
                <a16:creationId xmlns:a16="http://schemas.microsoft.com/office/drawing/2014/main" id="{E15F8B69-37CD-4670-BF36-169487354A67}"/>
              </a:ext>
            </a:extLst>
          </p:cNvPr>
          <p:cNvSpPr/>
          <p:nvPr userDrawn="1"/>
        </p:nvSpPr>
        <p:spPr>
          <a:xfrm>
            <a:off x="1593850" y="3552825"/>
            <a:ext cx="1147763" cy="293688"/>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8" name="Oval 17">
            <a:extLst>
              <a:ext uri="{FF2B5EF4-FFF2-40B4-BE49-F238E27FC236}">
                <a16:creationId xmlns:a16="http://schemas.microsoft.com/office/drawing/2014/main" id="{74B2ED44-5BF1-4872-ACC6-C6D8954B44B9}"/>
              </a:ext>
            </a:extLst>
          </p:cNvPr>
          <p:cNvSpPr/>
          <p:nvPr userDrawn="1"/>
        </p:nvSpPr>
        <p:spPr>
          <a:xfrm>
            <a:off x="4537075" y="3622675"/>
            <a:ext cx="109538" cy="1476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19" name="Straight Connector 18">
            <a:extLst>
              <a:ext uri="{FF2B5EF4-FFF2-40B4-BE49-F238E27FC236}">
                <a16:creationId xmlns:a16="http://schemas.microsoft.com/office/drawing/2014/main" id="{EFE89FA5-9EB8-4C18-8ABA-43669D67698D}"/>
              </a:ext>
            </a:extLst>
          </p:cNvPr>
          <p:cNvCxnSpPr>
            <a:endCxn id="22" idx="4"/>
          </p:cNvCxnSpPr>
          <p:nvPr userDrawn="1"/>
        </p:nvCxnSpPr>
        <p:spPr>
          <a:xfrm>
            <a:off x="6999288" y="3259138"/>
            <a:ext cx="9525" cy="514350"/>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B97CFBD-7DE8-47D5-B1DD-D7F68A08A8D2}"/>
              </a:ext>
            </a:extLst>
          </p:cNvPr>
          <p:cNvSpPr/>
          <p:nvPr userDrawn="1"/>
        </p:nvSpPr>
        <p:spPr>
          <a:xfrm>
            <a:off x="6953250" y="362743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21" name="Straight Connector 20">
            <a:extLst>
              <a:ext uri="{FF2B5EF4-FFF2-40B4-BE49-F238E27FC236}">
                <a16:creationId xmlns:a16="http://schemas.microsoft.com/office/drawing/2014/main" id="{0B966077-8763-4FEE-9FF4-EBCE9CBED2C6}"/>
              </a:ext>
            </a:extLst>
          </p:cNvPr>
          <p:cNvCxnSpPr>
            <a:endCxn id="24" idx="4"/>
          </p:cNvCxnSpPr>
          <p:nvPr userDrawn="1"/>
        </p:nvCxnSpPr>
        <p:spPr>
          <a:xfrm>
            <a:off x="2166938" y="3267075"/>
            <a:ext cx="9525" cy="512763"/>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6CB48AD-D31E-4854-AECA-D010F022D7A0}"/>
              </a:ext>
            </a:extLst>
          </p:cNvPr>
          <p:cNvSpPr/>
          <p:nvPr userDrawn="1"/>
        </p:nvSpPr>
        <p:spPr>
          <a:xfrm>
            <a:off x="2120900" y="363378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3" name="Oval 22">
            <a:extLst>
              <a:ext uri="{FF2B5EF4-FFF2-40B4-BE49-F238E27FC236}">
                <a16:creationId xmlns:a16="http://schemas.microsoft.com/office/drawing/2014/main" id="{BA246AD9-A118-4D23-8132-928BBDA15EBE}"/>
              </a:ext>
            </a:extLst>
          </p:cNvPr>
          <p:cNvSpPr/>
          <p:nvPr userDrawn="1"/>
        </p:nvSpPr>
        <p:spPr>
          <a:xfrm>
            <a:off x="3317875" y="3643313"/>
            <a:ext cx="109538" cy="147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4" name="Oval 23">
            <a:extLst>
              <a:ext uri="{FF2B5EF4-FFF2-40B4-BE49-F238E27FC236}">
                <a16:creationId xmlns:a16="http://schemas.microsoft.com/office/drawing/2014/main" id="{ED5C7B88-23DB-427D-AC0C-E2BBD985FF05}"/>
              </a:ext>
            </a:extLst>
          </p:cNvPr>
          <p:cNvSpPr/>
          <p:nvPr userDrawn="1"/>
        </p:nvSpPr>
        <p:spPr>
          <a:xfrm>
            <a:off x="5748338" y="3613150"/>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4" name="Text Placeholder 3"/>
          <p:cNvSpPr>
            <a:spLocks noGrp="1"/>
          </p:cNvSpPr>
          <p:nvPr>
            <p:ph type="body" sz="quarter" idx="18"/>
          </p:nvPr>
        </p:nvSpPr>
        <p:spPr>
          <a:xfrm>
            <a:off x="1587119" y="2535257"/>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p:nvPr>
        </p:nvSpPr>
        <p:spPr>
          <a:xfrm>
            <a:off x="1593118" y="5303521"/>
            <a:ext cx="5984500" cy="595024"/>
          </a:xfrm>
        </p:spPr>
        <p:txBody>
          <a:bodyPr anchor="ctr"/>
          <a:lstStyle>
            <a:lvl1pPr marL="0" indent="0" algn="ctr">
              <a:buNone/>
              <a:defRPr sz="1800" baseline="0">
                <a:latin typeface="Open Sans (Body)"/>
              </a:defRPr>
            </a:lvl1pPr>
          </a:lstStyle>
          <a:p>
            <a:pPr lvl="0"/>
            <a:r>
              <a:rPr lang="en-US"/>
              <a:t>Edit Master text styles</a:t>
            </a:r>
          </a:p>
        </p:txBody>
      </p:sp>
      <p:sp>
        <p:nvSpPr>
          <p:cNvPr id="27"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25" name="Date Placeholder 6">
            <a:extLst>
              <a:ext uri="{FF2B5EF4-FFF2-40B4-BE49-F238E27FC236}">
                <a16:creationId xmlns:a16="http://schemas.microsoft.com/office/drawing/2014/main" id="{17CF3CFB-9B20-4E21-B4F5-4BBF29629D27}"/>
              </a:ext>
            </a:extLst>
          </p:cNvPr>
          <p:cNvSpPr>
            <a:spLocks noGrp="1"/>
          </p:cNvSpPr>
          <p:nvPr>
            <p:ph type="dt" sz="half" idx="24"/>
          </p:nvPr>
        </p:nvSpPr>
        <p:spPr/>
        <p:txBody>
          <a:bodyPr/>
          <a:lstStyle>
            <a:lvl1pPr>
              <a:defRPr/>
            </a:lvl1pPr>
          </a:lstStyle>
          <a:p>
            <a:pPr>
              <a:defRPr/>
            </a:pPr>
            <a:fld id="{882590F7-D4D6-4F64-96C8-81B7B7EB43C3}" type="datetime1">
              <a:rPr lang="en-US"/>
              <a:pPr>
                <a:defRPr/>
              </a:pPr>
              <a:t>10/17/2023</a:t>
            </a:fld>
            <a:endParaRPr lang="en-US" dirty="0"/>
          </a:p>
        </p:txBody>
      </p:sp>
      <p:sp>
        <p:nvSpPr>
          <p:cNvPr id="26" name="Footer Placeholder 7">
            <a:extLst>
              <a:ext uri="{FF2B5EF4-FFF2-40B4-BE49-F238E27FC236}">
                <a16:creationId xmlns:a16="http://schemas.microsoft.com/office/drawing/2014/main" id="{70DF3BD1-A76F-46E6-88BD-312112D82CE5}"/>
              </a:ext>
            </a:extLst>
          </p:cNvPr>
          <p:cNvSpPr>
            <a:spLocks noGrp="1"/>
          </p:cNvSpPr>
          <p:nvPr>
            <p:ph type="ftr" sz="quarter" idx="25"/>
          </p:nvPr>
        </p:nvSpPr>
        <p:spPr/>
        <p:txBody>
          <a:bodyPr/>
          <a:lstStyle>
            <a:lvl1pPr>
              <a:defRPr/>
            </a:lvl1pPr>
          </a:lstStyle>
          <a:p>
            <a:pPr>
              <a:defRPr/>
            </a:pPr>
            <a:endParaRPr lang="en-US" dirty="0"/>
          </a:p>
        </p:txBody>
      </p:sp>
      <p:sp>
        <p:nvSpPr>
          <p:cNvPr id="28" name="Slide Number Placeholder 8">
            <a:extLst>
              <a:ext uri="{FF2B5EF4-FFF2-40B4-BE49-F238E27FC236}">
                <a16:creationId xmlns:a16="http://schemas.microsoft.com/office/drawing/2014/main" id="{76731E05-F9D7-43B0-B1E9-363EACBD25F8}"/>
              </a:ext>
            </a:extLst>
          </p:cNvPr>
          <p:cNvSpPr>
            <a:spLocks noGrp="1"/>
          </p:cNvSpPr>
          <p:nvPr>
            <p:ph type="sldNum" sz="quarter" idx="26"/>
          </p:nvPr>
        </p:nvSpPr>
        <p:spPr/>
        <p:txBody>
          <a:bodyPr/>
          <a:lstStyle>
            <a:lvl1pPr>
              <a:defRPr/>
            </a:lvl1pPr>
          </a:lstStyle>
          <a:p>
            <a:pPr>
              <a:defRPr/>
            </a:pPr>
            <a:fld id="{DF7F5083-D559-46A4-9EBB-EDB5F3768BB0}" type="slidenum">
              <a:rPr lang="en-US" altLang="en-US"/>
              <a:pPr>
                <a:defRPr/>
              </a:pPr>
              <a:t>‹#›</a:t>
            </a:fld>
            <a:endParaRPr lang="en-US" altLang="en-US" dirty="0"/>
          </a:p>
        </p:txBody>
      </p:sp>
    </p:spTree>
    <p:extLst>
      <p:ext uri="{BB962C8B-B14F-4D97-AF65-F5344CB8AC3E}">
        <p14:creationId xmlns:p14="http://schemas.microsoft.com/office/powerpoint/2010/main" val="1095748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1D8597-EE13-4BE9-9270-CDF541B8AD8F}"/>
              </a:ext>
            </a:extLst>
          </p:cNvPr>
          <p:cNvSpPr txBox="1"/>
          <p:nvPr userDrawn="1"/>
        </p:nvSpPr>
        <p:spPr>
          <a:xfrm>
            <a:off x="593725" y="2938463"/>
            <a:ext cx="427038" cy="234950"/>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4" name="Oval 13" title="Milestone Number">
            <a:extLst>
              <a:ext uri="{FF2B5EF4-FFF2-40B4-BE49-F238E27FC236}">
                <a16:creationId xmlns:a16="http://schemas.microsoft.com/office/drawing/2014/main" id="{8A2E6F20-9021-48B5-A891-AEF69C4F8974}"/>
              </a:ext>
            </a:extLst>
          </p:cNvPr>
          <p:cNvSpPr/>
          <p:nvPr userDrawn="1"/>
        </p:nvSpPr>
        <p:spPr>
          <a:xfrm>
            <a:off x="860425" y="4457700"/>
            <a:ext cx="306388" cy="406400"/>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01</a:t>
            </a:r>
          </a:p>
        </p:txBody>
      </p:sp>
      <p:pic>
        <p:nvPicPr>
          <p:cNvPr id="15" name="Graphic 8" title="callout">
            <a:extLst>
              <a:ext uri="{FF2B5EF4-FFF2-40B4-BE49-F238E27FC236}">
                <a16:creationId xmlns:a16="http://schemas.microsoft.com/office/drawing/2014/main" id="{A3CE600A-CA6F-4390-992A-957692D678B8}"/>
              </a:ext>
            </a:extLst>
          </p:cNvPr>
          <p:cNvPicPr>
            <a:picLocks noChangeAspect="1"/>
          </p:cNvPicPr>
          <p:nvPr userDrawn="1"/>
        </p:nvPicPr>
        <p:blipFill>
          <a:blip/>
          <a:stretch>
            <a:fillRect/>
          </a:stretch>
        </p:blipFill>
        <p:spPr>
          <a:xfrm rot="16200000">
            <a:off x="627062" y="3951288"/>
            <a:ext cx="581025" cy="222250"/>
          </a:xfrm>
          <a:prstGeom prst="rect">
            <a:avLst/>
          </a:prstGeom>
        </p:spPr>
      </p:pic>
      <p:sp>
        <p:nvSpPr>
          <p:cNvPr id="16" name="Oval 15" title="Milestone Number">
            <a:extLst>
              <a:ext uri="{FF2B5EF4-FFF2-40B4-BE49-F238E27FC236}">
                <a16:creationId xmlns:a16="http://schemas.microsoft.com/office/drawing/2014/main" id="{28CB8F41-3A7E-4864-84E5-C69017283577}"/>
              </a:ext>
            </a:extLst>
          </p:cNvPr>
          <p:cNvSpPr/>
          <p:nvPr userDrawn="1"/>
        </p:nvSpPr>
        <p:spPr>
          <a:xfrm>
            <a:off x="917575" y="2133600"/>
            <a:ext cx="306388" cy="407988"/>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02</a:t>
            </a:r>
          </a:p>
        </p:txBody>
      </p:sp>
      <p:pic>
        <p:nvPicPr>
          <p:cNvPr id="17" name="Graphic 10" title="callout">
            <a:extLst>
              <a:ext uri="{FF2B5EF4-FFF2-40B4-BE49-F238E27FC236}">
                <a16:creationId xmlns:a16="http://schemas.microsoft.com/office/drawing/2014/main" id="{935DF270-E84F-49BB-B30C-B91EB6649804}"/>
              </a:ext>
            </a:extLst>
          </p:cNvPr>
          <p:cNvPicPr>
            <a:picLocks noChangeAspect="1"/>
          </p:cNvPicPr>
          <p:nvPr userDrawn="1"/>
        </p:nvPicPr>
        <p:blipFill>
          <a:blip/>
          <a:stretch>
            <a:fillRect/>
          </a:stretch>
        </p:blipFill>
        <p:spPr>
          <a:xfrm rot="16200000">
            <a:off x="889794" y="2837656"/>
            <a:ext cx="581025" cy="220663"/>
          </a:xfrm>
          <a:prstGeom prst="rect">
            <a:avLst/>
          </a:prstGeom>
        </p:spPr>
      </p:pic>
      <p:sp>
        <p:nvSpPr>
          <p:cNvPr id="18" name="TextBox 17">
            <a:extLst>
              <a:ext uri="{FF2B5EF4-FFF2-40B4-BE49-F238E27FC236}">
                <a16:creationId xmlns:a16="http://schemas.microsoft.com/office/drawing/2014/main" id="{DB5880F5-F973-4B50-8130-8BAD4055F602}"/>
              </a:ext>
            </a:extLst>
          </p:cNvPr>
          <p:cNvSpPr txBox="1"/>
          <p:nvPr userDrawn="1"/>
        </p:nvSpPr>
        <p:spPr>
          <a:xfrm>
            <a:off x="2536825" y="2940050"/>
            <a:ext cx="427038"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9" name="Oval 18" title="Milestone Number">
            <a:extLst>
              <a:ext uri="{FF2B5EF4-FFF2-40B4-BE49-F238E27FC236}">
                <a16:creationId xmlns:a16="http://schemas.microsoft.com/office/drawing/2014/main" id="{A8E3A47E-3983-490F-AA50-69E0D58D40AB}"/>
              </a:ext>
            </a:extLst>
          </p:cNvPr>
          <p:cNvSpPr/>
          <p:nvPr userDrawn="1"/>
        </p:nvSpPr>
        <p:spPr>
          <a:xfrm>
            <a:off x="2822575" y="4433888"/>
            <a:ext cx="306388" cy="407987"/>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03</a:t>
            </a:r>
          </a:p>
        </p:txBody>
      </p:sp>
      <p:pic>
        <p:nvPicPr>
          <p:cNvPr id="20" name="Graphic 13" title="callout">
            <a:extLst>
              <a:ext uri="{FF2B5EF4-FFF2-40B4-BE49-F238E27FC236}">
                <a16:creationId xmlns:a16="http://schemas.microsoft.com/office/drawing/2014/main" id="{C1CAA707-B724-4B54-91E5-AC9B46405E94}"/>
              </a:ext>
            </a:extLst>
          </p:cNvPr>
          <p:cNvPicPr>
            <a:picLocks noChangeAspect="1"/>
          </p:cNvPicPr>
          <p:nvPr userDrawn="1"/>
        </p:nvPicPr>
        <p:blipFill>
          <a:blip/>
          <a:stretch>
            <a:fillRect/>
          </a:stretch>
        </p:blipFill>
        <p:spPr>
          <a:xfrm rot="16200000">
            <a:off x="2559050" y="3962401"/>
            <a:ext cx="581025" cy="222250"/>
          </a:xfrm>
          <a:prstGeom prst="rect">
            <a:avLst/>
          </a:prstGeom>
        </p:spPr>
      </p:pic>
      <p:sp>
        <p:nvSpPr>
          <p:cNvPr id="21" name="TextBox 20">
            <a:extLst>
              <a:ext uri="{FF2B5EF4-FFF2-40B4-BE49-F238E27FC236}">
                <a16:creationId xmlns:a16="http://schemas.microsoft.com/office/drawing/2014/main" id="{78FE3D48-E843-42A8-810A-0F79A44148B1}"/>
              </a:ext>
            </a:extLst>
          </p:cNvPr>
          <p:cNvSpPr txBox="1"/>
          <p:nvPr userDrawn="1"/>
        </p:nvSpPr>
        <p:spPr>
          <a:xfrm>
            <a:off x="4471988" y="2930525"/>
            <a:ext cx="427037"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2" name="Oval 21" title="Milestone Number">
            <a:extLst>
              <a:ext uri="{FF2B5EF4-FFF2-40B4-BE49-F238E27FC236}">
                <a16:creationId xmlns:a16="http://schemas.microsoft.com/office/drawing/2014/main" id="{6CEED984-4B3D-4329-A85A-0F817400B2A5}"/>
              </a:ext>
            </a:extLst>
          </p:cNvPr>
          <p:cNvSpPr/>
          <p:nvPr userDrawn="1"/>
        </p:nvSpPr>
        <p:spPr>
          <a:xfrm>
            <a:off x="4764088" y="4433888"/>
            <a:ext cx="306387"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04</a:t>
            </a:r>
          </a:p>
        </p:txBody>
      </p:sp>
      <p:pic>
        <p:nvPicPr>
          <p:cNvPr id="23" name="Graphic 16" title="callout">
            <a:extLst>
              <a:ext uri="{FF2B5EF4-FFF2-40B4-BE49-F238E27FC236}">
                <a16:creationId xmlns:a16="http://schemas.microsoft.com/office/drawing/2014/main" id="{59BA9B0B-C982-4AC7-8B43-C979E5041504}"/>
              </a:ext>
            </a:extLst>
          </p:cNvPr>
          <p:cNvPicPr>
            <a:picLocks noChangeAspect="1"/>
          </p:cNvPicPr>
          <p:nvPr userDrawn="1"/>
        </p:nvPicPr>
        <p:blipFill>
          <a:blip/>
          <a:stretch>
            <a:fillRect/>
          </a:stretch>
        </p:blipFill>
        <p:spPr>
          <a:xfrm rot="16200000">
            <a:off x="4511675" y="3973513"/>
            <a:ext cx="581025" cy="222250"/>
          </a:xfrm>
          <a:prstGeom prst="rect">
            <a:avLst/>
          </a:prstGeom>
        </p:spPr>
      </p:pic>
      <p:sp>
        <p:nvSpPr>
          <p:cNvPr id="24" name="Oval 23" title="Milestone Number">
            <a:extLst>
              <a:ext uri="{FF2B5EF4-FFF2-40B4-BE49-F238E27FC236}">
                <a16:creationId xmlns:a16="http://schemas.microsoft.com/office/drawing/2014/main" id="{3E20B60B-C6C7-46FE-8256-2C149027DE25}"/>
              </a:ext>
            </a:extLst>
          </p:cNvPr>
          <p:cNvSpPr/>
          <p:nvPr userDrawn="1"/>
        </p:nvSpPr>
        <p:spPr>
          <a:xfrm>
            <a:off x="4821238" y="2128838"/>
            <a:ext cx="304800"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05</a:t>
            </a:r>
          </a:p>
        </p:txBody>
      </p:sp>
      <p:pic>
        <p:nvPicPr>
          <p:cNvPr id="25" name="Graphic 18" title="callout">
            <a:extLst>
              <a:ext uri="{FF2B5EF4-FFF2-40B4-BE49-F238E27FC236}">
                <a16:creationId xmlns:a16="http://schemas.microsoft.com/office/drawing/2014/main" id="{35CC94B1-634B-4B2B-9A92-B2C909F38717}"/>
              </a:ext>
            </a:extLst>
          </p:cNvPr>
          <p:cNvPicPr>
            <a:picLocks noChangeAspect="1"/>
          </p:cNvPicPr>
          <p:nvPr userDrawn="1"/>
        </p:nvPicPr>
        <p:blipFill>
          <a:blip/>
          <a:stretch>
            <a:fillRect/>
          </a:stretch>
        </p:blipFill>
        <p:spPr>
          <a:xfrm rot="16200000">
            <a:off x="4776787" y="2836863"/>
            <a:ext cx="581025" cy="222250"/>
          </a:xfrm>
          <a:prstGeom prst="rect">
            <a:avLst/>
          </a:prstGeom>
        </p:spPr>
      </p:pic>
      <p:sp>
        <p:nvSpPr>
          <p:cNvPr id="26" name="TextBox 25">
            <a:extLst>
              <a:ext uri="{FF2B5EF4-FFF2-40B4-BE49-F238E27FC236}">
                <a16:creationId xmlns:a16="http://schemas.microsoft.com/office/drawing/2014/main" id="{A84781C5-2A4B-4B9A-B4EB-338729784B54}"/>
              </a:ext>
            </a:extLst>
          </p:cNvPr>
          <p:cNvSpPr txBox="1"/>
          <p:nvPr userDrawn="1"/>
        </p:nvSpPr>
        <p:spPr>
          <a:xfrm>
            <a:off x="6415088" y="2930525"/>
            <a:ext cx="425450"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9" name="Oval 28" title="Milestone Number">
            <a:extLst>
              <a:ext uri="{FF2B5EF4-FFF2-40B4-BE49-F238E27FC236}">
                <a16:creationId xmlns:a16="http://schemas.microsoft.com/office/drawing/2014/main" id="{8A356D37-0626-4F0F-99A6-B617B62B6242}"/>
              </a:ext>
            </a:extLst>
          </p:cNvPr>
          <p:cNvSpPr/>
          <p:nvPr userDrawn="1"/>
        </p:nvSpPr>
        <p:spPr>
          <a:xfrm>
            <a:off x="6688138" y="4433888"/>
            <a:ext cx="306387"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06</a:t>
            </a:r>
          </a:p>
        </p:txBody>
      </p:sp>
      <p:pic>
        <p:nvPicPr>
          <p:cNvPr id="30" name="Graphic 21" title="callout">
            <a:extLst>
              <a:ext uri="{FF2B5EF4-FFF2-40B4-BE49-F238E27FC236}">
                <a16:creationId xmlns:a16="http://schemas.microsoft.com/office/drawing/2014/main" id="{5AC414CE-CC6A-4943-9A20-DA5A4D19FB62}"/>
              </a:ext>
            </a:extLst>
          </p:cNvPr>
          <p:cNvPicPr>
            <a:picLocks noChangeAspect="1"/>
          </p:cNvPicPr>
          <p:nvPr userDrawn="1"/>
        </p:nvPicPr>
        <p:blipFill>
          <a:blip/>
          <a:stretch>
            <a:fillRect/>
          </a:stretch>
        </p:blipFill>
        <p:spPr>
          <a:xfrm rot="16200000">
            <a:off x="6439694" y="3974306"/>
            <a:ext cx="581025" cy="220663"/>
          </a:xfrm>
          <a:prstGeom prst="rect">
            <a:avLst/>
          </a:prstGeom>
        </p:spPr>
      </p:pic>
      <p:sp>
        <p:nvSpPr>
          <p:cNvPr id="31" name="Oval 30" title="Milestone Number">
            <a:extLst>
              <a:ext uri="{FF2B5EF4-FFF2-40B4-BE49-F238E27FC236}">
                <a16:creationId xmlns:a16="http://schemas.microsoft.com/office/drawing/2014/main" id="{B6CE2FF1-8BA4-423C-A7B6-F8669335C790}"/>
              </a:ext>
            </a:extLst>
          </p:cNvPr>
          <p:cNvSpPr/>
          <p:nvPr userDrawn="1"/>
        </p:nvSpPr>
        <p:spPr>
          <a:xfrm>
            <a:off x="6716713" y="2125663"/>
            <a:ext cx="304800"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07</a:t>
            </a:r>
          </a:p>
        </p:txBody>
      </p:sp>
      <p:pic>
        <p:nvPicPr>
          <p:cNvPr id="32" name="Graphic 23" title="callout">
            <a:extLst>
              <a:ext uri="{FF2B5EF4-FFF2-40B4-BE49-F238E27FC236}">
                <a16:creationId xmlns:a16="http://schemas.microsoft.com/office/drawing/2014/main" id="{3CF95A3E-71A6-427A-A1F6-B34171DB7445}"/>
              </a:ext>
            </a:extLst>
          </p:cNvPr>
          <p:cNvPicPr>
            <a:picLocks noChangeAspect="1"/>
          </p:cNvPicPr>
          <p:nvPr userDrawn="1"/>
        </p:nvPicPr>
        <p:blipFill>
          <a:blip/>
          <a:stretch>
            <a:fillRect/>
          </a:stretch>
        </p:blipFill>
        <p:spPr>
          <a:xfrm rot="16200000">
            <a:off x="6719887" y="2836863"/>
            <a:ext cx="581025" cy="222250"/>
          </a:xfrm>
          <a:prstGeom prst="rect">
            <a:avLst/>
          </a:prstGeom>
        </p:spPr>
      </p:pic>
      <p:grpSp>
        <p:nvGrpSpPr>
          <p:cNvPr id="33" name="Group 24">
            <a:extLst>
              <a:ext uri="{FF2B5EF4-FFF2-40B4-BE49-F238E27FC236}">
                <a16:creationId xmlns:a16="http://schemas.microsoft.com/office/drawing/2014/main" id="{A9EFAEB3-8423-42FE-B33B-7DD73E637831}"/>
              </a:ext>
            </a:extLst>
          </p:cNvPr>
          <p:cNvGrpSpPr>
            <a:grpSpLocks/>
          </p:cNvGrpSpPr>
          <p:nvPr userDrawn="1"/>
        </p:nvGrpSpPr>
        <p:grpSpPr bwMode="auto">
          <a:xfrm>
            <a:off x="7723188" y="2128838"/>
            <a:ext cx="306387" cy="407987"/>
            <a:chOff x="10636741" y="2652807"/>
            <a:chExt cx="296963" cy="296963"/>
          </a:xfrm>
        </p:grpSpPr>
        <p:sp>
          <p:nvSpPr>
            <p:cNvPr id="34" name="Oval 33">
              <a:extLst>
                <a:ext uri="{FF2B5EF4-FFF2-40B4-BE49-F238E27FC236}">
                  <a16:creationId xmlns:a16="http://schemas.microsoft.com/office/drawing/2014/main" id="{1761C825-FFF1-4341-B2A6-9905F6D7100F}"/>
                </a:ext>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ZA" sz="450" dirty="0">
                <a:solidFill>
                  <a:schemeClr val="tx1">
                    <a:lumMod val="50000"/>
                    <a:lumOff val="50000"/>
                  </a:schemeClr>
                </a:solidFill>
              </a:endParaRPr>
            </a:p>
          </p:txBody>
        </p:sp>
        <p:pic>
          <p:nvPicPr>
            <p:cNvPr id="35" name="Graphic 26" title="Flag Icon">
              <a:extLst>
                <a:ext uri="{FF2B5EF4-FFF2-40B4-BE49-F238E27FC236}">
                  <a16:creationId xmlns:a16="http://schemas.microsoft.com/office/drawing/2014/main" id="{0F0F1C9F-0800-4301-8222-8BD333C1E757}"/>
                </a:ext>
              </a:extLst>
            </p:cNvPr>
            <p:cNvPicPr>
              <a:picLocks noChangeAspect="1"/>
            </p:cNvPicPr>
            <p:nvPr/>
          </p:nvPicPr>
          <p:blipFill>
            <a:blip/>
            <a:stretch>
              <a:fillRect/>
            </a:stretch>
          </p:blipFill>
          <p:spPr>
            <a:xfrm>
              <a:off x="10710597" y="2716359"/>
              <a:ext cx="149251" cy="169859"/>
            </a:xfrm>
            <a:prstGeom prst="rect">
              <a:avLst/>
            </a:prstGeom>
          </p:spPr>
        </p:pic>
      </p:grpSp>
      <p:pic>
        <p:nvPicPr>
          <p:cNvPr id="36" name="Graphic 27" title="callout">
            <a:extLst>
              <a:ext uri="{FF2B5EF4-FFF2-40B4-BE49-F238E27FC236}">
                <a16:creationId xmlns:a16="http://schemas.microsoft.com/office/drawing/2014/main" id="{A2E567C8-0426-4123-BA4E-960FA526A8BD}"/>
              </a:ext>
            </a:extLst>
          </p:cNvPr>
          <p:cNvPicPr>
            <a:picLocks noChangeAspect="1"/>
          </p:cNvPicPr>
          <p:nvPr userDrawn="1"/>
        </p:nvPicPr>
        <p:blipFill>
          <a:blip/>
          <a:stretch>
            <a:fillRect/>
          </a:stretch>
        </p:blipFill>
        <p:spPr>
          <a:xfrm rot="16200000">
            <a:off x="7696994" y="2837656"/>
            <a:ext cx="581025" cy="220663"/>
          </a:xfrm>
          <a:prstGeom prst="rect">
            <a:avLst/>
          </a:prstGeom>
        </p:spPr>
      </p:pic>
      <p:grpSp>
        <p:nvGrpSpPr>
          <p:cNvPr id="37" name="Group 28">
            <a:extLst>
              <a:ext uri="{FF2B5EF4-FFF2-40B4-BE49-F238E27FC236}">
                <a16:creationId xmlns:a16="http://schemas.microsoft.com/office/drawing/2014/main" id="{7F938175-FB4D-4D8D-ADDC-13D93ADF1F12}"/>
              </a:ext>
            </a:extLst>
          </p:cNvPr>
          <p:cNvGrpSpPr>
            <a:grpSpLocks/>
          </p:cNvGrpSpPr>
          <p:nvPr userDrawn="1"/>
        </p:nvGrpSpPr>
        <p:grpSpPr bwMode="auto">
          <a:xfrm>
            <a:off x="6361113" y="3119438"/>
            <a:ext cx="2349500" cy="561975"/>
            <a:chOff x="8481353" y="3119046"/>
            <a:chExt cx="3133180" cy="562188"/>
          </a:xfrm>
        </p:grpSpPr>
        <p:cxnSp>
          <p:nvCxnSpPr>
            <p:cNvPr id="38" name="Straight Connector 37" title="Q lines">
              <a:extLst>
                <a:ext uri="{FF2B5EF4-FFF2-40B4-BE49-F238E27FC236}">
                  <a16:creationId xmlns:a16="http://schemas.microsoft.com/office/drawing/2014/main" id="{9E34E0B2-9FF7-406B-9C9D-369F6B707E56}"/>
                </a:ext>
              </a:extLst>
            </p:cNvPr>
            <p:cNvCxnSpPr>
              <a:cxnSpLocks/>
            </p:cNvCxnSpPr>
            <p:nvPr/>
          </p:nvCxnSpPr>
          <p:spPr>
            <a:xfrm>
              <a:off x="1078678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Straight Connector 38" title="Q lines">
              <a:extLst>
                <a:ext uri="{FF2B5EF4-FFF2-40B4-BE49-F238E27FC236}">
                  <a16:creationId xmlns:a16="http://schemas.microsoft.com/office/drawing/2014/main" id="{A47AA4B5-A266-4EA9-9B17-B4A43671346B}"/>
                </a:ext>
              </a:extLst>
            </p:cNvPr>
            <p:cNvCxnSpPr>
              <a:cxnSpLocks/>
            </p:cNvCxnSpPr>
            <p:nvPr/>
          </p:nvCxnSpPr>
          <p:spPr>
            <a:xfrm>
              <a:off x="9480583"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Arrow: Right 132" title="Year Arrow">
              <a:extLst>
                <a:ext uri="{FF2B5EF4-FFF2-40B4-BE49-F238E27FC236}">
                  <a16:creationId xmlns:a16="http://schemas.microsoft.com/office/drawing/2014/main" id="{37CC4B51-EE2A-4CBB-821A-9E3F19806C7C}"/>
                </a:ext>
              </a:extLst>
            </p:cNvPr>
            <p:cNvSpPr/>
            <p:nvPr/>
          </p:nvSpPr>
          <p:spPr>
            <a:xfrm>
              <a:off x="8481353" y="3325499"/>
              <a:ext cx="3133180" cy="355735"/>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41" name="Oval 40" title="Quarter Background Cirlce">
              <a:extLst>
                <a:ext uri="{FF2B5EF4-FFF2-40B4-BE49-F238E27FC236}">
                  <a16:creationId xmlns:a16="http://schemas.microsoft.com/office/drawing/2014/main" id="{3091ADD7-FD61-44A7-A2C7-A72E6DF3E1D4}"/>
                </a:ext>
              </a:extLst>
            </p:cNvPr>
            <p:cNvSpPr/>
            <p:nvPr/>
          </p:nvSpPr>
          <p:spPr>
            <a:xfrm>
              <a:off x="1068304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42" name="Oval 41" title="Quarter Background Cirlce">
              <a:extLst>
                <a:ext uri="{FF2B5EF4-FFF2-40B4-BE49-F238E27FC236}">
                  <a16:creationId xmlns:a16="http://schemas.microsoft.com/office/drawing/2014/main" id="{DCABF83F-1CF2-4F79-A2DA-5FCDE7C52D6C}"/>
                </a:ext>
              </a:extLst>
            </p:cNvPr>
            <p:cNvSpPr/>
            <p:nvPr/>
          </p:nvSpPr>
          <p:spPr>
            <a:xfrm>
              <a:off x="1003100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43" name="Oval 42" title="Quarter Background Cirlce">
              <a:extLst>
                <a:ext uri="{FF2B5EF4-FFF2-40B4-BE49-F238E27FC236}">
                  <a16:creationId xmlns:a16="http://schemas.microsoft.com/office/drawing/2014/main" id="{AB29B234-E040-47A9-B9A2-DE63D72D9BDD}"/>
                </a:ext>
              </a:extLst>
            </p:cNvPr>
            <p:cNvSpPr/>
            <p:nvPr/>
          </p:nvSpPr>
          <p:spPr>
            <a:xfrm>
              <a:off x="938531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44" name="Oval 43" title="Quarter Background Cirlce">
              <a:extLst>
                <a:ext uri="{FF2B5EF4-FFF2-40B4-BE49-F238E27FC236}">
                  <a16:creationId xmlns:a16="http://schemas.microsoft.com/office/drawing/2014/main" id="{0AC7056F-A5A3-46F7-8B5F-361CB7E27C9F}"/>
                </a:ext>
              </a:extLst>
            </p:cNvPr>
            <p:cNvSpPr/>
            <p:nvPr/>
          </p:nvSpPr>
          <p:spPr>
            <a:xfrm>
              <a:off x="8731161"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45" name="Straight Connector 44" title="Q lines">
              <a:extLst>
                <a:ext uri="{FF2B5EF4-FFF2-40B4-BE49-F238E27FC236}">
                  <a16:creationId xmlns:a16="http://schemas.microsoft.com/office/drawing/2014/main" id="{2BFD1ECE-F572-49B4-8FCB-D11D3E41DB57}"/>
                </a:ext>
              </a:extLst>
            </p:cNvPr>
            <p:cNvCxnSpPr>
              <a:cxnSpLocks/>
            </p:cNvCxnSpPr>
            <p:nvPr/>
          </p:nvCxnSpPr>
          <p:spPr>
            <a:xfrm>
              <a:off x="8837011"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6" name="Straight Connector 45" title="Q lines">
              <a:extLst>
                <a:ext uri="{FF2B5EF4-FFF2-40B4-BE49-F238E27FC236}">
                  <a16:creationId xmlns:a16="http://schemas.microsoft.com/office/drawing/2014/main" id="{09DDA44A-02B6-4939-BA30-D5C99C98CE8E}"/>
                </a:ext>
              </a:extLst>
            </p:cNvPr>
            <p:cNvCxnSpPr>
              <a:cxnSpLocks/>
            </p:cNvCxnSpPr>
            <p:nvPr/>
          </p:nvCxnSpPr>
          <p:spPr>
            <a:xfrm>
              <a:off x="10130506"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7" name="TextBox 46" title="Quarter Number">
              <a:extLst>
                <a:ext uri="{FF2B5EF4-FFF2-40B4-BE49-F238E27FC236}">
                  <a16:creationId xmlns:a16="http://schemas.microsoft.com/office/drawing/2014/main" id="{4DF398CA-D69F-42EB-BDB3-39145CCF2B65}"/>
                </a:ext>
              </a:extLst>
            </p:cNvPr>
            <p:cNvSpPr txBox="1"/>
            <p:nvPr/>
          </p:nvSpPr>
          <p:spPr>
            <a:xfrm>
              <a:off x="8697288"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48" name="TextBox 47" title="Quarter Number">
              <a:extLst>
                <a:ext uri="{FF2B5EF4-FFF2-40B4-BE49-F238E27FC236}">
                  <a16:creationId xmlns:a16="http://schemas.microsoft.com/office/drawing/2014/main" id="{065D57CF-22FA-4D54-953D-3DC6E814F1A7}"/>
                </a:ext>
              </a:extLst>
            </p:cNvPr>
            <p:cNvSpPr txBox="1"/>
            <p:nvPr/>
          </p:nvSpPr>
          <p:spPr>
            <a:xfrm>
              <a:off x="9345095"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49" name="TextBox 48" title="Quarter Number">
              <a:extLst>
                <a:ext uri="{FF2B5EF4-FFF2-40B4-BE49-F238E27FC236}">
                  <a16:creationId xmlns:a16="http://schemas.microsoft.com/office/drawing/2014/main" id="{9EB1B2C4-13B0-46BC-9F56-60CE0BB37A20}"/>
                </a:ext>
              </a:extLst>
            </p:cNvPr>
            <p:cNvSpPr txBox="1"/>
            <p:nvPr/>
          </p:nvSpPr>
          <p:spPr>
            <a:xfrm>
              <a:off x="9992901"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50" name="TextBox 49" title="Quarter Number">
              <a:extLst>
                <a:ext uri="{FF2B5EF4-FFF2-40B4-BE49-F238E27FC236}">
                  <a16:creationId xmlns:a16="http://schemas.microsoft.com/office/drawing/2014/main" id="{128684EF-4EEC-4183-B7CE-78EF88C3CCE3}"/>
                </a:ext>
              </a:extLst>
            </p:cNvPr>
            <p:cNvSpPr txBox="1"/>
            <p:nvPr/>
          </p:nvSpPr>
          <p:spPr>
            <a:xfrm>
              <a:off x="10638589"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51" name="Group 42">
            <a:extLst>
              <a:ext uri="{FF2B5EF4-FFF2-40B4-BE49-F238E27FC236}">
                <a16:creationId xmlns:a16="http://schemas.microsoft.com/office/drawing/2014/main" id="{AF52DF82-3826-4943-AEBE-CEA11E0C5A34}"/>
              </a:ext>
            </a:extLst>
          </p:cNvPr>
          <p:cNvGrpSpPr>
            <a:grpSpLocks/>
          </p:cNvGrpSpPr>
          <p:nvPr userDrawn="1"/>
        </p:nvGrpSpPr>
        <p:grpSpPr bwMode="auto">
          <a:xfrm>
            <a:off x="4414838" y="3119438"/>
            <a:ext cx="2087562" cy="561975"/>
            <a:chOff x="5886628" y="3119046"/>
            <a:chExt cx="2784204" cy="562188"/>
          </a:xfrm>
        </p:grpSpPr>
        <p:cxnSp>
          <p:nvCxnSpPr>
            <p:cNvPr id="52" name="Straight Connector 51" title="Q lines">
              <a:extLst>
                <a:ext uri="{FF2B5EF4-FFF2-40B4-BE49-F238E27FC236}">
                  <a16:creationId xmlns:a16="http://schemas.microsoft.com/office/drawing/2014/main" id="{67A0C4D7-FB86-450E-BFC4-95058EA7DBA3}"/>
                </a:ext>
              </a:extLst>
            </p:cNvPr>
            <p:cNvCxnSpPr>
              <a:cxnSpLocks/>
            </p:cNvCxnSpPr>
            <p:nvPr/>
          </p:nvCxnSpPr>
          <p:spPr>
            <a:xfrm>
              <a:off x="6890212"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3" name="Arrow: Right 184" title="Year Arrow">
              <a:extLst>
                <a:ext uri="{FF2B5EF4-FFF2-40B4-BE49-F238E27FC236}">
                  <a16:creationId xmlns:a16="http://schemas.microsoft.com/office/drawing/2014/main" id="{45411BF0-F740-4D8F-9352-96F7B99869B6}"/>
                </a:ext>
              </a:extLst>
            </p:cNvPr>
            <p:cNvSpPr/>
            <p:nvPr/>
          </p:nvSpPr>
          <p:spPr>
            <a:xfrm>
              <a:off x="5886628" y="3325499"/>
              <a:ext cx="2784204" cy="355735"/>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54" name="Oval 53" title="Quarter Background Cirlce">
              <a:extLst>
                <a:ext uri="{FF2B5EF4-FFF2-40B4-BE49-F238E27FC236}">
                  <a16:creationId xmlns:a16="http://schemas.microsoft.com/office/drawing/2014/main" id="{A86BC660-A992-49C6-BA08-47512FA36387}"/>
                </a:ext>
              </a:extLst>
            </p:cNvPr>
            <p:cNvSpPr/>
            <p:nvPr/>
          </p:nvSpPr>
          <p:spPr>
            <a:xfrm>
              <a:off x="8094936"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55" name="Oval 54" title="Quarter Background Cirlce">
              <a:extLst>
                <a:ext uri="{FF2B5EF4-FFF2-40B4-BE49-F238E27FC236}">
                  <a16:creationId xmlns:a16="http://schemas.microsoft.com/office/drawing/2014/main" id="{5A018B96-C975-4AF5-9AEA-0D0FCA8D1611}"/>
                </a:ext>
              </a:extLst>
            </p:cNvPr>
            <p:cNvSpPr/>
            <p:nvPr/>
          </p:nvSpPr>
          <p:spPr>
            <a:xfrm>
              <a:off x="7442818"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56" name="Oval 55" title="Quarter Background Cirlce">
              <a:extLst>
                <a:ext uri="{FF2B5EF4-FFF2-40B4-BE49-F238E27FC236}">
                  <a16:creationId xmlns:a16="http://schemas.microsoft.com/office/drawing/2014/main" id="{85832E1F-664B-48EE-8588-3B984636231D}"/>
                </a:ext>
              </a:extLst>
            </p:cNvPr>
            <p:cNvSpPr/>
            <p:nvPr/>
          </p:nvSpPr>
          <p:spPr>
            <a:xfrm>
              <a:off x="6792818" y="3403316"/>
              <a:ext cx="209609"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57" name="Oval 56" title="Quarter Background Cirlce">
              <a:extLst>
                <a:ext uri="{FF2B5EF4-FFF2-40B4-BE49-F238E27FC236}">
                  <a16:creationId xmlns:a16="http://schemas.microsoft.com/office/drawing/2014/main" id="{5CD9DB9C-9361-4D01-9E57-2B158558E39E}"/>
                </a:ext>
              </a:extLst>
            </p:cNvPr>
            <p:cNvSpPr/>
            <p:nvPr/>
          </p:nvSpPr>
          <p:spPr>
            <a:xfrm>
              <a:off x="6140700"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58" name="Straight Connector 57" title="Q lines">
              <a:extLst>
                <a:ext uri="{FF2B5EF4-FFF2-40B4-BE49-F238E27FC236}">
                  <a16:creationId xmlns:a16="http://schemas.microsoft.com/office/drawing/2014/main" id="{EE92680B-D168-4730-B461-DBBCFB36C219}"/>
                </a:ext>
              </a:extLst>
            </p:cNvPr>
            <p:cNvCxnSpPr>
              <a:cxnSpLocks/>
            </p:cNvCxnSpPr>
            <p:nvPr/>
          </p:nvCxnSpPr>
          <p:spPr>
            <a:xfrm>
              <a:off x="6246563"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Connector 58" title="Q lines">
              <a:extLst>
                <a:ext uri="{FF2B5EF4-FFF2-40B4-BE49-F238E27FC236}">
                  <a16:creationId xmlns:a16="http://schemas.microsoft.com/office/drawing/2014/main" id="{96F31363-8ABC-47AD-AE6B-10A5B64A5FE8}"/>
                </a:ext>
              </a:extLst>
            </p:cNvPr>
            <p:cNvCxnSpPr>
              <a:cxnSpLocks/>
            </p:cNvCxnSpPr>
            <p:nvPr/>
          </p:nvCxnSpPr>
          <p:spPr>
            <a:xfrm>
              <a:off x="754233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0" name="Straight Connector 59" title="Q lines">
              <a:extLst>
                <a:ext uri="{FF2B5EF4-FFF2-40B4-BE49-F238E27FC236}">
                  <a16:creationId xmlns:a16="http://schemas.microsoft.com/office/drawing/2014/main" id="{1F6E8B76-7BD6-42CC-97BB-D760C76AFB30}"/>
                </a:ext>
              </a:extLst>
            </p:cNvPr>
            <p:cNvCxnSpPr>
              <a:cxnSpLocks/>
            </p:cNvCxnSpPr>
            <p:nvPr/>
          </p:nvCxnSpPr>
          <p:spPr>
            <a:xfrm>
              <a:off x="8188095"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1" name="TextBox 60" title="Quarter Number">
              <a:extLst>
                <a:ext uri="{FF2B5EF4-FFF2-40B4-BE49-F238E27FC236}">
                  <a16:creationId xmlns:a16="http://schemas.microsoft.com/office/drawing/2014/main" id="{1F8305E5-F115-4FAD-B2A0-0B0FFE009554}"/>
                </a:ext>
              </a:extLst>
            </p:cNvPr>
            <p:cNvSpPr txBox="1"/>
            <p:nvPr/>
          </p:nvSpPr>
          <p:spPr>
            <a:xfrm>
              <a:off x="6106824"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62" name="TextBox 61" title="Quarter Number">
              <a:extLst>
                <a:ext uri="{FF2B5EF4-FFF2-40B4-BE49-F238E27FC236}">
                  <a16:creationId xmlns:a16="http://schemas.microsoft.com/office/drawing/2014/main" id="{3B81146F-D679-41D9-A302-538E8E41695B}"/>
                </a:ext>
              </a:extLst>
            </p:cNvPr>
            <p:cNvSpPr txBox="1"/>
            <p:nvPr/>
          </p:nvSpPr>
          <p:spPr>
            <a:xfrm>
              <a:off x="6754707"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63" name="TextBox 62" title="Quarter Number">
              <a:extLst>
                <a:ext uri="{FF2B5EF4-FFF2-40B4-BE49-F238E27FC236}">
                  <a16:creationId xmlns:a16="http://schemas.microsoft.com/office/drawing/2014/main" id="{B50B31D2-7769-42E7-912D-77FE1596B8ED}"/>
                </a:ext>
              </a:extLst>
            </p:cNvPr>
            <p:cNvSpPr txBox="1"/>
            <p:nvPr/>
          </p:nvSpPr>
          <p:spPr>
            <a:xfrm>
              <a:off x="7402590"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64" name="TextBox 63" title="Quarter Number">
              <a:extLst>
                <a:ext uri="{FF2B5EF4-FFF2-40B4-BE49-F238E27FC236}">
                  <a16:creationId xmlns:a16="http://schemas.microsoft.com/office/drawing/2014/main" id="{CDBD2E23-1A85-4F1E-9068-5D86936B07CB}"/>
                </a:ext>
              </a:extLst>
            </p:cNvPr>
            <p:cNvSpPr txBox="1"/>
            <p:nvPr/>
          </p:nvSpPr>
          <p:spPr>
            <a:xfrm>
              <a:off x="8048356"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65" name="Group 56">
            <a:extLst>
              <a:ext uri="{FF2B5EF4-FFF2-40B4-BE49-F238E27FC236}">
                <a16:creationId xmlns:a16="http://schemas.microsoft.com/office/drawing/2014/main" id="{DB7979E1-4860-4771-9D94-E57FC694D15F}"/>
              </a:ext>
            </a:extLst>
          </p:cNvPr>
          <p:cNvGrpSpPr>
            <a:grpSpLocks/>
          </p:cNvGrpSpPr>
          <p:nvPr userDrawn="1"/>
        </p:nvGrpSpPr>
        <p:grpSpPr bwMode="auto">
          <a:xfrm>
            <a:off x="2481263" y="3119438"/>
            <a:ext cx="2070100" cy="561975"/>
            <a:chOff x="3309141" y="3119046"/>
            <a:chExt cx="2759196" cy="561751"/>
          </a:xfrm>
        </p:grpSpPr>
        <p:sp>
          <p:nvSpPr>
            <p:cNvPr id="66" name="Arrow: Right 130" title="Year Arrow">
              <a:extLst>
                <a:ext uri="{FF2B5EF4-FFF2-40B4-BE49-F238E27FC236}">
                  <a16:creationId xmlns:a16="http://schemas.microsoft.com/office/drawing/2014/main" id="{ADFC7A6A-838A-45A6-8C0C-4D6A6AB657E7}"/>
                </a:ext>
              </a:extLst>
            </p:cNvPr>
            <p:cNvSpPr/>
            <p:nvPr/>
          </p:nvSpPr>
          <p:spPr>
            <a:xfrm>
              <a:off x="3309141" y="3325339"/>
              <a:ext cx="2759196" cy="355458"/>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67" name="Oval 66" title="Quarter Background Cirlce">
              <a:extLst>
                <a:ext uri="{FF2B5EF4-FFF2-40B4-BE49-F238E27FC236}">
                  <a16:creationId xmlns:a16="http://schemas.microsoft.com/office/drawing/2014/main" id="{67E1C12E-538A-40BF-A04D-ECFBAE07F001}"/>
                </a:ext>
              </a:extLst>
            </p:cNvPr>
            <p:cNvSpPr/>
            <p:nvPr/>
          </p:nvSpPr>
          <p:spPr>
            <a:xfrm>
              <a:off x="549491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68" name="Oval 67" title="Quarter Background Cirlce">
              <a:extLst>
                <a:ext uri="{FF2B5EF4-FFF2-40B4-BE49-F238E27FC236}">
                  <a16:creationId xmlns:a16="http://schemas.microsoft.com/office/drawing/2014/main" id="{F75D0839-24A9-4157-A67F-D3E3C63E87A0}"/>
                </a:ext>
              </a:extLst>
            </p:cNvPr>
            <p:cNvSpPr/>
            <p:nvPr/>
          </p:nvSpPr>
          <p:spPr>
            <a:xfrm>
              <a:off x="4845319"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69" name="Oval 68" title="Quarter Background Cirlce">
              <a:extLst>
                <a:ext uri="{FF2B5EF4-FFF2-40B4-BE49-F238E27FC236}">
                  <a16:creationId xmlns:a16="http://schemas.microsoft.com/office/drawing/2014/main" id="{7CFBE213-7D89-442D-AE6A-2AD1AC0126BD}"/>
                </a:ext>
              </a:extLst>
            </p:cNvPr>
            <p:cNvSpPr/>
            <p:nvPr/>
          </p:nvSpPr>
          <p:spPr>
            <a:xfrm>
              <a:off x="4208418"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70" name="Oval 69" title="Quarter Background Cirlce">
              <a:extLst>
                <a:ext uri="{FF2B5EF4-FFF2-40B4-BE49-F238E27FC236}">
                  <a16:creationId xmlns:a16="http://schemas.microsoft.com/office/drawing/2014/main" id="{7AC8CDB0-E6B7-4EF1-A7E8-EDDCA3E4CF27}"/>
                </a:ext>
              </a:extLst>
            </p:cNvPr>
            <p:cNvSpPr/>
            <p:nvPr/>
          </p:nvSpPr>
          <p:spPr>
            <a:xfrm>
              <a:off x="355247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71" name="Straight Connector 70" title="Q lines">
              <a:extLst>
                <a:ext uri="{FF2B5EF4-FFF2-40B4-BE49-F238E27FC236}">
                  <a16:creationId xmlns:a16="http://schemas.microsoft.com/office/drawing/2014/main" id="{CEB570A3-4487-46EF-86B0-DF14418E12B2}"/>
                </a:ext>
              </a:extLst>
            </p:cNvPr>
            <p:cNvCxnSpPr>
              <a:cxnSpLocks/>
            </p:cNvCxnSpPr>
            <p:nvPr/>
          </p:nvCxnSpPr>
          <p:spPr>
            <a:xfrm>
              <a:off x="3656156"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2" name="Straight Connector 71" title="Q lines">
              <a:extLst>
                <a:ext uri="{FF2B5EF4-FFF2-40B4-BE49-F238E27FC236}">
                  <a16:creationId xmlns:a16="http://schemas.microsoft.com/office/drawing/2014/main" id="{5F64E14A-8982-4B0A-8F8F-5C4BE9C0739C}"/>
                </a:ext>
              </a:extLst>
            </p:cNvPr>
            <p:cNvCxnSpPr>
              <a:cxnSpLocks/>
            </p:cNvCxnSpPr>
            <p:nvPr/>
          </p:nvCxnSpPr>
          <p:spPr>
            <a:xfrm>
              <a:off x="4303636"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title="Q lines">
              <a:extLst>
                <a:ext uri="{FF2B5EF4-FFF2-40B4-BE49-F238E27FC236}">
                  <a16:creationId xmlns:a16="http://schemas.microsoft.com/office/drawing/2014/main" id="{B0FE8127-7816-4290-909E-8104366DA6D1}"/>
                </a:ext>
              </a:extLst>
            </p:cNvPr>
            <p:cNvCxnSpPr>
              <a:cxnSpLocks/>
            </p:cNvCxnSpPr>
            <p:nvPr/>
          </p:nvCxnSpPr>
          <p:spPr>
            <a:xfrm>
              <a:off x="495111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4" name="Straight Connector 73" title="Q lines">
              <a:extLst>
                <a:ext uri="{FF2B5EF4-FFF2-40B4-BE49-F238E27FC236}">
                  <a16:creationId xmlns:a16="http://schemas.microsoft.com/office/drawing/2014/main" id="{E16E0097-A446-445A-A9B7-93569B9A41AD}"/>
                </a:ext>
              </a:extLst>
            </p:cNvPr>
            <p:cNvCxnSpPr>
              <a:cxnSpLocks/>
            </p:cNvCxnSpPr>
            <p:nvPr/>
          </p:nvCxnSpPr>
          <p:spPr>
            <a:xfrm>
              <a:off x="559859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5" name="TextBox 74" title="Quarter Number">
              <a:extLst>
                <a:ext uri="{FF2B5EF4-FFF2-40B4-BE49-F238E27FC236}">
                  <a16:creationId xmlns:a16="http://schemas.microsoft.com/office/drawing/2014/main" id="{E69160BC-D7B4-411B-A252-7C8585901B3C}"/>
                </a:ext>
              </a:extLst>
            </p:cNvPr>
            <p:cNvSpPr txBox="1"/>
            <p:nvPr/>
          </p:nvSpPr>
          <p:spPr>
            <a:xfrm>
              <a:off x="351650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76" name="TextBox 75" title="Quarter Number">
              <a:extLst>
                <a:ext uri="{FF2B5EF4-FFF2-40B4-BE49-F238E27FC236}">
                  <a16:creationId xmlns:a16="http://schemas.microsoft.com/office/drawing/2014/main" id="{803622DC-F887-4C0F-8A26-D49A34F8411B}"/>
                </a:ext>
              </a:extLst>
            </p:cNvPr>
            <p:cNvSpPr txBox="1"/>
            <p:nvPr/>
          </p:nvSpPr>
          <p:spPr>
            <a:xfrm>
              <a:off x="416398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77" name="TextBox 76" title="Quarter Number">
              <a:extLst>
                <a:ext uri="{FF2B5EF4-FFF2-40B4-BE49-F238E27FC236}">
                  <a16:creationId xmlns:a16="http://schemas.microsoft.com/office/drawing/2014/main" id="{8AE5001A-3468-445B-B5EE-987F3F67253B}"/>
                </a:ext>
              </a:extLst>
            </p:cNvPr>
            <p:cNvSpPr txBox="1"/>
            <p:nvPr/>
          </p:nvSpPr>
          <p:spPr>
            <a:xfrm>
              <a:off x="481146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78" name="TextBox 77" title="Quarter Number">
              <a:extLst>
                <a:ext uri="{FF2B5EF4-FFF2-40B4-BE49-F238E27FC236}">
                  <a16:creationId xmlns:a16="http://schemas.microsoft.com/office/drawing/2014/main" id="{8AE50509-2229-40D2-8526-5185A82FFEB6}"/>
                </a:ext>
              </a:extLst>
            </p:cNvPr>
            <p:cNvSpPr txBox="1"/>
            <p:nvPr/>
          </p:nvSpPr>
          <p:spPr>
            <a:xfrm>
              <a:off x="545894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79" name="Group 70">
            <a:extLst>
              <a:ext uri="{FF2B5EF4-FFF2-40B4-BE49-F238E27FC236}">
                <a16:creationId xmlns:a16="http://schemas.microsoft.com/office/drawing/2014/main" id="{2F18DD22-BA08-4CFB-9931-EA93B960B92B}"/>
              </a:ext>
            </a:extLst>
          </p:cNvPr>
          <p:cNvGrpSpPr>
            <a:grpSpLocks/>
          </p:cNvGrpSpPr>
          <p:nvPr userDrawn="1"/>
        </p:nvGrpSpPr>
        <p:grpSpPr bwMode="auto">
          <a:xfrm>
            <a:off x="593725" y="3119438"/>
            <a:ext cx="2020888" cy="561975"/>
            <a:chOff x="791681" y="3119046"/>
            <a:chExt cx="2695434" cy="561751"/>
          </a:xfrm>
        </p:grpSpPr>
        <p:cxnSp>
          <p:nvCxnSpPr>
            <p:cNvPr id="80" name="Straight Connector 79" title="Q lines">
              <a:extLst>
                <a:ext uri="{FF2B5EF4-FFF2-40B4-BE49-F238E27FC236}">
                  <a16:creationId xmlns:a16="http://schemas.microsoft.com/office/drawing/2014/main" id="{EDA43348-2372-4572-9E09-8BE29A2CF099}"/>
                </a:ext>
              </a:extLst>
            </p:cNvPr>
            <p:cNvCxnSpPr>
              <a:cxnSpLocks/>
            </p:cNvCxnSpPr>
            <p:nvPr/>
          </p:nvCxnSpPr>
          <p:spPr>
            <a:xfrm>
              <a:off x="1704275"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1" name="Arrow: Right 129" title="Year Arrow">
              <a:extLst>
                <a:ext uri="{FF2B5EF4-FFF2-40B4-BE49-F238E27FC236}">
                  <a16:creationId xmlns:a16="http://schemas.microsoft.com/office/drawing/2014/main" id="{19D8A1F7-A2FB-45E6-8937-9DDD037CC467}"/>
                </a:ext>
              </a:extLst>
            </p:cNvPr>
            <p:cNvSpPr/>
            <p:nvPr/>
          </p:nvSpPr>
          <p:spPr>
            <a:xfrm>
              <a:off x="791681" y="3325339"/>
              <a:ext cx="2695434" cy="355458"/>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82" name="Oval 81" title="Quarter Background Cirlce">
              <a:extLst>
                <a:ext uri="{FF2B5EF4-FFF2-40B4-BE49-F238E27FC236}">
                  <a16:creationId xmlns:a16="http://schemas.microsoft.com/office/drawing/2014/main" id="{FB3485D2-1C93-4A49-BBBD-56FE00D8C5D9}"/>
                </a:ext>
              </a:extLst>
            </p:cNvPr>
            <p:cNvSpPr/>
            <p:nvPr/>
          </p:nvSpPr>
          <p:spPr>
            <a:xfrm>
              <a:off x="2913303"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3" name="Oval 82" title="Quarter Background Cirlce">
              <a:extLst>
                <a:ext uri="{FF2B5EF4-FFF2-40B4-BE49-F238E27FC236}">
                  <a16:creationId xmlns:a16="http://schemas.microsoft.com/office/drawing/2014/main" id="{AF08914B-BAEA-44AF-9F50-A93876D5B6AE}"/>
                </a:ext>
              </a:extLst>
            </p:cNvPr>
            <p:cNvSpPr/>
            <p:nvPr/>
          </p:nvSpPr>
          <p:spPr>
            <a:xfrm>
              <a:off x="2256913" y="3403095"/>
              <a:ext cx="209622"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4" name="Oval 83" title="Quarter Background Cirlce">
              <a:extLst>
                <a:ext uri="{FF2B5EF4-FFF2-40B4-BE49-F238E27FC236}">
                  <a16:creationId xmlns:a16="http://schemas.microsoft.com/office/drawing/2014/main" id="{7F828708-3E68-4BDF-B976-9E8B2151DF55}"/>
                </a:ext>
              </a:extLst>
            </p:cNvPr>
            <p:cNvSpPr/>
            <p:nvPr/>
          </p:nvSpPr>
          <p:spPr>
            <a:xfrm>
              <a:off x="1611110"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5" name="Oval 84" title="Quarter Background Cirlce">
              <a:extLst>
                <a:ext uri="{FF2B5EF4-FFF2-40B4-BE49-F238E27FC236}">
                  <a16:creationId xmlns:a16="http://schemas.microsoft.com/office/drawing/2014/main" id="{1D9B397F-9535-4ED8-AE5D-66967D77476A}"/>
                </a:ext>
              </a:extLst>
            </p:cNvPr>
            <p:cNvSpPr/>
            <p:nvPr/>
          </p:nvSpPr>
          <p:spPr>
            <a:xfrm>
              <a:off x="965307"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86" name="Straight Connector 85" title="Q lines">
              <a:extLst>
                <a:ext uri="{FF2B5EF4-FFF2-40B4-BE49-F238E27FC236}">
                  <a16:creationId xmlns:a16="http://schemas.microsoft.com/office/drawing/2014/main" id="{AA9838F5-CABE-4C52-B880-5F761AB06EB7}"/>
                </a:ext>
              </a:extLst>
            </p:cNvPr>
            <p:cNvCxnSpPr>
              <a:cxnSpLocks/>
            </p:cNvCxnSpPr>
            <p:nvPr/>
          </p:nvCxnSpPr>
          <p:spPr>
            <a:xfrm>
              <a:off x="1066941"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Straight Connector 86" title="Q lines">
              <a:extLst>
                <a:ext uri="{FF2B5EF4-FFF2-40B4-BE49-F238E27FC236}">
                  <a16:creationId xmlns:a16="http://schemas.microsoft.com/office/drawing/2014/main" id="{65508BAD-EB5A-43F3-AD8F-539B595F0340}"/>
                </a:ext>
              </a:extLst>
            </p:cNvPr>
            <p:cNvCxnSpPr>
              <a:cxnSpLocks/>
            </p:cNvCxnSpPr>
            <p:nvPr/>
          </p:nvCxnSpPr>
          <p:spPr>
            <a:xfrm>
              <a:off x="236278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Straight Connector 87" title="Q lines">
              <a:extLst>
                <a:ext uri="{FF2B5EF4-FFF2-40B4-BE49-F238E27FC236}">
                  <a16:creationId xmlns:a16="http://schemas.microsoft.com/office/drawing/2014/main" id="{802BFBF3-8F15-4537-B78A-D2857A8DC471}"/>
                </a:ext>
              </a:extLst>
            </p:cNvPr>
            <p:cNvCxnSpPr>
              <a:cxnSpLocks/>
            </p:cNvCxnSpPr>
            <p:nvPr/>
          </p:nvCxnSpPr>
          <p:spPr>
            <a:xfrm>
              <a:off x="301070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9" name="TextBox 88" title="Quarter Number">
              <a:extLst>
                <a:ext uri="{FF2B5EF4-FFF2-40B4-BE49-F238E27FC236}">
                  <a16:creationId xmlns:a16="http://schemas.microsoft.com/office/drawing/2014/main" id="{36DDF31D-F3D4-4D09-A77E-741FCED56E7F}"/>
                </a:ext>
              </a:extLst>
            </p:cNvPr>
            <p:cNvSpPr txBox="1"/>
            <p:nvPr/>
          </p:nvSpPr>
          <p:spPr>
            <a:xfrm>
              <a:off x="92719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90" name="TextBox 89" title="Quarter Number">
              <a:extLst>
                <a:ext uri="{FF2B5EF4-FFF2-40B4-BE49-F238E27FC236}">
                  <a16:creationId xmlns:a16="http://schemas.microsoft.com/office/drawing/2014/main" id="{BD017C62-410C-41D4-BE3C-4AA459DFA9C1}"/>
                </a:ext>
              </a:extLst>
            </p:cNvPr>
            <p:cNvSpPr txBox="1"/>
            <p:nvPr/>
          </p:nvSpPr>
          <p:spPr>
            <a:xfrm>
              <a:off x="157511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91" name="TextBox 90" title="Quarter Number">
              <a:extLst>
                <a:ext uri="{FF2B5EF4-FFF2-40B4-BE49-F238E27FC236}">
                  <a16:creationId xmlns:a16="http://schemas.microsoft.com/office/drawing/2014/main" id="{A9F5E794-3EAA-4200-A63C-143754B52D9A}"/>
                </a:ext>
              </a:extLst>
            </p:cNvPr>
            <p:cNvSpPr txBox="1"/>
            <p:nvPr/>
          </p:nvSpPr>
          <p:spPr>
            <a:xfrm>
              <a:off x="222091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92" name="TextBox 91" title="Quarter Number">
              <a:extLst>
                <a:ext uri="{FF2B5EF4-FFF2-40B4-BE49-F238E27FC236}">
                  <a16:creationId xmlns:a16="http://schemas.microsoft.com/office/drawing/2014/main" id="{5288D2FD-ACAC-472A-A352-5192A7B487EE}"/>
                </a:ext>
              </a:extLst>
            </p:cNvPr>
            <p:cNvSpPr txBox="1"/>
            <p:nvPr/>
          </p:nvSpPr>
          <p:spPr>
            <a:xfrm>
              <a:off x="286883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sp>
        <p:nvSpPr>
          <p:cNvPr id="2" name="Title 1"/>
          <p:cNvSpPr>
            <a:spLocks noGrp="1"/>
          </p:cNvSpPr>
          <p:nvPr>
            <p:ph type="title"/>
          </p:nvPr>
        </p:nvSpPr>
        <p:spPr>
          <a:xfrm>
            <a:off x="1323474" y="224590"/>
            <a:ext cx="6553051" cy="737937"/>
          </a:xfrm>
        </p:spPr>
        <p:txBody>
          <a:bodyPr/>
          <a:lstStyle/>
          <a:p>
            <a:r>
              <a:rPr lang="en-US"/>
              <a:t>Click to edit Master title style</a:t>
            </a:r>
          </a:p>
        </p:txBody>
      </p:sp>
      <p:sp>
        <p:nvSpPr>
          <p:cNvPr id="27" name="Text Placeholder 8"/>
          <p:cNvSpPr>
            <a:spLocks noGrp="1"/>
          </p:cNvSpPr>
          <p:nvPr>
            <p:ph type="body" sz="quarter" idx="13"/>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28" name="Text Placeholder 8"/>
          <p:cNvSpPr>
            <a:spLocks noGrp="1"/>
          </p:cNvSpPr>
          <p:nvPr>
            <p:ph type="body" sz="quarter" idx="14"/>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1" name="Text Placeholder 8"/>
          <p:cNvSpPr>
            <a:spLocks noGrp="1"/>
          </p:cNvSpPr>
          <p:nvPr>
            <p:ph type="body" sz="quarter" idx="15"/>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2" name="Text Placeholder 8"/>
          <p:cNvSpPr>
            <a:spLocks noGrp="1"/>
          </p:cNvSpPr>
          <p:nvPr>
            <p:ph type="body" sz="quarter" idx="16"/>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3" name="Text Placeholder 8"/>
          <p:cNvSpPr>
            <a:spLocks noGrp="1"/>
          </p:cNvSpPr>
          <p:nvPr>
            <p:ph type="body" sz="quarter" idx="17"/>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4" name="Text Placeholder 8"/>
          <p:cNvSpPr>
            <a:spLocks noGrp="1"/>
          </p:cNvSpPr>
          <p:nvPr>
            <p:ph type="body" sz="quarter" idx="23"/>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5" name="Text Placeholder 8"/>
          <p:cNvSpPr>
            <a:spLocks noGrp="1"/>
          </p:cNvSpPr>
          <p:nvPr>
            <p:ph type="body" sz="quarter" idx="24"/>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6" name="Text Placeholder 8"/>
          <p:cNvSpPr>
            <a:spLocks noGrp="1"/>
          </p:cNvSpPr>
          <p:nvPr>
            <p:ph type="body" sz="quarter" idx="25"/>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7" name="Text Placeholder 4"/>
          <p:cNvSpPr>
            <a:spLocks noGrp="1"/>
          </p:cNvSpPr>
          <p:nvPr>
            <p:ph type="body" sz="quarter" idx="26"/>
          </p:nvPr>
        </p:nvSpPr>
        <p:spPr>
          <a:xfrm>
            <a:off x="445821" y="5724950"/>
            <a:ext cx="8174158" cy="595024"/>
          </a:xfrm>
        </p:spPr>
        <p:txBody>
          <a:bodyPr anchor="ctr"/>
          <a:lstStyle>
            <a:lvl1pPr marL="0" indent="0" algn="ctr">
              <a:buNone/>
              <a:defRPr sz="1800" baseline="0">
                <a:latin typeface="Open Sans (Body)"/>
              </a:defRPr>
            </a:lvl1pPr>
          </a:lstStyle>
          <a:p>
            <a:pPr lvl="0"/>
            <a:r>
              <a:rPr lang="en-US"/>
              <a:t>Edit Master text styles</a:t>
            </a:r>
          </a:p>
        </p:txBody>
      </p:sp>
      <p:sp>
        <p:nvSpPr>
          <p:cNvPr id="118" name="Picture Placeholder 8"/>
          <p:cNvSpPr>
            <a:spLocks noGrp="1"/>
          </p:cNvSpPr>
          <p:nvPr>
            <p:ph type="pic" sz="quarter" idx="27"/>
          </p:nvPr>
        </p:nvSpPr>
        <p:spPr>
          <a:xfrm>
            <a:off x="8028385" y="85726"/>
            <a:ext cx="1033463" cy="1096963"/>
          </a:xfrm>
        </p:spPr>
        <p:txBody>
          <a:bodyPr rtlCol="0">
            <a:normAutofit/>
          </a:bodyPr>
          <a:lstStyle/>
          <a:p>
            <a:pPr lvl="0"/>
            <a:r>
              <a:rPr lang="en-US" noProof="0" dirty="0"/>
              <a:t>Click icon to add picture</a:t>
            </a:r>
          </a:p>
        </p:txBody>
      </p:sp>
      <p:sp>
        <p:nvSpPr>
          <p:cNvPr id="93" name="Date Placeholder 6">
            <a:extLst>
              <a:ext uri="{FF2B5EF4-FFF2-40B4-BE49-F238E27FC236}">
                <a16:creationId xmlns:a16="http://schemas.microsoft.com/office/drawing/2014/main" id="{AB03B44D-BC78-4AC4-B097-B409611EE6B8}"/>
              </a:ext>
            </a:extLst>
          </p:cNvPr>
          <p:cNvSpPr>
            <a:spLocks noGrp="1"/>
          </p:cNvSpPr>
          <p:nvPr>
            <p:ph type="dt" sz="half" idx="28"/>
          </p:nvPr>
        </p:nvSpPr>
        <p:spPr/>
        <p:txBody>
          <a:bodyPr/>
          <a:lstStyle>
            <a:lvl1pPr>
              <a:defRPr/>
            </a:lvl1pPr>
          </a:lstStyle>
          <a:p>
            <a:pPr>
              <a:defRPr/>
            </a:pPr>
            <a:fld id="{47A1480B-0288-4123-BA76-DAA4B47D2FED}" type="datetime1">
              <a:rPr lang="en-US"/>
              <a:pPr>
                <a:defRPr/>
              </a:pPr>
              <a:t>10/17/2023</a:t>
            </a:fld>
            <a:endParaRPr lang="en-US" dirty="0"/>
          </a:p>
        </p:txBody>
      </p:sp>
      <p:sp>
        <p:nvSpPr>
          <p:cNvPr id="94" name="Footer Placeholder 7">
            <a:extLst>
              <a:ext uri="{FF2B5EF4-FFF2-40B4-BE49-F238E27FC236}">
                <a16:creationId xmlns:a16="http://schemas.microsoft.com/office/drawing/2014/main" id="{161A7E24-3B84-4698-8656-88716F707856}"/>
              </a:ext>
            </a:extLst>
          </p:cNvPr>
          <p:cNvSpPr>
            <a:spLocks noGrp="1"/>
          </p:cNvSpPr>
          <p:nvPr>
            <p:ph type="ftr" sz="quarter" idx="29"/>
          </p:nvPr>
        </p:nvSpPr>
        <p:spPr/>
        <p:txBody>
          <a:bodyPr/>
          <a:lstStyle>
            <a:lvl1pPr>
              <a:defRPr/>
            </a:lvl1pPr>
          </a:lstStyle>
          <a:p>
            <a:pPr>
              <a:defRPr/>
            </a:pPr>
            <a:endParaRPr lang="en-US" dirty="0"/>
          </a:p>
        </p:txBody>
      </p:sp>
      <p:sp>
        <p:nvSpPr>
          <p:cNvPr id="95" name="Slide Number Placeholder 8">
            <a:extLst>
              <a:ext uri="{FF2B5EF4-FFF2-40B4-BE49-F238E27FC236}">
                <a16:creationId xmlns:a16="http://schemas.microsoft.com/office/drawing/2014/main" id="{A8267365-D6DE-4356-861B-2C90AB0AA7AD}"/>
              </a:ext>
            </a:extLst>
          </p:cNvPr>
          <p:cNvSpPr>
            <a:spLocks noGrp="1"/>
          </p:cNvSpPr>
          <p:nvPr>
            <p:ph type="sldNum" sz="quarter" idx="30"/>
          </p:nvPr>
        </p:nvSpPr>
        <p:spPr/>
        <p:txBody>
          <a:bodyPr/>
          <a:lstStyle>
            <a:lvl1pPr>
              <a:defRPr/>
            </a:lvl1pPr>
          </a:lstStyle>
          <a:p>
            <a:pPr>
              <a:defRPr/>
            </a:pPr>
            <a:fld id="{D8908663-6FA0-4168-9FBC-C9EFBB47BB14}" type="slidenum">
              <a:rPr lang="en-US" altLang="en-US"/>
              <a:pPr>
                <a:defRPr/>
              </a:pPr>
              <a:t>‹#›</a:t>
            </a:fld>
            <a:endParaRPr lang="en-US" altLang="en-US" dirty="0"/>
          </a:p>
        </p:txBody>
      </p:sp>
    </p:spTree>
    <p:extLst>
      <p:ext uri="{BB962C8B-B14F-4D97-AF65-F5344CB8AC3E}">
        <p14:creationId xmlns:p14="http://schemas.microsoft.com/office/powerpoint/2010/main" val="320206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3" name="Date Placeholder 3">
            <a:extLst>
              <a:ext uri="{FF2B5EF4-FFF2-40B4-BE49-F238E27FC236}">
                <a16:creationId xmlns:a16="http://schemas.microsoft.com/office/drawing/2014/main" id="{7885A77F-492A-467E-80B6-D0F25826C736}"/>
              </a:ext>
            </a:extLst>
          </p:cNvPr>
          <p:cNvSpPr>
            <a:spLocks noGrp="1"/>
          </p:cNvSpPr>
          <p:nvPr>
            <p:ph type="dt" sz="half" idx="14"/>
          </p:nvPr>
        </p:nvSpPr>
        <p:spPr/>
        <p:txBody>
          <a:bodyPr/>
          <a:lstStyle>
            <a:lvl1pPr>
              <a:defRPr/>
            </a:lvl1pPr>
          </a:lstStyle>
          <a:p>
            <a:pPr>
              <a:defRPr/>
            </a:pPr>
            <a:fld id="{BA3E67A5-C8C3-4165-A5C9-CA1E0CA46772}" type="datetime1">
              <a:rPr lang="en-US"/>
              <a:pPr>
                <a:defRPr/>
              </a:pPr>
              <a:t>10/17/2023</a:t>
            </a:fld>
            <a:endParaRPr lang="en-US" dirty="0"/>
          </a:p>
        </p:txBody>
      </p:sp>
      <p:sp>
        <p:nvSpPr>
          <p:cNvPr id="4" name="Footer Placeholder 4">
            <a:extLst>
              <a:ext uri="{FF2B5EF4-FFF2-40B4-BE49-F238E27FC236}">
                <a16:creationId xmlns:a16="http://schemas.microsoft.com/office/drawing/2014/main" id="{26095EE5-780A-4136-8447-821BFDAB7949}"/>
              </a:ext>
            </a:extLst>
          </p:cNvPr>
          <p:cNvSpPr>
            <a:spLocks noGrp="1"/>
          </p:cNvSpPr>
          <p:nvPr>
            <p:ph type="ftr" sz="quarter" idx="15"/>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1CF38F4-F301-4978-82AE-4FE35D5E1CAA}"/>
              </a:ext>
            </a:extLst>
          </p:cNvPr>
          <p:cNvSpPr>
            <a:spLocks noGrp="1"/>
          </p:cNvSpPr>
          <p:nvPr>
            <p:ph type="sldNum" sz="quarter" idx="16"/>
          </p:nvPr>
        </p:nvSpPr>
        <p:spPr/>
        <p:txBody>
          <a:bodyPr/>
          <a:lstStyle>
            <a:lvl1pPr>
              <a:defRPr/>
            </a:lvl1pPr>
          </a:lstStyle>
          <a:p>
            <a:pPr>
              <a:defRPr/>
            </a:pPr>
            <a:fld id="{3B30E544-0EA8-4CC9-8D06-D9EE9C6EDA42}" type="slidenum">
              <a:rPr lang="en-US" altLang="en-US"/>
              <a:pPr>
                <a:defRPr/>
              </a:pPr>
              <a:t>‹#›</a:t>
            </a:fld>
            <a:endParaRPr lang="en-US" altLang="en-US" dirty="0"/>
          </a:p>
        </p:txBody>
      </p:sp>
    </p:spTree>
    <p:extLst>
      <p:ext uri="{BB962C8B-B14F-4D97-AF65-F5344CB8AC3E}">
        <p14:creationId xmlns:p14="http://schemas.microsoft.com/office/powerpoint/2010/main" val="185560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B23B99-E959-4F45-8FFE-99A2560F8AF3}"/>
              </a:ext>
            </a:extLst>
          </p:cNvPr>
          <p:cNvSpPr>
            <a:spLocks noGrp="1"/>
          </p:cNvSpPr>
          <p:nvPr>
            <p:ph type="dt" sz="half" idx="14"/>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59A3FD69-439E-4457-86DD-F5012661074C}"/>
              </a:ext>
            </a:extLst>
          </p:cNvPr>
          <p:cNvSpPr>
            <a:spLocks noGrp="1"/>
          </p:cNvSpPr>
          <p:nvPr>
            <p:ph type="ftr" sz="quarter" idx="15"/>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A96ADBD-D626-4EAA-B64B-D530B1340CD7}"/>
              </a:ext>
            </a:extLst>
          </p:cNvPr>
          <p:cNvSpPr>
            <a:spLocks noGrp="1"/>
          </p:cNvSpPr>
          <p:nvPr>
            <p:ph type="sldNum" sz="quarter" idx="16"/>
          </p:nvPr>
        </p:nvSpPr>
        <p:spPr/>
        <p:txBody>
          <a:bodyPr/>
          <a:lstStyle>
            <a:lvl1pPr>
              <a:defRPr/>
            </a:lvl1pPr>
          </a:lstStyle>
          <a:p>
            <a:pPr>
              <a:defRPr/>
            </a:pPr>
            <a:fld id="{33C1F6AF-2947-4A6A-A904-8C5B150BAE24}" type="slidenum">
              <a:rPr lang="en-US" altLang="en-US"/>
              <a:pPr>
                <a:defRPr/>
              </a:pPr>
              <a:t>‹#›</a:t>
            </a:fld>
            <a:endParaRPr lang="en-US" altLang="en-US" dirty="0"/>
          </a:p>
        </p:txBody>
      </p:sp>
    </p:spTree>
    <p:extLst>
      <p:ext uri="{BB962C8B-B14F-4D97-AF65-F5344CB8AC3E}">
        <p14:creationId xmlns:p14="http://schemas.microsoft.com/office/powerpoint/2010/main" val="1406505955"/>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9144000" cy="5602286"/>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761264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744" y="1255714"/>
            <a:ext cx="4277106" cy="5327966"/>
          </a:xfrm>
          <a:prstGeom prst="rect">
            <a:avLst/>
          </a:prstGeom>
        </p:spPr>
        <p:txBody>
          <a:bodyPr/>
          <a:lstStyle>
            <a:lvl1pPr marL="0" indent="0">
              <a:buNone/>
              <a:defRPr/>
            </a:lvl1pPr>
          </a:lstStyle>
          <a:p>
            <a:pPr lvl="0"/>
            <a:r>
              <a:rPr lang="en-US"/>
              <a:t>Edit Master text styles</a:t>
            </a:r>
          </a:p>
        </p:txBody>
      </p:sp>
      <p:sp>
        <p:nvSpPr>
          <p:cNvPr id="4" name="Content Placeholder 3"/>
          <p:cNvSpPr>
            <a:spLocks noGrp="1"/>
          </p:cNvSpPr>
          <p:nvPr>
            <p:ph sz="half" idx="2"/>
          </p:nvPr>
        </p:nvSpPr>
        <p:spPr>
          <a:xfrm>
            <a:off x="4629150" y="1255713"/>
            <a:ext cx="4277106" cy="5327967"/>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173460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26A79C9-5C1A-4D41-8B77-A29D76835EE1}"/>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EFF1C87D-77AD-4379-8A83-72EC5F51D3B8}"/>
              </a:ext>
            </a:extLst>
          </p:cNvPr>
          <p:cNvSpPr>
            <a:spLocks noGrp="1"/>
          </p:cNvSpPr>
          <p:nvPr>
            <p:ph type="ftr" sz="quarter" idx="11"/>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94544134-0FF4-4811-8541-C2F6E01B02EF}"/>
              </a:ext>
            </a:extLst>
          </p:cNvPr>
          <p:cNvSpPr>
            <a:spLocks noGrp="1"/>
          </p:cNvSpPr>
          <p:nvPr>
            <p:ph type="sldNum" sz="quarter" idx="12"/>
          </p:nvPr>
        </p:nvSpPr>
        <p:spPr/>
        <p:txBody>
          <a:bodyPr/>
          <a:lstStyle>
            <a:lvl1pPr>
              <a:defRPr/>
            </a:lvl1pPr>
          </a:lstStyle>
          <a:p>
            <a:pPr>
              <a:defRPr/>
            </a:pPr>
            <a:fld id="{523A5A3B-CBF1-4463-8108-DAA9D14170E0}" type="slidenum">
              <a:rPr lang="en-US" altLang="en-US"/>
              <a:pPr>
                <a:defRPr/>
              </a:pPr>
              <a:t>‹#›</a:t>
            </a:fld>
            <a:endParaRPr lang="en-US" altLang="en-US" dirty="0"/>
          </a:p>
        </p:txBody>
      </p:sp>
    </p:spTree>
    <p:extLst>
      <p:ext uri="{BB962C8B-B14F-4D97-AF65-F5344CB8AC3E}">
        <p14:creationId xmlns:p14="http://schemas.microsoft.com/office/powerpoint/2010/main" val="159743768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
        <p:nvSpPr>
          <p:cNvPr id="4" name="Date Placeholder 3">
            <a:extLst>
              <a:ext uri="{FF2B5EF4-FFF2-40B4-BE49-F238E27FC236}">
                <a16:creationId xmlns:a16="http://schemas.microsoft.com/office/drawing/2014/main" id="{9FC958EC-D2AA-48C5-B160-4F4584C87ED8}"/>
              </a:ext>
            </a:extLst>
          </p:cNvPr>
          <p:cNvSpPr>
            <a:spLocks noGrp="1"/>
          </p:cNvSpPr>
          <p:nvPr>
            <p:ph type="dt" sz="half" idx="14"/>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05EBA635-E499-41AA-9996-A56A27298FC4}"/>
              </a:ext>
            </a:extLst>
          </p:cNvPr>
          <p:cNvSpPr>
            <a:spLocks noGrp="1"/>
          </p:cNvSpPr>
          <p:nvPr>
            <p:ph type="ftr" sz="quarter" idx="15"/>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4E6F709-023C-4962-8BDE-A0FCF88A47F9}"/>
              </a:ext>
            </a:extLst>
          </p:cNvPr>
          <p:cNvSpPr>
            <a:spLocks noGrp="1"/>
          </p:cNvSpPr>
          <p:nvPr>
            <p:ph type="sldNum" sz="quarter" idx="16"/>
          </p:nvPr>
        </p:nvSpPr>
        <p:spPr/>
        <p:txBody>
          <a:bodyPr/>
          <a:lstStyle>
            <a:lvl1pPr>
              <a:defRPr/>
            </a:lvl1pPr>
          </a:lstStyle>
          <a:p>
            <a:pPr>
              <a:defRPr/>
            </a:pPr>
            <a:fld id="{50924A20-8899-437F-B42C-2CBB81952721}" type="slidenum">
              <a:rPr lang="en-US" altLang="en-US"/>
              <a:pPr>
                <a:defRPr/>
              </a:pPr>
              <a:t>‹#›</a:t>
            </a:fld>
            <a:endParaRPr lang="en-US" altLang="en-US" dirty="0"/>
          </a:p>
        </p:txBody>
      </p:sp>
    </p:spTree>
    <p:extLst>
      <p:ext uri="{BB962C8B-B14F-4D97-AF65-F5344CB8AC3E}">
        <p14:creationId xmlns:p14="http://schemas.microsoft.com/office/powerpoint/2010/main" val="245441804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5" name="Date Placeholder 3">
            <a:extLst>
              <a:ext uri="{FF2B5EF4-FFF2-40B4-BE49-F238E27FC236}">
                <a16:creationId xmlns:a16="http://schemas.microsoft.com/office/drawing/2014/main" id="{FD87C980-068D-465B-97CD-06761C82A0BD}"/>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447FF26B-5441-4205-A8F7-7818550B1ECB}"/>
              </a:ext>
            </a:extLst>
          </p:cNvPr>
          <p:cNvSpPr>
            <a:spLocks noGrp="1"/>
          </p:cNvSpPr>
          <p:nvPr>
            <p:ph type="ftr" sz="quarter" idx="11"/>
          </p:nvPr>
        </p:nvSpPr>
        <p:spPr/>
        <p:txBody>
          <a:bodyPr/>
          <a:lstStyle>
            <a:lvl1pPr>
              <a:defRPr/>
            </a:lvl1pPr>
          </a:lstStyle>
          <a:p>
            <a:pPr>
              <a:defRPr/>
            </a:pPr>
            <a:r>
              <a:rPr lang="en-US" dirty="0"/>
              <a:t>TEA</a:t>
            </a:r>
          </a:p>
        </p:txBody>
      </p:sp>
      <p:sp>
        <p:nvSpPr>
          <p:cNvPr id="9" name="Slide Number Placeholder 5">
            <a:extLst>
              <a:ext uri="{FF2B5EF4-FFF2-40B4-BE49-F238E27FC236}">
                <a16:creationId xmlns:a16="http://schemas.microsoft.com/office/drawing/2014/main" id="{4E4E02AF-5789-491B-96E2-5B641B94C11B}"/>
              </a:ext>
            </a:extLst>
          </p:cNvPr>
          <p:cNvSpPr>
            <a:spLocks noGrp="1"/>
          </p:cNvSpPr>
          <p:nvPr>
            <p:ph type="sldNum" sz="quarter" idx="12"/>
          </p:nvPr>
        </p:nvSpPr>
        <p:spPr/>
        <p:txBody>
          <a:bodyPr/>
          <a:lstStyle>
            <a:lvl1pPr>
              <a:defRPr/>
            </a:lvl1pPr>
          </a:lstStyle>
          <a:p>
            <a:pPr>
              <a:defRPr/>
            </a:pPr>
            <a:fld id="{5D2E539E-3B0B-4094-804A-360F8F30E98A}" type="slidenum">
              <a:rPr lang="en-US" altLang="en-US"/>
              <a:pPr>
                <a:defRPr/>
              </a:pPr>
              <a:t>‹#›</a:t>
            </a:fld>
            <a:endParaRPr lang="en-US" altLang="en-US" dirty="0"/>
          </a:p>
        </p:txBody>
      </p:sp>
    </p:spTree>
    <p:extLst>
      <p:ext uri="{BB962C8B-B14F-4D97-AF65-F5344CB8AC3E}">
        <p14:creationId xmlns:p14="http://schemas.microsoft.com/office/powerpoint/2010/main" val="374922033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9" name="Date Placeholder 3">
            <a:extLst>
              <a:ext uri="{FF2B5EF4-FFF2-40B4-BE49-F238E27FC236}">
                <a16:creationId xmlns:a16="http://schemas.microsoft.com/office/drawing/2014/main" id="{EE2C02FC-7085-45B5-AC75-3D230BA0325E}"/>
              </a:ext>
            </a:extLst>
          </p:cNvPr>
          <p:cNvSpPr>
            <a:spLocks noGrp="1"/>
          </p:cNvSpPr>
          <p:nvPr>
            <p:ph type="dt" sz="half" idx="17"/>
          </p:nvPr>
        </p:nvSpPr>
        <p:spPr/>
        <p:txBody>
          <a:bodyPr/>
          <a:lstStyle>
            <a:lvl1pPr>
              <a:defRPr/>
            </a:lvl1pPr>
          </a:lstStyle>
          <a:p>
            <a:pPr>
              <a:defRPr/>
            </a:pPr>
            <a:endParaRPr lang="en-US" dirty="0"/>
          </a:p>
        </p:txBody>
      </p:sp>
      <p:sp>
        <p:nvSpPr>
          <p:cNvPr id="13" name="Footer Placeholder 4">
            <a:extLst>
              <a:ext uri="{FF2B5EF4-FFF2-40B4-BE49-F238E27FC236}">
                <a16:creationId xmlns:a16="http://schemas.microsoft.com/office/drawing/2014/main" id="{EF3F2A87-D5F4-4EEA-8F3F-68AF6925BB32}"/>
              </a:ext>
            </a:extLst>
          </p:cNvPr>
          <p:cNvSpPr>
            <a:spLocks noGrp="1"/>
          </p:cNvSpPr>
          <p:nvPr>
            <p:ph type="ftr" sz="quarter" idx="18"/>
          </p:nvPr>
        </p:nvSpPr>
        <p:spPr/>
        <p:txBody>
          <a:bodyPr/>
          <a:lstStyle>
            <a:lvl1pPr>
              <a:defRPr/>
            </a:lvl1pPr>
          </a:lstStyle>
          <a:p>
            <a:pPr>
              <a:defRPr/>
            </a:pPr>
            <a:r>
              <a:rPr lang="en-US" dirty="0"/>
              <a:t>TEA</a:t>
            </a:r>
          </a:p>
        </p:txBody>
      </p:sp>
      <p:sp>
        <p:nvSpPr>
          <p:cNvPr id="14" name="Slide Number Placeholder 5">
            <a:extLst>
              <a:ext uri="{FF2B5EF4-FFF2-40B4-BE49-F238E27FC236}">
                <a16:creationId xmlns:a16="http://schemas.microsoft.com/office/drawing/2014/main" id="{172D8FDD-B19E-4EED-8FFE-7925CDA9FB6F}"/>
              </a:ext>
            </a:extLst>
          </p:cNvPr>
          <p:cNvSpPr>
            <a:spLocks noGrp="1"/>
          </p:cNvSpPr>
          <p:nvPr>
            <p:ph type="sldNum" sz="quarter" idx="19"/>
          </p:nvPr>
        </p:nvSpPr>
        <p:spPr/>
        <p:txBody>
          <a:bodyPr/>
          <a:lstStyle>
            <a:lvl1pPr>
              <a:defRPr/>
            </a:lvl1pPr>
          </a:lstStyle>
          <a:p>
            <a:pPr>
              <a:defRPr/>
            </a:pPr>
            <a:fld id="{9B07759B-C22D-4D94-B523-7CF72A73AD83}" type="slidenum">
              <a:rPr lang="en-US" altLang="en-US"/>
              <a:pPr>
                <a:defRPr/>
              </a:pPr>
              <a:t>‹#›</a:t>
            </a:fld>
            <a:endParaRPr lang="en-US" altLang="en-US" dirty="0"/>
          </a:p>
        </p:txBody>
      </p:sp>
    </p:spTree>
    <p:extLst>
      <p:ext uri="{BB962C8B-B14F-4D97-AF65-F5344CB8AC3E}">
        <p14:creationId xmlns:p14="http://schemas.microsoft.com/office/powerpoint/2010/main" val="250803847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 - text on 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
        <p:nvSpPr>
          <p:cNvPr id="5" name="Date Placeholder 2">
            <a:extLst>
              <a:ext uri="{FF2B5EF4-FFF2-40B4-BE49-F238E27FC236}">
                <a16:creationId xmlns:a16="http://schemas.microsoft.com/office/drawing/2014/main" id="{975D313C-9F50-42D9-B8A8-8E3FFBABFD00}"/>
              </a:ext>
            </a:extLst>
          </p:cNvPr>
          <p:cNvSpPr>
            <a:spLocks noGrp="1"/>
          </p:cNvSpPr>
          <p:nvPr>
            <p:ph type="dt" sz="half" idx="16"/>
          </p:nvPr>
        </p:nvSpPr>
        <p:spPr/>
        <p:txBody>
          <a:bodyPr/>
          <a:lstStyle>
            <a:lvl1pPr>
              <a:defRPr/>
            </a:lvl1pPr>
          </a:lstStyle>
          <a:p>
            <a:pPr>
              <a:defRPr/>
            </a:pPr>
            <a:endParaRPr lang="en-US" dirty="0"/>
          </a:p>
        </p:txBody>
      </p:sp>
      <p:sp>
        <p:nvSpPr>
          <p:cNvPr id="6" name="Footer Placeholder 3">
            <a:extLst>
              <a:ext uri="{FF2B5EF4-FFF2-40B4-BE49-F238E27FC236}">
                <a16:creationId xmlns:a16="http://schemas.microsoft.com/office/drawing/2014/main" id="{066A9A8F-47C7-40E6-B9EC-38CE76BD3348}"/>
              </a:ext>
            </a:extLst>
          </p:cNvPr>
          <p:cNvSpPr>
            <a:spLocks noGrp="1"/>
          </p:cNvSpPr>
          <p:nvPr>
            <p:ph type="ftr" sz="quarter" idx="17"/>
          </p:nvPr>
        </p:nvSpPr>
        <p:spPr/>
        <p:txBody>
          <a:bodyPr/>
          <a:lstStyle>
            <a:lvl1pPr>
              <a:defRPr/>
            </a:lvl1pPr>
          </a:lstStyle>
          <a:p>
            <a:pPr>
              <a:defRPr/>
            </a:pPr>
            <a:r>
              <a:rPr lang="en-US" dirty="0"/>
              <a:t>TEA</a:t>
            </a:r>
          </a:p>
        </p:txBody>
      </p:sp>
      <p:sp>
        <p:nvSpPr>
          <p:cNvPr id="7" name="Slide Number Placeholder 4">
            <a:extLst>
              <a:ext uri="{FF2B5EF4-FFF2-40B4-BE49-F238E27FC236}">
                <a16:creationId xmlns:a16="http://schemas.microsoft.com/office/drawing/2014/main" id="{0A1C904A-36FE-459D-8F0B-31CA5F386693}"/>
              </a:ext>
            </a:extLst>
          </p:cNvPr>
          <p:cNvSpPr>
            <a:spLocks noGrp="1"/>
          </p:cNvSpPr>
          <p:nvPr>
            <p:ph type="sldNum" sz="quarter" idx="18"/>
          </p:nvPr>
        </p:nvSpPr>
        <p:spPr/>
        <p:txBody>
          <a:bodyPr/>
          <a:lstStyle>
            <a:lvl1pPr>
              <a:defRPr/>
            </a:lvl1pPr>
          </a:lstStyle>
          <a:p>
            <a:pPr>
              <a:defRPr/>
            </a:pPr>
            <a:fld id="{F611B060-91A9-4785-9C24-F7460A3984BC}" type="slidenum">
              <a:rPr lang="en-US" altLang="en-US"/>
              <a:pPr>
                <a:defRPr/>
              </a:pPr>
              <a:t>‹#›</a:t>
            </a:fld>
            <a:endParaRPr lang="en-US" altLang="en-US" dirty="0"/>
          </a:p>
        </p:txBody>
      </p:sp>
    </p:spTree>
    <p:extLst>
      <p:ext uri="{BB962C8B-B14F-4D97-AF65-F5344CB8AC3E}">
        <p14:creationId xmlns:p14="http://schemas.microsoft.com/office/powerpoint/2010/main" val="51169126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9D9909-C753-4114-AE88-8694C54BEA19}"/>
              </a:ext>
            </a:extLst>
          </p:cNvPr>
          <p:cNvSpPr>
            <a:spLocks noGrp="1"/>
          </p:cNvSpPr>
          <p:nvPr>
            <p:ph type="title"/>
          </p:nvPr>
        </p:nvSpPr>
        <p:spPr bwMode="auto">
          <a:xfrm>
            <a:off x="1317625" y="244475"/>
            <a:ext cx="71977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782C763-874B-4B68-89EB-48308F3A8571}"/>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971DB2B-7F8E-44D0-8C37-2C516E1DEEE3}"/>
              </a:ext>
            </a:extLst>
          </p:cNvPr>
          <p:cNvSpPr>
            <a:spLocks noGrp="1"/>
          </p:cNvSpPr>
          <p:nvPr>
            <p:ph type="dt" sz="half" idx="2"/>
          </p:nvPr>
        </p:nvSpPr>
        <p:spPr>
          <a:xfrm>
            <a:off x="628650" y="6529388"/>
            <a:ext cx="2057400" cy="19208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CE8BDF3D-548E-4A17-A2E5-E6677E1DB5D6}"/>
              </a:ext>
            </a:extLst>
          </p:cNvPr>
          <p:cNvSpPr>
            <a:spLocks noGrp="1"/>
          </p:cNvSpPr>
          <p:nvPr>
            <p:ph type="ftr" sz="quarter" idx="3"/>
          </p:nvPr>
        </p:nvSpPr>
        <p:spPr>
          <a:xfrm>
            <a:off x="3028950" y="6529388"/>
            <a:ext cx="3086100" cy="19208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r>
              <a:rPr lang="en-US" dirty="0"/>
              <a:t>TEA</a:t>
            </a:r>
          </a:p>
        </p:txBody>
      </p:sp>
      <p:sp>
        <p:nvSpPr>
          <p:cNvPr id="6" name="Slide Number Placeholder 5">
            <a:extLst>
              <a:ext uri="{FF2B5EF4-FFF2-40B4-BE49-F238E27FC236}">
                <a16:creationId xmlns:a16="http://schemas.microsoft.com/office/drawing/2014/main" id="{AE148918-3725-40E6-99F7-D1960E83B815}"/>
              </a:ext>
            </a:extLst>
          </p:cNvPr>
          <p:cNvSpPr>
            <a:spLocks noGrp="1"/>
          </p:cNvSpPr>
          <p:nvPr>
            <p:ph type="sldNum" sz="quarter" idx="4"/>
          </p:nvPr>
        </p:nvSpPr>
        <p:spPr>
          <a:xfrm>
            <a:off x="6457950" y="6529388"/>
            <a:ext cx="2057400" cy="19208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573AE1F5-DECA-48BC-86C6-96DE110DE5F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15" r:id="rId1"/>
    <p:sldLayoutId id="2147485891" r:id="rId2"/>
    <p:sldLayoutId id="2147485892" r:id="rId3"/>
    <p:sldLayoutId id="2147485893" r:id="rId4"/>
    <p:sldLayoutId id="2147485894" r:id="rId5"/>
    <p:sldLayoutId id="2147485895" r:id="rId6"/>
    <p:sldLayoutId id="2147485896" r:id="rId7"/>
    <p:sldLayoutId id="2147485897" r:id="rId8"/>
    <p:sldLayoutId id="2147485916" r:id="rId9"/>
    <p:sldLayoutId id="2147485917" r:id="rId10"/>
    <p:sldLayoutId id="2147485898" r:id="rId11"/>
    <p:sldLayoutId id="2147485918" r:id="rId12"/>
    <p:sldLayoutId id="2147485919" r:id="rId13"/>
    <p:sldLayoutId id="2147485899" r:id="rId14"/>
    <p:sldLayoutId id="2147485900" r:id="rId15"/>
    <p:sldLayoutId id="2147485901" r:id="rId16"/>
    <p:sldLayoutId id="2147485902" r:id="rId17"/>
  </p:sldLayoutIdLst>
  <p:transition>
    <p:random/>
  </p:transition>
  <p:hf hdr="0" dt="0"/>
  <p:txStyles>
    <p:titleStyle>
      <a:lvl1pPr algn="l" defTabSz="685800" rtl="0" eaLnBrk="0" fontAlgn="base" hangingPunct="0">
        <a:lnSpc>
          <a:spcPct val="90000"/>
        </a:lnSpc>
        <a:spcBef>
          <a:spcPct val="0"/>
        </a:spcBef>
        <a:spcAft>
          <a:spcPct val="0"/>
        </a:spcAft>
        <a:defRPr sz="2700" b="1" kern="1200">
          <a:solidFill>
            <a:srgbClr val="3C6EBE"/>
          </a:solidFill>
          <a:latin typeface="Open Sans Semibold"/>
          <a:ea typeface="+mj-ea"/>
          <a:cs typeface="+mj-cs"/>
        </a:defRPr>
      </a:lvl1pPr>
      <a:lvl2pPr algn="l" defTabSz="685800" rtl="0" eaLnBrk="0" fontAlgn="base" hangingPunct="0">
        <a:lnSpc>
          <a:spcPct val="90000"/>
        </a:lnSpc>
        <a:spcBef>
          <a:spcPct val="0"/>
        </a:spcBef>
        <a:spcAft>
          <a:spcPct val="0"/>
        </a:spcAft>
        <a:defRPr sz="2700" b="1">
          <a:solidFill>
            <a:srgbClr val="3C6EBE"/>
          </a:solidFill>
          <a:latin typeface="Open Sans Semibold"/>
        </a:defRPr>
      </a:lvl2pPr>
      <a:lvl3pPr algn="l" defTabSz="685800" rtl="0" eaLnBrk="0" fontAlgn="base" hangingPunct="0">
        <a:lnSpc>
          <a:spcPct val="90000"/>
        </a:lnSpc>
        <a:spcBef>
          <a:spcPct val="0"/>
        </a:spcBef>
        <a:spcAft>
          <a:spcPct val="0"/>
        </a:spcAft>
        <a:defRPr sz="2700" b="1">
          <a:solidFill>
            <a:srgbClr val="3C6EBE"/>
          </a:solidFill>
          <a:latin typeface="Open Sans Semibold"/>
        </a:defRPr>
      </a:lvl3pPr>
      <a:lvl4pPr algn="l" defTabSz="685800" rtl="0" eaLnBrk="0" fontAlgn="base" hangingPunct="0">
        <a:lnSpc>
          <a:spcPct val="90000"/>
        </a:lnSpc>
        <a:spcBef>
          <a:spcPct val="0"/>
        </a:spcBef>
        <a:spcAft>
          <a:spcPct val="0"/>
        </a:spcAft>
        <a:defRPr sz="2700" b="1">
          <a:solidFill>
            <a:srgbClr val="3C6EBE"/>
          </a:solidFill>
          <a:latin typeface="Open Sans Semibold"/>
        </a:defRPr>
      </a:lvl4pPr>
      <a:lvl5pPr algn="l" defTabSz="685800" rtl="0" eaLnBrk="0" fontAlgn="base" hangingPunct="0">
        <a:lnSpc>
          <a:spcPct val="90000"/>
        </a:lnSpc>
        <a:spcBef>
          <a:spcPct val="0"/>
        </a:spcBef>
        <a:spcAft>
          <a:spcPct val="0"/>
        </a:spcAft>
        <a:defRPr sz="2700" b="1">
          <a:solidFill>
            <a:srgbClr val="3C6EBE"/>
          </a:solidFill>
          <a:latin typeface="Open Sans Semibold"/>
        </a:defRPr>
      </a:lvl5pPr>
      <a:lvl6pPr marL="457200" algn="l" defTabSz="685800" rtl="0" fontAlgn="base">
        <a:lnSpc>
          <a:spcPct val="90000"/>
        </a:lnSpc>
        <a:spcBef>
          <a:spcPct val="0"/>
        </a:spcBef>
        <a:spcAft>
          <a:spcPct val="0"/>
        </a:spcAft>
        <a:defRPr sz="2700" b="1">
          <a:solidFill>
            <a:srgbClr val="3C6EBE"/>
          </a:solidFill>
          <a:latin typeface="Open Sans Semibold"/>
        </a:defRPr>
      </a:lvl6pPr>
      <a:lvl7pPr marL="914400" algn="l" defTabSz="685800" rtl="0" fontAlgn="base">
        <a:lnSpc>
          <a:spcPct val="90000"/>
        </a:lnSpc>
        <a:spcBef>
          <a:spcPct val="0"/>
        </a:spcBef>
        <a:spcAft>
          <a:spcPct val="0"/>
        </a:spcAft>
        <a:defRPr sz="2700" b="1">
          <a:solidFill>
            <a:srgbClr val="3C6EBE"/>
          </a:solidFill>
          <a:latin typeface="Open Sans Semibold"/>
        </a:defRPr>
      </a:lvl7pPr>
      <a:lvl8pPr marL="1371600" algn="l" defTabSz="685800" rtl="0" fontAlgn="base">
        <a:lnSpc>
          <a:spcPct val="90000"/>
        </a:lnSpc>
        <a:spcBef>
          <a:spcPct val="0"/>
        </a:spcBef>
        <a:spcAft>
          <a:spcPct val="0"/>
        </a:spcAft>
        <a:defRPr sz="2700" b="1">
          <a:solidFill>
            <a:srgbClr val="3C6EBE"/>
          </a:solidFill>
          <a:latin typeface="Open Sans Semibold"/>
        </a:defRPr>
      </a:lvl8pPr>
      <a:lvl9pPr marL="1828800" algn="l" defTabSz="685800" rtl="0" fontAlgn="base">
        <a:lnSpc>
          <a:spcPct val="90000"/>
        </a:lnSpc>
        <a:spcBef>
          <a:spcPct val="0"/>
        </a:spcBef>
        <a:spcAft>
          <a:spcPct val="0"/>
        </a:spcAft>
        <a:defRPr sz="2700" b="1">
          <a:solidFill>
            <a:srgbClr val="3C6EBE"/>
          </a:solidFill>
          <a:latin typeface="Open Sans Semibold"/>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C3F0298-99A7-4C00-BFDA-875B7DF9399C}"/>
              </a:ext>
            </a:extLst>
          </p:cNvPr>
          <p:cNvSpPr>
            <a:spLocks noGrp="1"/>
          </p:cNvSpPr>
          <p:nvPr>
            <p:ph type="dt" sz="half" idx="2"/>
          </p:nvPr>
        </p:nvSpPr>
        <p:spPr>
          <a:xfrm>
            <a:off x="628650" y="6386513"/>
            <a:ext cx="2057400" cy="334962"/>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fld id="{9F04326F-DFF6-45F0-9602-823F0E0A9F12}" type="datetime1">
              <a:rPr lang="en-US"/>
              <a:pPr>
                <a:defRPr/>
              </a:pPr>
              <a:t>10/17/2023</a:t>
            </a:fld>
            <a:endParaRPr lang="en-US" dirty="0"/>
          </a:p>
        </p:txBody>
      </p:sp>
      <p:sp>
        <p:nvSpPr>
          <p:cNvPr id="5" name="Footer Placeholder 4">
            <a:extLst>
              <a:ext uri="{FF2B5EF4-FFF2-40B4-BE49-F238E27FC236}">
                <a16:creationId xmlns:a16="http://schemas.microsoft.com/office/drawing/2014/main" id="{74784EDF-FD3A-487C-AF83-A1610878BBDD}"/>
              </a:ext>
            </a:extLst>
          </p:cNvPr>
          <p:cNvSpPr>
            <a:spLocks noGrp="1"/>
          </p:cNvSpPr>
          <p:nvPr>
            <p:ph type="ftr" sz="quarter" idx="3"/>
          </p:nvPr>
        </p:nvSpPr>
        <p:spPr>
          <a:xfrm>
            <a:off x="3028950" y="6386513"/>
            <a:ext cx="3086100" cy="334962"/>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3F52DDDE-BAE0-44E4-A892-AD83752E6F6C}"/>
              </a:ext>
            </a:extLst>
          </p:cNvPr>
          <p:cNvSpPr>
            <a:spLocks noGrp="1"/>
          </p:cNvSpPr>
          <p:nvPr>
            <p:ph type="sldNum" sz="quarter" idx="4"/>
          </p:nvPr>
        </p:nvSpPr>
        <p:spPr>
          <a:xfrm>
            <a:off x="6457950" y="6386513"/>
            <a:ext cx="2057400" cy="33496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60A646BD-DECB-48B1-87F3-2589F1AA29E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20" r:id="rId1"/>
    <p:sldLayoutId id="2147485921" r:id="rId2"/>
    <p:sldLayoutId id="2147485922" r:id="rId3"/>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D11739-47E4-4EBE-90B2-E1E1665C8C29}"/>
              </a:ext>
            </a:extLst>
          </p:cNvPr>
          <p:cNvSpPr>
            <a:spLocks noGrp="1"/>
          </p:cNvSpPr>
          <p:nvPr>
            <p:ph type="dt" sz="half" idx="2"/>
          </p:nvPr>
        </p:nvSpPr>
        <p:spPr>
          <a:xfrm>
            <a:off x="628650" y="6507163"/>
            <a:ext cx="2057400" cy="214312"/>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fld id="{7A0F5484-CF7B-4921-A6B7-E66374F13CBA}" type="datetime1">
              <a:rPr lang="en-US"/>
              <a:pPr>
                <a:defRPr/>
              </a:pPr>
              <a:t>10/17/2023</a:t>
            </a:fld>
            <a:endParaRPr lang="en-US" dirty="0"/>
          </a:p>
        </p:txBody>
      </p:sp>
      <p:sp>
        <p:nvSpPr>
          <p:cNvPr id="5" name="Footer Placeholder 4">
            <a:extLst>
              <a:ext uri="{FF2B5EF4-FFF2-40B4-BE49-F238E27FC236}">
                <a16:creationId xmlns:a16="http://schemas.microsoft.com/office/drawing/2014/main" id="{7E015BE8-C3B3-40B0-A3E1-723B7220B0FC}"/>
              </a:ext>
            </a:extLst>
          </p:cNvPr>
          <p:cNvSpPr>
            <a:spLocks noGrp="1"/>
          </p:cNvSpPr>
          <p:nvPr>
            <p:ph type="ftr" sz="quarter" idx="3"/>
          </p:nvPr>
        </p:nvSpPr>
        <p:spPr>
          <a:xfrm>
            <a:off x="3028950" y="6507163"/>
            <a:ext cx="3086100" cy="214312"/>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84F9F1F1-68EC-48C0-AB74-24AA1FA4CCF2}"/>
              </a:ext>
            </a:extLst>
          </p:cNvPr>
          <p:cNvSpPr>
            <a:spLocks noGrp="1"/>
          </p:cNvSpPr>
          <p:nvPr>
            <p:ph type="sldNum" sz="quarter" idx="4"/>
          </p:nvPr>
        </p:nvSpPr>
        <p:spPr>
          <a:xfrm>
            <a:off x="6457950" y="6507163"/>
            <a:ext cx="2057400" cy="21431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8B0B00D3-C4A3-4164-8A05-90EBD418975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03" r:id="rId4"/>
    <p:sldLayoutId id="2147485926" r:id="rId5"/>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F57D883-24D9-4C4A-B703-754157345C18}"/>
              </a:ext>
            </a:extLst>
          </p:cNvPr>
          <p:cNvSpPr>
            <a:spLocks noGrp="1"/>
          </p:cNvSpPr>
          <p:nvPr>
            <p:ph type="title"/>
          </p:nvPr>
        </p:nvSpPr>
        <p:spPr bwMode="auto">
          <a:xfrm>
            <a:off x="1317625" y="244475"/>
            <a:ext cx="58515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4A62231-7314-465D-AD97-8396F87E539D}"/>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9BFB3B4-9BB2-42BE-8ABB-FD51BBD9BBED}"/>
              </a:ext>
            </a:extLst>
          </p:cNvPr>
          <p:cNvSpPr>
            <a:spLocks noGrp="1"/>
          </p:cNvSpPr>
          <p:nvPr>
            <p:ph type="dt" sz="half" idx="2"/>
          </p:nvPr>
        </p:nvSpPr>
        <p:spPr>
          <a:xfrm>
            <a:off x="628650" y="6529388"/>
            <a:ext cx="2057400" cy="19208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fld id="{46796F27-6BC1-4DC6-BC1B-0A46A232A62B}" type="datetime1">
              <a:rPr lang="en-US"/>
              <a:pPr>
                <a:defRPr/>
              </a:pPr>
              <a:t>10/17/2023</a:t>
            </a:fld>
            <a:endParaRPr lang="en-US" dirty="0"/>
          </a:p>
        </p:txBody>
      </p:sp>
      <p:sp>
        <p:nvSpPr>
          <p:cNvPr id="5" name="Footer Placeholder 4">
            <a:extLst>
              <a:ext uri="{FF2B5EF4-FFF2-40B4-BE49-F238E27FC236}">
                <a16:creationId xmlns:a16="http://schemas.microsoft.com/office/drawing/2014/main" id="{0043AD20-2868-4FFA-B4A0-E659AAC9D24C}"/>
              </a:ext>
            </a:extLst>
          </p:cNvPr>
          <p:cNvSpPr>
            <a:spLocks noGrp="1"/>
          </p:cNvSpPr>
          <p:nvPr>
            <p:ph type="ftr" sz="quarter" idx="3"/>
          </p:nvPr>
        </p:nvSpPr>
        <p:spPr>
          <a:xfrm>
            <a:off x="3028950" y="6529388"/>
            <a:ext cx="3086100" cy="19208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8DC1754B-BB5D-44B5-817D-44846300A0A9}"/>
              </a:ext>
            </a:extLst>
          </p:cNvPr>
          <p:cNvSpPr>
            <a:spLocks noGrp="1"/>
          </p:cNvSpPr>
          <p:nvPr>
            <p:ph type="sldNum" sz="quarter" idx="4"/>
          </p:nvPr>
        </p:nvSpPr>
        <p:spPr>
          <a:xfrm>
            <a:off x="6457950" y="6529388"/>
            <a:ext cx="2057400" cy="19208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A59B514D-FEBC-453D-BCAB-41CA79376CD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27" r:id="rId1"/>
    <p:sldLayoutId id="2147485904" r:id="rId2"/>
    <p:sldLayoutId id="2147485905" r:id="rId3"/>
    <p:sldLayoutId id="2147485906" r:id="rId4"/>
    <p:sldLayoutId id="2147485907" r:id="rId5"/>
    <p:sldLayoutId id="2147485908" r:id="rId6"/>
    <p:sldLayoutId id="2147485909" r:id="rId7"/>
    <p:sldLayoutId id="2147485910" r:id="rId8"/>
    <p:sldLayoutId id="2147485928" r:id="rId9"/>
    <p:sldLayoutId id="2147485929" r:id="rId10"/>
    <p:sldLayoutId id="2147485911" r:id="rId11"/>
    <p:sldLayoutId id="2147485930" r:id="rId12"/>
    <p:sldLayoutId id="2147485931" r:id="rId13"/>
    <p:sldLayoutId id="2147485912" r:id="rId14"/>
  </p:sldLayoutIdLst>
  <p:hf hdr="0" ftr="0" dt="0"/>
  <p:txStyles>
    <p:titleStyle>
      <a:lvl1pPr algn="l" defTabSz="685800" rtl="0" eaLnBrk="0" fontAlgn="base" hangingPunct="0">
        <a:lnSpc>
          <a:spcPct val="90000"/>
        </a:lnSpc>
        <a:spcBef>
          <a:spcPct val="0"/>
        </a:spcBef>
        <a:spcAft>
          <a:spcPct val="0"/>
        </a:spcAft>
        <a:defRPr sz="2700" b="1" kern="1200">
          <a:solidFill>
            <a:srgbClr val="3C6EBE"/>
          </a:solidFill>
          <a:latin typeface="Open Sans Semibold"/>
          <a:ea typeface="+mj-ea"/>
          <a:cs typeface="+mj-cs"/>
        </a:defRPr>
      </a:lvl1pPr>
      <a:lvl2pPr algn="l" defTabSz="685800" rtl="0" eaLnBrk="0" fontAlgn="base" hangingPunct="0">
        <a:lnSpc>
          <a:spcPct val="90000"/>
        </a:lnSpc>
        <a:spcBef>
          <a:spcPct val="0"/>
        </a:spcBef>
        <a:spcAft>
          <a:spcPct val="0"/>
        </a:spcAft>
        <a:defRPr sz="2700" b="1">
          <a:solidFill>
            <a:srgbClr val="3C6EBE"/>
          </a:solidFill>
          <a:latin typeface="Open Sans Semibold"/>
        </a:defRPr>
      </a:lvl2pPr>
      <a:lvl3pPr algn="l" defTabSz="685800" rtl="0" eaLnBrk="0" fontAlgn="base" hangingPunct="0">
        <a:lnSpc>
          <a:spcPct val="90000"/>
        </a:lnSpc>
        <a:spcBef>
          <a:spcPct val="0"/>
        </a:spcBef>
        <a:spcAft>
          <a:spcPct val="0"/>
        </a:spcAft>
        <a:defRPr sz="2700" b="1">
          <a:solidFill>
            <a:srgbClr val="3C6EBE"/>
          </a:solidFill>
          <a:latin typeface="Open Sans Semibold"/>
        </a:defRPr>
      </a:lvl3pPr>
      <a:lvl4pPr algn="l" defTabSz="685800" rtl="0" eaLnBrk="0" fontAlgn="base" hangingPunct="0">
        <a:lnSpc>
          <a:spcPct val="90000"/>
        </a:lnSpc>
        <a:spcBef>
          <a:spcPct val="0"/>
        </a:spcBef>
        <a:spcAft>
          <a:spcPct val="0"/>
        </a:spcAft>
        <a:defRPr sz="2700" b="1">
          <a:solidFill>
            <a:srgbClr val="3C6EBE"/>
          </a:solidFill>
          <a:latin typeface="Open Sans Semibold"/>
        </a:defRPr>
      </a:lvl4pPr>
      <a:lvl5pPr algn="l" defTabSz="685800" rtl="0" eaLnBrk="0" fontAlgn="base" hangingPunct="0">
        <a:lnSpc>
          <a:spcPct val="90000"/>
        </a:lnSpc>
        <a:spcBef>
          <a:spcPct val="0"/>
        </a:spcBef>
        <a:spcAft>
          <a:spcPct val="0"/>
        </a:spcAft>
        <a:defRPr sz="2700" b="1">
          <a:solidFill>
            <a:srgbClr val="3C6EBE"/>
          </a:solidFill>
          <a:latin typeface="Open Sans Semibold"/>
        </a:defRPr>
      </a:lvl5pPr>
      <a:lvl6pPr marL="457200" algn="l" defTabSz="685800" rtl="0" fontAlgn="base">
        <a:lnSpc>
          <a:spcPct val="90000"/>
        </a:lnSpc>
        <a:spcBef>
          <a:spcPct val="0"/>
        </a:spcBef>
        <a:spcAft>
          <a:spcPct val="0"/>
        </a:spcAft>
        <a:defRPr sz="2700" b="1">
          <a:solidFill>
            <a:srgbClr val="3C6EBE"/>
          </a:solidFill>
          <a:latin typeface="Open Sans Semibold"/>
        </a:defRPr>
      </a:lvl6pPr>
      <a:lvl7pPr marL="914400" algn="l" defTabSz="685800" rtl="0" fontAlgn="base">
        <a:lnSpc>
          <a:spcPct val="90000"/>
        </a:lnSpc>
        <a:spcBef>
          <a:spcPct val="0"/>
        </a:spcBef>
        <a:spcAft>
          <a:spcPct val="0"/>
        </a:spcAft>
        <a:defRPr sz="2700" b="1">
          <a:solidFill>
            <a:srgbClr val="3C6EBE"/>
          </a:solidFill>
          <a:latin typeface="Open Sans Semibold"/>
        </a:defRPr>
      </a:lvl7pPr>
      <a:lvl8pPr marL="1371600" algn="l" defTabSz="685800" rtl="0" fontAlgn="base">
        <a:lnSpc>
          <a:spcPct val="90000"/>
        </a:lnSpc>
        <a:spcBef>
          <a:spcPct val="0"/>
        </a:spcBef>
        <a:spcAft>
          <a:spcPct val="0"/>
        </a:spcAft>
        <a:defRPr sz="2700" b="1">
          <a:solidFill>
            <a:srgbClr val="3C6EBE"/>
          </a:solidFill>
          <a:latin typeface="Open Sans Semibold"/>
        </a:defRPr>
      </a:lvl8pPr>
      <a:lvl9pPr marL="1828800" algn="l" defTabSz="685800" rtl="0" fontAlgn="base">
        <a:lnSpc>
          <a:spcPct val="90000"/>
        </a:lnSpc>
        <a:spcBef>
          <a:spcPct val="0"/>
        </a:spcBef>
        <a:spcAft>
          <a:spcPct val="0"/>
        </a:spcAft>
        <a:defRPr sz="2700" b="1">
          <a:solidFill>
            <a:srgbClr val="3C6EBE"/>
          </a:solidFill>
          <a:latin typeface="Open Sans Semibold"/>
        </a:defRPr>
      </a:lvl9pPr>
    </p:titleStyle>
    <p:bodyStyle>
      <a:lvl1pPr algn="l" defTabSz="685800" rtl="0" eaLnBrk="0" fontAlgn="base" hangingPunct="0">
        <a:lnSpc>
          <a:spcPct val="90000"/>
        </a:lnSpc>
        <a:spcBef>
          <a:spcPts val="750"/>
        </a:spcBef>
        <a:spcAft>
          <a:spcPct val="0"/>
        </a:spcAft>
        <a:buFont typeface="Arial" panose="020B0604020202020204" pitchFamily="34" charset="0"/>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913" r:id="rId1"/>
    <p:sldLayoutId id="2147485914" r:id="rId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txassessmentdocs.atlassian.net/wiki/spaces/ODCCM/pages/2793218039/Holistic+Administrations" TargetMode="External"/><Relationship Id="rId4" Type="http://schemas.openxmlformats.org/officeDocument/2006/relationships/hyperlink" Target="https://txassessmentdocs.atlassian.net/wiki/spaces/ODCCM/pages/2793212714/TELPAS+Rater+Traini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xasassessment.gov/educators.htm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txassessmentdocs.atlassian.net/wiki/spaces/ODCCM/pages/2793212283/Special+Administration+of+an+Online+Assessment"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AEA3CA6-0C5B-429F-A35D-CC276B4E91A0}"/>
              </a:ext>
            </a:extLst>
          </p:cNvPr>
          <p:cNvSpPr>
            <a:spLocks noGrp="1"/>
          </p:cNvSpPr>
          <p:nvPr>
            <p:ph type="title"/>
          </p:nvPr>
        </p:nvSpPr>
        <p:spPr>
          <a:xfrm>
            <a:off x="995363" y="1357313"/>
            <a:ext cx="7153275" cy="2689225"/>
          </a:xfrm>
        </p:spPr>
        <p:txBody>
          <a:bodyPr rtlCol="0">
            <a:normAutofit fontScale="90000"/>
          </a:bodyPr>
          <a:lstStyle/>
          <a:p>
            <a:pPr eaLnBrk="1" fontAlgn="auto" hangingPunct="1">
              <a:spcAft>
                <a:spcPts val="0"/>
              </a:spcAft>
              <a:defRPr/>
            </a:pPr>
            <a:br>
              <a:rPr lang="en-US" dirty="0">
                <a:solidFill>
                  <a:srgbClr val="009999"/>
                </a:solidFill>
              </a:rPr>
            </a:br>
            <a:br>
              <a:rPr lang="en-US" dirty="0">
                <a:solidFill>
                  <a:srgbClr val="009999"/>
                </a:solidFill>
              </a:rPr>
            </a:br>
            <a:br>
              <a:rPr lang="en-US" dirty="0">
                <a:solidFill>
                  <a:srgbClr val="009999"/>
                </a:solidFill>
              </a:rPr>
            </a:br>
            <a:br>
              <a:rPr lang="en-US" dirty="0">
                <a:solidFill>
                  <a:srgbClr val="009999"/>
                </a:solidFill>
              </a:rPr>
            </a:br>
            <a:r>
              <a:rPr lang="en-US" sz="4000" dirty="0">
                <a:latin typeface="Open Sans"/>
              </a:rPr>
              <a:t>Holistic Rating </a:t>
            </a:r>
            <a:br>
              <a:rPr lang="en-US" sz="4000" dirty="0">
                <a:latin typeface="Open Sans"/>
              </a:rPr>
            </a:br>
            <a:r>
              <a:rPr lang="en-US" sz="4000" dirty="0">
                <a:latin typeface="Open Sans"/>
              </a:rPr>
              <a:t>Training Requirements</a:t>
            </a:r>
            <a:br>
              <a:rPr lang="en-US" sz="4400" dirty="0">
                <a:solidFill>
                  <a:srgbClr val="009999"/>
                </a:solidFill>
                <a:latin typeface="Open Sans"/>
              </a:rPr>
            </a:br>
            <a:br>
              <a:rPr lang="en-US" dirty="0">
                <a:solidFill>
                  <a:srgbClr val="009999"/>
                </a:solidFill>
                <a:latin typeface="Open Sans"/>
              </a:rPr>
            </a:br>
            <a:br>
              <a:rPr lang="en-US" dirty="0">
                <a:solidFill>
                  <a:srgbClr val="009999"/>
                </a:solidFill>
                <a:latin typeface="Open Sans"/>
              </a:rPr>
            </a:br>
            <a:br>
              <a:rPr lang="en-US" dirty="0">
                <a:solidFill>
                  <a:srgbClr val="009999"/>
                </a:solidFill>
                <a:latin typeface="Open Sans"/>
              </a:rPr>
            </a:br>
            <a:br>
              <a:rPr lang="en-US" sz="2000" dirty="0">
                <a:solidFill>
                  <a:srgbClr val="009999"/>
                </a:solidFill>
                <a:latin typeface="Open Sans"/>
              </a:rPr>
            </a:br>
            <a:r>
              <a:rPr lang="en-US" sz="3600" dirty="0">
                <a:latin typeface="Open Sans"/>
              </a:rPr>
              <a:t>2023-2024</a:t>
            </a:r>
            <a:br>
              <a:rPr lang="en-US" sz="3600" dirty="0">
                <a:latin typeface="Open Sans"/>
              </a:rPr>
            </a:br>
            <a:br>
              <a:rPr lang="en-US" dirty="0">
                <a:solidFill>
                  <a:srgbClr val="009999"/>
                </a:solidFill>
                <a:latin typeface="Open Sans"/>
              </a:rPr>
            </a:br>
            <a:r>
              <a:rPr lang="en-US" sz="2400" dirty="0">
                <a:latin typeface="Open Sans"/>
              </a:rPr>
              <a:t>Texas Education Agency</a:t>
            </a:r>
            <a:br>
              <a:rPr lang="en-US" sz="2400" dirty="0">
                <a:latin typeface="Open Sans"/>
              </a:rPr>
            </a:br>
            <a:r>
              <a:rPr lang="en-US" sz="2400" dirty="0">
                <a:latin typeface="Open Sans"/>
              </a:rPr>
              <a:t>Student Assessment Division</a:t>
            </a:r>
            <a:br>
              <a:rPr lang="en-US" dirty="0"/>
            </a:br>
            <a:endParaRPr lang="en-US" dirty="0"/>
          </a:p>
        </p:txBody>
      </p:sp>
      <p:pic>
        <p:nvPicPr>
          <p:cNvPr id="24579" name="Picture 6" descr="TELPAS logo: Texas English Language Proficiency Assessment System">
            <a:extLst>
              <a:ext uri="{FF2B5EF4-FFF2-40B4-BE49-F238E27FC236}">
                <a16:creationId xmlns:a16="http://schemas.microsoft.com/office/drawing/2014/main" id="{C23B21C7-3469-4A62-8A5E-40B94C657F9C}"/>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382963" y="2919413"/>
            <a:ext cx="2378075" cy="1017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580F-974B-3AF0-3E0B-62225260C3F2}"/>
              </a:ext>
            </a:extLst>
          </p:cNvPr>
          <p:cNvSpPr>
            <a:spLocks noGrp="1"/>
          </p:cNvSpPr>
          <p:nvPr>
            <p:ph type="title"/>
          </p:nvPr>
        </p:nvSpPr>
        <p:spPr/>
        <p:txBody>
          <a:bodyPr/>
          <a:lstStyle/>
          <a:p>
            <a:r>
              <a:rPr lang="en-US" dirty="0"/>
              <a:t>New and Returning Raters</a:t>
            </a:r>
          </a:p>
        </p:txBody>
      </p:sp>
      <p:sp>
        <p:nvSpPr>
          <p:cNvPr id="4" name="Footer Placeholder 3">
            <a:extLst>
              <a:ext uri="{FF2B5EF4-FFF2-40B4-BE49-F238E27FC236}">
                <a16:creationId xmlns:a16="http://schemas.microsoft.com/office/drawing/2014/main" id="{94BEC620-0F9F-8C4B-85F9-D4C0E252EFC9}"/>
              </a:ext>
            </a:extLst>
          </p:cNvPr>
          <p:cNvSpPr>
            <a:spLocks noGrp="1"/>
          </p:cNvSpPr>
          <p:nvPr>
            <p:ph type="ftr" sz="quarter" idx="15"/>
          </p:nvPr>
        </p:nvSpPr>
        <p:spPr/>
        <p:txBody>
          <a:bodyPr/>
          <a:lstStyle/>
          <a:p>
            <a:pPr>
              <a:defRPr/>
            </a:pPr>
            <a:r>
              <a:rPr lang="en-US"/>
              <a:t>TEA</a:t>
            </a:r>
            <a:endParaRPr lang="en-US" dirty="0"/>
          </a:p>
        </p:txBody>
      </p:sp>
      <p:sp>
        <p:nvSpPr>
          <p:cNvPr id="5" name="Slide Number Placeholder 4">
            <a:extLst>
              <a:ext uri="{FF2B5EF4-FFF2-40B4-BE49-F238E27FC236}">
                <a16:creationId xmlns:a16="http://schemas.microsoft.com/office/drawing/2014/main" id="{A5A79A53-10FB-A222-BF36-E3D72159A2ED}"/>
              </a:ext>
            </a:extLst>
          </p:cNvPr>
          <p:cNvSpPr>
            <a:spLocks noGrp="1"/>
          </p:cNvSpPr>
          <p:nvPr>
            <p:ph type="sldNum" sz="quarter" idx="16"/>
          </p:nvPr>
        </p:nvSpPr>
        <p:spPr/>
        <p:txBody>
          <a:bodyPr/>
          <a:lstStyle/>
          <a:p>
            <a:pPr>
              <a:defRPr/>
            </a:pPr>
            <a:fld id="{50924A20-8899-437F-B42C-2CBB81952721}" type="slidenum">
              <a:rPr lang="en-US" altLang="en-US" smtClean="0"/>
              <a:pPr>
                <a:defRPr/>
              </a:pPr>
              <a:t>10</a:t>
            </a:fld>
            <a:endParaRPr lang="en-US" altLang="en-US" dirty="0"/>
          </a:p>
        </p:txBody>
      </p:sp>
      <p:graphicFrame>
        <p:nvGraphicFramePr>
          <p:cNvPr id="6" name="Table 8">
            <a:extLst>
              <a:ext uri="{FF2B5EF4-FFF2-40B4-BE49-F238E27FC236}">
                <a16:creationId xmlns:a16="http://schemas.microsoft.com/office/drawing/2014/main" id="{83F4A5A7-4D22-A709-DDAC-6C7574C462C3}"/>
              </a:ext>
            </a:extLst>
          </p:cNvPr>
          <p:cNvGraphicFramePr>
            <a:graphicFrameLocks noGrp="1"/>
          </p:cNvGraphicFramePr>
          <p:nvPr>
            <p:extLst>
              <p:ext uri="{D42A27DB-BD31-4B8C-83A1-F6EECF244321}">
                <p14:modId xmlns:p14="http://schemas.microsoft.com/office/powerpoint/2010/main" val="2727263595"/>
              </p:ext>
            </p:extLst>
          </p:nvPr>
        </p:nvGraphicFramePr>
        <p:xfrm>
          <a:off x="538836" y="1656080"/>
          <a:ext cx="7706262" cy="3017520"/>
        </p:xfrm>
        <a:graphic>
          <a:graphicData uri="http://schemas.openxmlformats.org/drawingml/2006/table">
            <a:tbl>
              <a:tblPr firstRow="1" bandRow="1">
                <a:tableStyleId>{00A15C55-8517-42AA-B614-E9B94910E393}</a:tableStyleId>
              </a:tblPr>
              <a:tblGrid>
                <a:gridCol w="7706262">
                  <a:extLst>
                    <a:ext uri="{9D8B030D-6E8A-4147-A177-3AD203B41FA5}">
                      <a16:colId xmlns:a16="http://schemas.microsoft.com/office/drawing/2014/main" val="986918863"/>
                    </a:ext>
                  </a:extLst>
                </a:gridCol>
              </a:tblGrid>
              <a:tr h="370840">
                <a:tc>
                  <a:txBody>
                    <a:bodyPr/>
                    <a:lstStyle/>
                    <a:p>
                      <a:r>
                        <a:rPr lang="en-US" sz="2000" dirty="0"/>
                        <a:t>NEW RATERS AND RETURNING RATERS</a:t>
                      </a:r>
                    </a:p>
                  </a:txBody>
                  <a:tcPr>
                    <a:solidFill>
                      <a:srgbClr val="7030A0"/>
                    </a:solidFill>
                  </a:tcPr>
                </a:tc>
                <a:extLst>
                  <a:ext uri="{0D108BD9-81ED-4DB2-BD59-A6C34878D82A}">
                    <a16:rowId xmlns:a16="http://schemas.microsoft.com/office/drawing/2014/main" val="3994994945"/>
                  </a:ext>
                </a:extLst>
              </a:tr>
              <a:tr h="370840">
                <a:tc>
                  <a:txBody>
                    <a:bodyPr/>
                    <a:lstStyle/>
                    <a:p>
                      <a:r>
                        <a:rPr lang="en-US" sz="2200" dirty="0">
                          <a:solidFill>
                            <a:schemeClr val="tx2"/>
                          </a:solidFill>
                        </a:rPr>
                        <a:t>A rater must have completed test security and administration procedures training at least once. Annual test security and administration procedures training is strongly encouraged, especially for policies and procedures that have changed. </a:t>
                      </a:r>
                    </a:p>
                  </a:txBody>
                  <a:tcPr>
                    <a:solidFill>
                      <a:schemeClr val="bg2">
                        <a:lumMod val="90000"/>
                      </a:schemeClr>
                    </a:solidFill>
                  </a:tcPr>
                </a:tc>
                <a:extLst>
                  <a:ext uri="{0D108BD9-81ED-4DB2-BD59-A6C34878D82A}">
                    <a16:rowId xmlns:a16="http://schemas.microsoft.com/office/drawing/2014/main" val="4229149844"/>
                  </a:ext>
                </a:extLst>
              </a:tr>
              <a:tr h="370840">
                <a:tc>
                  <a:txBody>
                    <a:bodyPr/>
                    <a:lstStyle/>
                    <a:p>
                      <a:r>
                        <a:rPr lang="en-US" sz="2200" dirty="0">
                          <a:solidFill>
                            <a:schemeClr val="tx2"/>
                          </a:solidFill>
                        </a:rPr>
                        <a:t>Raters must complete their training requirements by the first day of the TELPAS assessment window. </a:t>
                      </a:r>
                    </a:p>
                  </a:txBody>
                  <a:tcPr>
                    <a:solidFill>
                      <a:schemeClr val="bg1">
                        <a:lumMod val="85000"/>
                      </a:schemeClr>
                    </a:solidFill>
                  </a:tcPr>
                </a:tc>
                <a:extLst>
                  <a:ext uri="{0D108BD9-81ED-4DB2-BD59-A6C34878D82A}">
                    <a16:rowId xmlns:a16="http://schemas.microsoft.com/office/drawing/2014/main" val="887562486"/>
                  </a:ext>
                </a:extLst>
              </a:tr>
              <a:tr h="370840">
                <a:tc>
                  <a:txBody>
                    <a:bodyPr/>
                    <a:lstStyle/>
                    <a:p>
                      <a:r>
                        <a:rPr lang="en-US" sz="2200" dirty="0">
                          <a:solidFill>
                            <a:schemeClr val="tx2"/>
                          </a:solidFill>
                        </a:rPr>
                        <a:t>All raters must sign a test security oath.</a:t>
                      </a:r>
                    </a:p>
                  </a:txBody>
                  <a:tcPr>
                    <a:solidFill>
                      <a:schemeClr val="bg2">
                        <a:lumMod val="90000"/>
                      </a:schemeClr>
                    </a:solidFill>
                  </a:tcPr>
                </a:tc>
                <a:extLst>
                  <a:ext uri="{0D108BD9-81ED-4DB2-BD59-A6C34878D82A}">
                    <a16:rowId xmlns:a16="http://schemas.microsoft.com/office/drawing/2014/main" val="710128500"/>
                  </a:ext>
                </a:extLst>
              </a:tr>
            </a:tbl>
          </a:graphicData>
        </a:graphic>
      </p:graphicFrame>
    </p:spTree>
    <p:extLst>
      <p:ext uri="{BB962C8B-B14F-4D97-AF65-F5344CB8AC3E}">
        <p14:creationId xmlns:p14="http://schemas.microsoft.com/office/powerpoint/2010/main" val="693998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1C58970-6C1F-476D-B4DB-844B6BA7E088}"/>
              </a:ext>
            </a:extLst>
          </p:cNvPr>
          <p:cNvSpPr>
            <a:spLocks noGrp="1"/>
          </p:cNvSpPr>
          <p:nvPr>
            <p:ph type="title"/>
          </p:nvPr>
        </p:nvSpPr>
        <p:spPr>
          <a:xfrm>
            <a:off x="1371600" y="293510"/>
            <a:ext cx="7772400" cy="863777"/>
          </a:xfrm>
        </p:spPr>
        <p:txBody>
          <a:bodyPr/>
          <a:lstStyle/>
          <a:p>
            <a:pPr algn="ctr" eaLnBrk="1" hangingPunct="1">
              <a:defRPr/>
            </a:pPr>
            <a:r>
              <a:rPr lang="en-US" altLang="en-US" sz="360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Holistic Rating Training</a:t>
            </a:r>
          </a:p>
        </p:txBody>
      </p:sp>
      <p:sp>
        <p:nvSpPr>
          <p:cNvPr id="40963" name="Rectangle 3">
            <a:extLst>
              <a:ext uri="{FF2B5EF4-FFF2-40B4-BE49-F238E27FC236}">
                <a16:creationId xmlns:a16="http://schemas.microsoft.com/office/drawing/2014/main" id="{8A307A3A-D2F3-46B0-A4A9-1F4B5D603891}"/>
              </a:ext>
            </a:extLst>
          </p:cNvPr>
          <p:cNvSpPr>
            <a:spLocks noGrp="1"/>
          </p:cNvSpPr>
          <p:nvPr>
            <p:ph idx="1"/>
          </p:nvPr>
        </p:nvSpPr>
        <p:spPr>
          <a:xfrm>
            <a:off x="590550" y="2057400"/>
            <a:ext cx="7772400" cy="2219325"/>
          </a:xfrm>
        </p:spPr>
        <p:txBody>
          <a:bodyPr/>
          <a:lstStyle/>
          <a:p>
            <a:pPr marL="342900" indent="-342900">
              <a:buClr>
                <a:schemeClr val="accent2"/>
              </a:buClr>
              <a:buFont typeface="Wingdings" panose="05000000000000000000" pitchFamily="2" charset="2"/>
              <a:buChar char="§"/>
              <a:defRPr/>
            </a:pPr>
            <a:r>
              <a:rPr lang="en-US" altLang="en-US" sz="2600" dirty="0">
                <a:latin typeface="Open Sans" panose="020B0606030504020204"/>
              </a:rPr>
              <a:t>It is recommended that districts and campuses determine in the fall who their spring TELPAS raters will be.</a:t>
            </a:r>
          </a:p>
          <a:p>
            <a:pPr marL="0" indent="0">
              <a:buClr>
                <a:schemeClr val="accent2"/>
              </a:buClr>
              <a:buNone/>
              <a:defRPr/>
            </a:pPr>
            <a:endParaRPr lang="en-US" altLang="en-US" sz="2600" dirty="0">
              <a:latin typeface="Open Sans" panose="020B0606030504020204"/>
            </a:endParaRPr>
          </a:p>
          <a:p>
            <a:pPr marL="342900" indent="-342900">
              <a:buClr>
                <a:schemeClr val="accent2"/>
              </a:buClr>
              <a:buFont typeface="Wingdings" panose="05000000000000000000" pitchFamily="2" charset="2"/>
              <a:buChar char="§"/>
              <a:defRPr/>
            </a:pPr>
            <a:r>
              <a:rPr lang="en-US" altLang="en-US" sz="2600" dirty="0">
                <a:latin typeface="Open Sans" panose="020B0606030504020204"/>
              </a:rPr>
              <a:t>A training flowchart is provided on the next slide.</a:t>
            </a:r>
          </a:p>
          <a:p>
            <a:pPr lvl="1" eaLnBrk="1" hangingPunct="1"/>
            <a:endParaRPr lang="en-US" altLang="en-US" dirty="0"/>
          </a:p>
        </p:txBody>
      </p:sp>
      <p:sp>
        <p:nvSpPr>
          <p:cNvPr id="40965" name="Slide Number Placeholder 3">
            <a:extLst>
              <a:ext uri="{FF2B5EF4-FFF2-40B4-BE49-F238E27FC236}">
                <a16:creationId xmlns:a16="http://schemas.microsoft.com/office/drawing/2014/main" id="{1D81959B-9244-4D50-A486-6F73A24A45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E0AECA2-CF13-4121-BA35-C5571B92F560}" type="slidenum">
              <a:rPr lang="en-US" altLang="en-US" sz="1400" smtClean="0">
                <a:latin typeface="Tahoma" panose="020B0604030504040204" pitchFamily="34" charset="0"/>
              </a:rPr>
              <a:pPr/>
              <a:t>11</a:t>
            </a:fld>
            <a:endParaRPr lang="en-US" altLang="en-US" sz="1400" dirty="0">
              <a:latin typeface="Tahoma" panose="020B0604030504040204" pitchFamily="34" charset="0"/>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39030FEB-51F7-48BF-A103-5B8C6D473886}"/>
              </a:ext>
            </a:extLst>
          </p:cNvPr>
          <p:cNvSpPr>
            <a:spLocks noGrp="1"/>
          </p:cNvSpPr>
          <p:nvPr>
            <p:ph type="title"/>
          </p:nvPr>
        </p:nvSpPr>
        <p:spPr>
          <a:xfrm>
            <a:off x="1552575" y="244475"/>
            <a:ext cx="6727825" cy="857250"/>
          </a:xfrm>
        </p:spPr>
        <p:txBody>
          <a:bodyPr/>
          <a:lstStyle/>
          <a:p>
            <a:pPr algn="ctr"/>
            <a:r>
              <a:rPr lang="en-US" altLang="en-US" sz="3200" dirty="0">
                <a:latin typeface="Open Sans Semibold" panose="020B0706030804020204" pitchFamily="34" charset="0"/>
              </a:rPr>
              <a:t>Grades K-12 </a:t>
            </a:r>
            <a:br>
              <a:rPr lang="en-US" altLang="en-US" sz="3200" dirty="0">
                <a:latin typeface="Open Sans Semibold" panose="020B0706030804020204" pitchFamily="34" charset="0"/>
              </a:rPr>
            </a:br>
            <a:r>
              <a:rPr lang="en-US" altLang="en-US" sz="3200" dirty="0">
                <a:latin typeface="Open Sans Semibold" panose="020B0706030804020204" pitchFamily="34" charset="0"/>
              </a:rPr>
              <a:t>Holistic Rating Training Flowchart</a:t>
            </a:r>
          </a:p>
        </p:txBody>
      </p:sp>
      <p:pic>
        <p:nvPicPr>
          <p:cNvPr id="2" name="Picture 1" descr="Holistic Rating Training Flowchart showing Fall Professional Development, Spring Administration Procedures Training, new rater requirements and returning rater requirements">
            <a:extLst>
              <a:ext uri="{FF2B5EF4-FFF2-40B4-BE49-F238E27FC236}">
                <a16:creationId xmlns:a16="http://schemas.microsoft.com/office/drawing/2014/main" id="{C888D09E-6680-474A-B422-688D3BCB9BBE}"/>
              </a:ext>
            </a:extLst>
          </p:cNvPr>
          <p:cNvPicPr>
            <a:picLocks noChangeAspect="1"/>
          </p:cNvPicPr>
          <p:nvPr/>
        </p:nvPicPr>
        <p:blipFill rotWithShape="1">
          <a:blip r:embed="rId3"/>
          <a:srcRect l="10678" t="15621" r="77609" b="18393"/>
          <a:stretch/>
        </p:blipFill>
        <p:spPr bwMode="auto">
          <a:xfrm>
            <a:off x="110419" y="1520333"/>
            <a:ext cx="4264609" cy="4793146"/>
          </a:xfrm>
          <a:prstGeom prst="rect">
            <a:avLst/>
          </a:prstGeom>
          <a:ln w="12700">
            <a:solidFill>
              <a:schemeClr val="bg2">
                <a:lumMod val="75000"/>
              </a:schemeClr>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ADD987E-0D65-A405-C849-E92958F89EA0}"/>
              </a:ext>
            </a:extLst>
          </p:cNvPr>
          <p:cNvSpPr txBox="1"/>
          <p:nvPr/>
        </p:nvSpPr>
        <p:spPr>
          <a:xfrm>
            <a:off x="4387930" y="1328895"/>
            <a:ext cx="4468687" cy="5206554"/>
          </a:xfrm>
          <a:prstGeom prst="rect">
            <a:avLst/>
          </a:prstGeom>
          <a:noFill/>
        </p:spPr>
        <p:txBody>
          <a:bodyPr wrap="square" lIns="91440" tIns="45720" rIns="91440" bIns="45720" rtlCol="0" anchor="t">
            <a:spAutoFit/>
          </a:bodyPr>
          <a:lstStyle/>
          <a:p>
            <a:pPr marL="228600" indent="-228600" eaLnBrk="1" fontAlgn="auto" hangingPunct="1">
              <a:lnSpc>
                <a:spcPct val="90000"/>
              </a:lnSpc>
              <a:spcBef>
                <a:spcPts val="1000"/>
              </a:spcBef>
              <a:spcAft>
                <a:spcPts val="0"/>
              </a:spcAft>
              <a:buClr>
                <a:srgbClr val="F16038"/>
              </a:buClr>
              <a:buFont typeface="Wingdings" panose="05000000000000000000" pitchFamily="2" charset="2"/>
              <a:buChar char="§"/>
              <a:defRPr/>
            </a:pPr>
            <a:r>
              <a:rPr kumimoji="0" lang="en-US" sz="2400" b="0" i="0" u="none" strike="noStrike" kern="1200" cap="none" spc="0" normalizeH="0" baseline="0" noProof="0" dirty="0">
                <a:ln>
                  <a:noFill/>
                </a:ln>
                <a:effectLst/>
                <a:uLnTx/>
                <a:uFillTx/>
                <a:latin typeface="Calibri" panose="020F0502020204030204"/>
                <a:ea typeface="+mn-ea"/>
                <a:cs typeface="+mn-cs"/>
              </a:rPr>
              <a:t>The Holistic Rater Training Flowchart and additional information on rater training can be found in </a:t>
            </a:r>
            <a:r>
              <a:rPr lang="en-US" sz="2400" dirty="0">
                <a:latin typeface="Calibri" panose="020F0502020204030204"/>
              </a:rPr>
              <a:t>the </a:t>
            </a:r>
            <a:r>
              <a:rPr kumimoji="0" lang="en-US" sz="2400" b="0" i="0" u="none" strike="noStrike" kern="1200" cap="none" spc="0" normalizeH="0" baseline="0" noProof="0" dirty="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TELPAS Rater Training</a:t>
            </a:r>
            <a:r>
              <a:rPr kumimoji="0" lang="en-US" sz="2400" b="0" i="0" u="none" strike="noStrike" kern="1200" cap="none" spc="0" normalizeH="0" baseline="0" noProof="0" dirty="0">
                <a:ln>
                  <a:noFill/>
                </a:ln>
                <a:effectLst/>
                <a:uLnTx/>
                <a:uFillTx/>
                <a:latin typeface="Calibri" panose="020F0502020204030204"/>
                <a:ea typeface="+mn-ea"/>
                <a:cs typeface="+mn-cs"/>
              </a:rPr>
              <a:t> section of the </a:t>
            </a:r>
            <a:r>
              <a:rPr lang="en-US" sz="2400" dirty="0">
                <a:latin typeface="Calibri" panose="020F0502020204030204"/>
              </a:rPr>
              <a:t>District and Campus Coordinator Resources (DCCR). </a:t>
            </a:r>
            <a:endParaRPr lang="en-US" sz="2400" b="0" i="0" u="none" strike="noStrike" kern="1200" cap="none" spc="0" normalizeH="0" baseline="0" noProof="0" dirty="0">
              <a:ln>
                <a:noFill/>
              </a:ln>
              <a:effectLst/>
              <a:uLnTx/>
              <a:uFillTx/>
              <a:latin typeface="Calibri" panose="020F0502020204030204"/>
              <a:cs typeface="Calibri"/>
            </a:endParaRPr>
          </a:p>
          <a:p>
            <a:pPr marL="228600" indent="-228600" eaLnBrk="1" fontAlgn="auto" hangingPunct="1">
              <a:lnSpc>
                <a:spcPct val="90000"/>
              </a:lnSpc>
              <a:spcBef>
                <a:spcPts val="1000"/>
              </a:spcBef>
              <a:spcAft>
                <a:spcPts val="0"/>
              </a:spcAft>
              <a:buClr>
                <a:srgbClr val="F16038"/>
              </a:buClr>
              <a:buFont typeface="Wingdings" panose="05000000000000000000" pitchFamily="2" charset="2"/>
              <a:buChar char="§"/>
              <a:defRPr/>
            </a:pPr>
            <a:r>
              <a:rPr kumimoji="0" lang="en-US" sz="2400" b="0" i="0" u="none" strike="noStrike" kern="1200" cap="none" spc="0" normalizeH="0" baseline="0" noProof="0" dirty="0">
                <a:ln>
                  <a:noFill/>
                </a:ln>
                <a:effectLst/>
                <a:uLnTx/>
                <a:uFillTx/>
                <a:latin typeface="Calibri" panose="020F0502020204030204"/>
                <a:ea typeface="+mn-ea"/>
                <a:cs typeface="+mn-cs"/>
              </a:rPr>
              <a:t>Information on holistic administrations will be posted in the </a:t>
            </a:r>
            <a:r>
              <a:rPr kumimoji="0" lang="en-US" sz="2400" b="0" i="0" u="none" strike="noStrike" kern="1200" cap="none" spc="0" normalizeH="0" baseline="0" noProof="0" dirty="0">
                <a:ln>
                  <a:noFill/>
                </a:ln>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Holistic Administrations</a:t>
            </a:r>
            <a:r>
              <a:rPr kumimoji="0" lang="en-US" sz="2400" b="0" i="0" u="none" strike="noStrike" kern="1200" cap="none" spc="0" normalizeH="0" baseline="0" noProof="0" dirty="0">
                <a:ln>
                  <a:noFill/>
                </a:ln>
                <a:effectLst/>
                <a:uLnTx/>
                <a:uFillTx/>
                <a:latin typeface="Calibri" panose="020F0502020204030204"/>
                <a:ea typeface="+mn-ea"/>
                <a:cs typeface="+mn-cs"/>
              </a:rPr>
              <a:t> section of </a:t>
            </a:r>
            <a:r>
              <a:rPr lang="en-US" sz="2400" dirty="0">
                <a:latin typeface="Calibri" panose="020F0502020204030204"/>
              </a:rPr>
              <a:t>the DCCR, </a:t>
            </a:r>
            <a:r>
              <a:rPr kumimoji="0" lang="en-US" sz="2400" b="0" i="0" u="none" strike="noStrike" kern="1200" cap="none" spc="0" normalizeH="0" baseline="0" noProof="0" dirty="0">
                <a:ln>
                  <a:noFill/>
                </a:ln>
                <a:effectLst/>
                <a:uLnTx/>
                <a:uFillTx/>
                <a:latin typeface="Calibri" panose="020F0502020204030204"/>
                <a:ea typeface="+mn-ea"/>
                <a:cs typeface="+mn-cs"/>
              </a:rPr>
              <a:t>the TELPAS</a:t>
            </a:r>
            <a:r>
              <a:rPr lang="en-US" sz="2400" dirty="0">
                <a:latin typeface="Calibri" panose="020F0502020204030204"/>
              </a:rPr>
              <a:t> Rater Manual and I the Test Administration Information (TAI), which all are only available online.  </a:t>
            </a:r>
            <a:endParaRPr lang="en-US" sz="2400" b="0" i="0" u="none" strike="noStrike" kern="1200" cap="none" spc="0" normalizeH="0" baseline="0" noProof="0" dirty="0">
              <a:ln>
                <a:noFill/>
              </a:ln>
              <a:effectLst/>
              <a:uLnTx/>
              <a:uFillTx/>
              <a:latin typeface="Calibri" panose="020F0502020204030204"/>
              <a:cs typeface="Calibri"/>
            </a:endParaRPr>
          </a:p>
        </p:txBody>
      </p:sp>
      <p:sp>
        <p:nvSpPr>
          <p:cNvPr id="43011" name="Slide Number Placeholder 2">
            <a:extLst>
              <a:ext uri="{FF2B5EF4-FFF2-40B4-BE49-F238E27FC236}">
                <a16:creationId xmlns:a16="http://schemas.microsoft.com/office/drawing/2014/main" id="{0B93598F-B05E-4222-9D1F-FA0B4F2601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CD344A2-ABF3-4A09-979F-2AF8D3BF9104}" type="slidenum">
              <a:rPr lang="en-US" altLang="en-US" sz="1400" smtClean="0">
                <a:latin typeface="Tahoma" panose="020B0604030504040204" pitchFamily="34" charset="0"/>
                <a:cs typeface="Tahoma" panose="020B0604030504040204" pitchFamily="34" charset="0"/>
              </a:rPr>
              <a:pPr/>
              <a:t>12</a:t>
            </a:fld>
            <a:endParaRPr lang="en-US" altLang="en-US" sz="1400" dirty="0">
              <a:latin typeface="Tahoma" panose="020B0604030504040204" pitchFamily="34" charset="0"/>
              <a:cs typeface="Tahoma" panose="020B0604030504040204" pitchFamily="34" charset="0"/>
            </a:endParaRP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F75E-361C-3783-F1AA-D9685964D22E}"/>
              </a:ext>
            </a:extLst>
          </p:cNvPr>
          <p:cNvSpPr>
            <a:spLocks noGrp="1"/>
          </p:cNvSpPr>
          <p:nvPr>
            <p:ph type="title"/>
          </p:nvPr>
        </p:nvSpPr>
        <p:spPr>
          <a:xfrm>
            <a:off x="1442580" y="369236"/>
            <a:ext cx="7197725" cy="709613"/>
          </a:xfrm>
        </p:spPr>
        <p:txBody>
          <a:bodyPr/>
          <a:lstStyle/>
          <a:p>
            <a:r>
              <a:rPr lang="en-US" dirty="0"/>
              <a:t>TELPAS Key Dates for Holistic Rater Training and Administrations</a:t>
            </a:r>
          </a:p>
        </p:txBody>
      </p:sp>
      <p:graphicFrame>
        <p:nvGraphicFramePr>
          <p:cNvPr id="6" name="Table 6">
            <a:extLst>
              <a:ext uri="{FF2B5EF4-FFF2-40B4-BE49-F238E27FC236}">
                <a16:creationId xmlns:a16="http://schemas.microsoft.com/office/drawing/2014/main" id="{329B1F63-8286-6824-4757-E5DBE3794B1E}"/>
              </a:ext>
            </a:extLst>
          </p:cNvPr>
          <p:cNvGraphicFramePr>
            <a:graphicFrameLocks/>
          </p:cNvGraphicFramePr>
          <p:nvPr>
            <p:extLst>
              <p:ext uri="{D42A27DB-BD31-4B8C-83A1-F6EECF244321}">
                <p14:modId xmlns:p14="http://schemas.microsoft.com/office/powerpoint/2010/main" val="3230191041"/>
              </p:ext>
            </p:extLst>
          </p:nvPr>
        </p:nvGraphicFramePr>
        <p:xfrm>
          <a:off x="255722" y="1440413"/>
          <a:ext cx="8384582" cy="4206240"/>
        </p:xfrm>
        <a:graphic>
          <a:graphicData uri="http://schemas.openxmlformats.org/drawingml/2006/table">
            <a:tbl>
              <a:tblPr firstRow="1" bandRow="1">
                <a:tableStyleId>{B301B821-A1FF-4177-AEE7-76D212191A09}</a:tableStyleId>
              </a:tblPr>
              <a:tblGrid>
                <a:gridCol w="4747351">
                  <a:extLst>
                    <a:ext uri="{9D8B030D-6E8A-4147-A177-3AD203B41FA5}">
                      <a16:colId xmlns:a16="http://schemas.microsoft.com/office/drawing/2014/main" val="2333703296"/>
                    </a:ext>
                  </a:extLst>
                </a:gridCol>
                <a:gridCol w="3637231">
                  <a:extLst>
                    <a:ext uri="{9D8B030D-6E8A-4147-A177-3AD203B41FA5}">
                      <a16:colId xmlns:a16="http://schemas.microsoft.com/office/drawing/2014/main" val="3474020986"/>
                    </a:ext>
                  </a:extLst>
                </a:gridCol>
              </a:tblGrid>
              <a:tr h="9206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TELPAS Assessment Window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(Grades K-12 Listening, Speaking, Reading and Writing) </a:t>
                      </a:r>
                    </a:p>
                  </a:txBody>
                  <a:tcPr>
                    <a:solidFill>
                      <a:schemeClr val="accent5">
                        <a:lumMod val="75000"/>
                      </a:schemeClr>
                    </a:solidFill>
                  </a:tcPr>
                </a:tc>
                <a:tc>
                  <a:txBody>
                    <a:bodyPr/>
                    <a:lstStyle/>
                    <a:p>
                      <a:r>
                        <a:rPr lang="en-US" sz="2000" dirty="0"/>
                        <a:t>February 19 to March 29</a:t>
                      </a:r>
                    </a:p>
                  </a:txBody>
                  <a:tcPr>
                    <a:solidFill>
                      <a:schemeClr val="accent5">
                        <a:lumMod val="75000"/>
                      </a:schemeClr>
                    </a:solidFill>
                  </a:tcPr>
                </a:tc>
                <a:extLst>
                  <a:ext uri="{0D108BD9-81ED-4DB2-BD59-A6C34878D82A}">
                    <a16:rowId xmlns:a16="http://schemas.microsoft.com/office/drawing/2014/main" val="288472400"/>
                  </a:ext>
                </a:extLst>
              </a:tr>
              <a:tr h="362689">
                <a:tc>
                  <a:txBody>
                    <a:bodyPr/>
                    <a:lstStyle/>
                    <a:p>
                      <a:r>
                        <a:rPr lang="en-US" sz="2000" kern="1200" dirty="0">
                          <a:solidFill>
                            <a:schemeClr val="tx1"/>
                          </a:solidFill>
                          <a:effectLst/>
                        </a:rPr>
                        <a:t>TELPAS online training opens in LMS</a:t>
                      </a:r>
                      <a:endParaRPr lang="en-US" sz="2000" dirty="0">
                        <a:solidFill>
                          <a:schemeClr val="tx1"/>
                        </a:solidFill>
                      </a:endParaRPr>
                    </a:p>
                  </a:txBody>
                  <a:tcPr/>
                </a:tc>
                <a:tc>
                  <a:txBody>
                    <a:bodyPr/>
                    <a:lstStyle/>
                    <a:p>
                      <a:r>
                        <a:rPr lang="en-US" sz="2000" dirty="0">
                          <a:solidFill>
                            <a:schemeClr val="tx1"/>
                          </a:solidFill>
                        </a:rPr>
                        <a:t>January 8</a:t>
                      </a:r>
                    </a:p>
                  </a:txBody>
                  <a:tcPr/>
                </a:tc>
                <a:extLst>
                  <a:ext uri="{0D108BD9-81ED-4DB2-BD59-A6C34878D82A}">
                    <a16:rowId xmlns:a16="http://schemas.microsoft.com/office/drawing/2014/main" val="665301782"/>
                  </a:ext>
                </a:extLst>
              </a:tr>
              <a:tr h="641681">
                <a:tc>
                  <a:txBody>
                    <a:bodyPr/>
                    <a:lstStyle/>
                    <a:p>
                      <a:r>
                        <a:rPr lang="en-US" sz="2000">
                          <a:solidFill>
                            <a:schemeClr val="tx1"/>
                          </a:solidFill>
                        </a:rPr>
                        <a:t>Assembling and Verifying Grades 2–12 Writing Collections course available*</a:t>
                      </a:r>
                    </a:p>
                  </a:txBody>
                  <a:tcPr/>
                </a:tc>
                <a:tc>
                  <a:txBody>
                    <a:bodyPr/>
                    <a:lstStyle/>
                    <a:p>
                      <a:r>
                        <a:rPr lang="en-US" sz="2000" dirty="0">
                          <a:solidFill>
                            <a:schemeClr val="tx1"/>
                          </a:solidFill>
                        </a:rPr>
                        <a:t>January 8</a:t>
                      </a:r>
                    </a:p>
                  </a:txBody>
                  <a:tcPr/>
                </a:tc>
                <a:extLst>
                  <a:ext uri="{0D108BD9-81ED-4DB2-BD59-A6C34878D82A}">
                    <a16:rowId xmlns:a16="http://schemas.microsoft.com/office/drawing/2014/main" val="2931314068"/>
                  </a:ext>
                </a:extLst>
              </a:tr>
              <a:tr h="641681">
                <a:tc>
                  <a:txBody>
                    <a:bodyPr/>
                    <a:lstStyle/>
                    <a:p>
                      <a:r>
                        <a:rPr lang="en-US" sz="2000" kern="1200">
                          <a:solidFill>
                            <a:schemeClr val="tx1"/>
                          </a:solidFill>
                          <a:effectLst/>
                        </a:rPr>
                        <a:t>Online basic training courses for new K–1 and 2–12 raters* available</a:t>
                      </a:r>
                      <a:endParaRPr lang="en-US" sz="2000">
                        <a:solidFill>
                          <a:schemeClr val="tx1"/>
                        </a:solidFill>
                      </a:endParaRPr>
                    </a:p>
                  </a:txBody>
                  <a:tcPr/>
                </a:tc>
                <a:tc>
                  <a:txBody>
                    <a:bodyPr/>
                    <a:lstStyle/>
                    <a:p>
                      <a:r>
                        <a:rPr lang="en-US" sz="2000" dirty="0">
                          <a:solidFill>
                            <a:schemeClr val="tx1"/>
                          </a:solidFill>
                        </a:rPr>
                        <a:t>January 22</a:t>
                      </a:r>
                    </a:p>
                  </a:txBody>
                  <a:tcPr/>
                </a:tc>
                <a:extLst>
                  <a:ext uri="{0D108BD9-81ED-4DB2-BD59-A6C34878D82A}">
                    <a16:rowId xmlns:a16="http://schemas.microsoft.com/office/drawing/2014/main" val="384498057"/>
                  </a:ext>
                </a:extLst>
              </a:tr>
              <a:tr h="641681">
                <a:tc>
                  <a:txBody>
                    <a:bodyPr/>
                    <a:lstStyle/>
                    <a:p>
                      <a:r>
                        <a:rPr lang="en-US" sz="2000" dirty="0">
                          <a:solidFill>
                            <a:schemeClr val="tx1"/>
                          </a:solidFill>
                        </a:rPr>
                        <a:t>Calibration window opens for new and returning K-1 and 2-12* raters</a:t>
                      </a:r>
                    </a:p>
                  </a:txBody>
                  <a:tcPr/>
                </a:tc>
                <a:tc>
                  <a:txBody>
                    <a:bodyPr/>
                    <a:lstStyle/>
                    <a:p>
                      <a:r>
                        <a:rPr lang="en-US" sz="2000" dirty="0">
                          <a:solidFill>
                            <a:schemeClr val="tx1"/>
                          </a:solidFill>
                        </a:rPr>
                        <a:t>February 5</a:t>
                      </a:r>
                    </a:p>
                  </a:txBody>
                  <a:tcPr/>
                </a:tc>
                <a:extLst>
                  <a:ext uri="{0D108BD9-81ED-4DB2-BD59-A6C34878D82A}">
                    <a16:rowId xmlns:a16="http://schemas.microsoft.com/office/drawing/2014/main" val="1921071463"/>
                  </a:ext>
                </a:extLst>
              </a:tr>
              <a:tr h="362689">
                <a:tc>
                  <a:txBody>
                    <a:bodyPr/>
                    <a:lstStyle/>
                    <a:p>
                      <a:r>
                        <a:rPr lang="en-US" sz="2000" kern="1200" dirty="0">
                          <a:solidFill>
                            <a:schemeClr val="tx1"/>
                          </a:solidFill>
                          <a:effectLst/>
                        </a:rPr>
                        <a:t>Earliest eligibility date for TELPAS writing samples*</a:t>
                      </a:r>
                      <a:endParaRPr lang="en-US" sz="2000" dirty="0">
                        <a:solidFill>
                          <a:schemeClr val="tx1"/>
                        </a:solidFill>
                      </a:endParaRPr>
                    </a:p>
                  </a:txBody>
                  <a:tcPr/>
                </a:tc>
                <a:tc>
                  <a:txBody>
                    <a:bodyPr/>
                    <a:lstStyle/>
                    <a:p>
                      <a:r>
                        <a:rPr lang="en-US" sz="2000" dirty="0">
                          <a:solidFill>
                            <a:schemeClr val="tx1"/>
                          </a:solidFill>
                        </a:rPr>
                        <a:t>February 5</a:t>
                      </a:r>
                    </a:p>
                  </a:txBody>
                  <a:tcPr/>
                </a:tc>
                <a:extLst>
                  <a:ext uri="{0D108BD9-81ED-4DB2-BD59-A6C34878D82A}">
                    <a16:rowId xmlns:a16="http://schemas.microsoft.com/office/drawing/2014/main" val="3246793807"/>
                  </a:ext>
                </a:extLst>
              </a:tr>
            </a:tbl>
          </a:graphicData>
        </a:graphic>
      </p:graphicFrame>
      <p:sp>
        <p:nvSpPr>
          <p:cNvPr id="3" name="TextBox 2">
            <a:extLst>
              <a:ext uri="{FF2B5EF4-FFF2-40B4-BE49-F238E27FC236}">
                <a16:creationId xmlns:a16="http://schemas.microsoft.com/office/drawing/2014/main" id="{0C7E90AC-14AC-FA0B-3B76-81F137A9268A}"/>
              </a:ext>
            </a:extLst>
          </p:cNvPr>
          <p:cNvSpPr txBox="1"/>
          <p:nvPr/>
        </p:nvSpPr>
        <p:spPr>
          <a:xfrm>
            <a:off x="255722" y="5715195"/>
            <a:ext cx="8384581" cy="677108"/>
          </a:xfrm>
          <a:prstGeom prst="rect">
            <a:avLst/>
          </a:prstGeom>
          <a:noFill/>
        </p:spPr>
        <p:txBody>
          <a:bodyPr wrap="square" rtlCol="0">
            <a:spAutoFit/>
          </a:bodyPr>
          <a:lstStyle/>
          <a:p>
            <a:r>
              <a:rPr lang="en-US" sz="2000" dirty="0">
                <a:solidFill>
                  <a:schemeClr val="tx1"/>
                </a:solidFill>
              </a:rPr>
              <a:t>*Applicable for 2-12 raters with students with special holistic administration(s).</a:t>
            </a:r>
          </a:p>
          <a:p>
            <a:endParaRPr lang="en-US" dirty="0"/>
          </a:p>
        </p:txBody>
      </p:sp>
      <p:sp>
        <p:nvSpPr>
          <p:cNvPr id="4" name="Footer Placeholder 3">
            <a:extLst>
              <a:ext uri="{FF2B5EF4-FFF2-40B4-BE49-F238E27FC236}">
                <a16:creationId xmlns:a16="http://schemas.microsoft.com/office/drawing/2014/main" id="{11BAD143-A810-9BDE-E513-834AD8C6E23A}"/>
              </a:ext>
            </a:extLst>
          </p:cNvPr>
          <p:cNvSpPr>
            <a:spLocks noGrp="1"/>
          </p:cNvSpPr>
          <p:nvPr>
            <p:ph type="ftr" sz="quarter" idx="11"/>
          </p:nvPr>
        </p:nvSpPr>
        <p:spPr/>
        <p:txBody>
          <a:bodyPr/>
          <a:lstStyle/>
          <a:p>
            <a:pPr>
              <a:defRPr/>
            </a:pPr>
            <a:r>
              <a:rPr lang="en-US"/>
              <a:t>TEA</a:t>
            </a:r>
            <a:endParaRPr lang="en-US" dirty="0"/>
          </a:p>
        </p:txBody>
      </p:sp>
      <p:sp>
        <p:nvSpPr>
          <p:cNvPr id="5" name="Slide Number Placeholder 4">
            <a:extLst>
              <a:ext uri="{FF2B5EF4-FFF2-40B4-BE49-F238E27FC236}">
                <a16:creationId xmlns:a16="http://schemas.microsoft.com/office/drawing/2014/main" id="{52A7602E-84B7-DF08-8D29-3F3F3CBCF4B2}"/>
              </a:ext>
            </a:extLst>
          </p:cNvPr>
          <p:cNvSpPr>
            <a:spLocks noGrp="1"/>
          </p:cNvSpPr>
          <p:nvPr>
            <p:ph type="sldNum" sz="quarter" idx="12"/>
          </p:nvPr>
        </p:nvSpPr>
        <p:spPr/>
        <p:txBody>
          <a:bodyPr/>
          <a:lstStyle/>
          <a:p>
            <a:pPr>
              <a:defRPr/>
            </a:pPr>
            <a:fld id="{22951E1B-7FDC-4AAD-8C3F-67499C17934D}" type="slidenum">
              <a:rPr lang="en-US" altLang="en-US" smtClean="0"/>
              <a:pPr>
                <a:defRPr/>
              </a:pPr>
              <a:t>13</a:t>
            </a:fld>
            <a:endParaRPr lang="en-US" altLang="en-US" dirty="0"/>
          </a:p>
        </p:txBody>
      </p:sp>
    </p:spTree>
    <p:extLst>
      <p:ext uri="{BB962C8B-B14F-4D97-AF65-F5344CB8AC3E}">
        <p14:creationId xmlns:p14="http://schemas.microsoft.com/office/powerpoint/2010/main" val="3393448680"/>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CB8B-E420-2A6B-67CA-BF785306769A}"/>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D6CB9"/>
                </a:solidFill>
                <a:effectLst/>
                <a:uLnTx/>
                <a:uFillTx/>
                <a:latin typeface="Calibri" panose="020F0502020204030204"/>
                <a:ea typeface="+mj-ea"/>
                <a:cs typeface="+mj-cs"/>
              </a:rPr>
              <a:t>TELPAS Rater Training and Calibration Sets in LMS</a:t>
            </a:r>
            <a:endParaRPr lang="en-US" dirty="0"/>
          </a:p>
        </p:txBody>
      </p:sp>
      <p:sp>
        <p:nvSpPr>
          <p:cNvPr id="7" name="Content Placeholder 2">
            <a:extLst>
              <a:ext uri="{FF2B5EF4-FFF2-40B4-BE49-F238E27FC236}">
                <a16:creationId xmlns:a16="http://schemas.microsoft.com/office/drawing/2014/main" id="{F6997E8D-B909-12AE-BD95-7642F21FE2C7}"/>
              </a:ext>
            </a:extLst>
          </p:cNvPr>
          <p:cNvSpPr txBox="1">
            <a:spLocks/>
          </p:cNvSpPr>
          <p:nvPr/>
        </p:nvSpPr>
        <p:spPr>
          <a:xfrm>
            <a:off x="183970" y="1566069"/>
            <a:ext cx="407452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kumimoji="0" lang="en-US" sz="2800" b="0" i="0" u="none" strike="noStrike" kern="1200" cap="none" spc="0" normalizeH="0" baseline="0" noProof="0" dirty="0">
                <a:ln>
                  <a:noFill/>
                </a:ln>
                <a:solidFill>
                  <a:schemeClr val="tx1"/>
                </a:solidFill>
                <a:effectLst/>
                <a:uLnTx/>
                <a:uFillTx/>
                <a:latin typeface="Open Sans"/>
                <a:ea typeface="Open Sans"/>
                <a:cs typeface="Open Sans"/>
              </a:rPr>
              <a:t>Rater training is on the</a:t>
            </a:r>
            <a:r>
              <a:rPr lang="en-US" dirty="0">
                <a:solidFill>
                  <a:schemeClr val="tx1"/>
                </a:solidFill>
                <a:latin typeface="Open Sans"/>
                <a:ea typeface="Open Sans"/>
                <a:cs typeface="Open Sans"/>
              </a:rPr>
              <a:t> Learning Management System (</a:t>
            </a:r>
            <a:r>
              <a:rPr kumimoji="0" lang="en-US" sz="2800" b="0" i="0" u="none" strike="noStrike" kern="1200" cap="none" spc="0" normalizeH="0" baseline="0" noProof="0" dirty="0">
                <a:ln>
                  <a:noFill/>
                </a:ln>
                <a:solidFill>
                  <a:schemeClr val="tx1"/>
                </a:solidFill>
                <a:effectLst/>
                <a:uLnTx/>
                <a:uFillTx/>
                <a:latin typeface="Open Sans"/>
                <a:ea typeface="Open Sans"/>
                <a:cs typeface="Open Sans"/>
              </a:rPr>
              <a:t>LMS</a:t>
            </a:r>
            <a:r>
              <a:rPr lang="en-US" dirty="0">
                <a:solidFill>
                  <a:schemeClr val="tx1"/>
                </a:solidFill>
                <a:latin typeface="Open Sans"/>
                <a:ea typeface="Open Sans"/>
                <a:cs typeface="Open Sans"/>
              </a:rPr>
              <a:t>).</a:t>
            </a:r>
          </a:p>
          <a:p>
            <a:pPr fontAlgn="auto">
              <a:spcAft>
                <a:spcPts val="0"/>
              </a:spcAft>
              <a:defRPr/>
            </a:pPr>
            <a:r>
              <a:rPr lang="en-US" sz="2800" b="0" i="0" u="none" strike="noStrike" kern="1200" cap="none" spc="0" normalizeH="0" baseline="0" noProof="0" dirty="0">
                <a:ln>
                  <a:noFill/>
                </a:ln>
                <a:solidFill>
                  <a:schemeClr val="tx1"/>
                </a:solidFill>
                <a:effectLst/>
                <a:uLnTx/>
                <a:uFillTx/>
                <a:latin typeface="Open Sans"/>
                <a:ea typeface="Open Sans"/>
                <a:cs typeface="Open Sans"/>
              </a:rPr>
              <a:t>Educators can click on the LMS index card on the </a:t>
            </a:r>
            <a:r>
              <a:rPr lang="en-US" sz="2800" b="0" i="0" u="none" strike="noStrike" kern="1200" cap="none" spc="0" normalizeH="0" baseline="0" noProof="0" dirty="0">
                <a:ln>
                  <a:noFill/>
                </a:ln>
                <a:solidFill>
                  <a:schemeClr val="tx1"/>
                </a:solidFill>
                <a:effectLst/>
                <a:uLnTx/>
                <a:uFillTx/>
                <a:latin typeface="Open Sans"/>
                <a:ea typeface="Open Sans"/>
                <a:cs typeface="Open Sans"/>
                <a:hlinkClick r:id="rId3"/>
              </a:rPr>
              <a:t>Texas Assessment </a:t>
            </a:r>
            <a:r>
              <a:rPr lang="en-US" sz="2800" b="0" i="0" u="none" strike="noStrike" kern="1200" cap="none" spc="0" normalizeH="0" baseline="0" noProof="0" dirty="0">
                <a:ln>
                  <a:noFill/>
                </a:ln>
                <a:solidFill>
                  <a:schemeClr val="tx1"/>
                </a:solidFill>
                <a:effectLst/>
                <a:uLnTx/>
                <a:uFillTx/>
                <a:latin typeface="Open Sans"/>
                <a:ea typeface="Open Sans"/>
                <a:cs typeface="Open Sans"/>
              </a:rPr>
              <a:t>webpage.</a:t>
            </a:r>
          </a:p>
        </p:txBody>
      </p:sp>
      <p:sp>
        <p:nvSpPr>
          <p:cNvPr id="4" name="Footer Placeholder 3">
            <a:extLst>
              <a:ext uri="{FF2B5EF4-FFF2-40B4-BE49-F238E27FC236}">
                <a16:creationId xmlns:a16="http://schemas.microsoft.com/office/drawing/2014/main" id="{E6E6E8B3-B2F1-CDFB-E7F6-1D34F4968BA3}"/>
              </a:ext>
            </a:extLst>
          </p:cNvPr>
          <p:cNvSpPr>
            <a:spLocks noGrp="1"/>
          </p:cNvSpPr>
          <p:nvPr>
            <p:ph type="ftr" sz="quarter" idx="11"/>
          </p:nvPr>
        </p:nvSpPr>
        <p:spPr/>
        <p:txBody>
          <a:bodyPr/>
          <a:lstStyle/>
          <a:p>
            <a:pPr>
              <a:defRPr/>
            </a:pPr>
            <a:r>
              <a:rPr lang="en-US"/>
              <a:t>TEA</a:t>
            </a:r>
            <a:endParaRPr lang="en-US" dirty="0"/>
          </a:p>
        </p:txBody>
      </p:sp>
      <p:sp>
        <p:nvSpPr>
          <p:cNvPr id="5" name="Slide Number Placeholder 4">
            <a:extLst>
              <a:ext uri="{FF2B5EF4-FFF2-40B4-BE49-F238E27FC236}">
                <a16:creationId xmlns:a16="http://schemas.microsoft.com/office/drawing/2014/main" id="{6F2B5632-2A63-8E7A-B0C8-223770C2608B}"/>
              </a:ext>
            </a:extLst>
          </p:cNvPr>
          <p:cNvSpPr>
            <a:spLocks noGrp="1"/>
          </p:cNvSpPr>
          <p:nvPr>
            <p:ph type="sldNum" sz="quarter" idx="12"/>
          </p:nvPr>
        </p:nvSpPr>
        <p:spPr/>
        <p:txBody>
          <a:bodyPr/>
          <a:lstStyle/>
          <a:p>
            <a:pPr>
              <a:defRPr/>
            </a:pPr>
            <a:fld id="{22951E1B-7FDC-4AAD-8C3F-67499C17934D}" type="slidenum">
              <a:rPr lang="en-US" altLang="en-US" smtClean="0"/>
              <a:pPr>
                <a:defRPr/>
              </a:pPr>
              <a:t>14</a:t>
            </a:fld>
            <a:endParaRPr lang="en-US" altLang="en-US" dirty="0"/>
          </a:p>
        </p:txBody>
      </p:sp>
      <p:pic>
        <p:nvPicPr>
          <p:cNvPr id="3" name="Picture 2" descr="Picture of the Learning Management System index card that is posted on the Texas Assessment webpage. ">
            <a:extLst>
              <a:ext uri="{FF2B5EF4-FFF2-40B4-BE49-F238E27FC236}">
                <a16:creationId xmlns:a16="http://schemas.microsoft.com/office/drawing/2014/main" id="{16C9539B-C66B-10EC-D2B4-28B18967CD6D}"/>
              </a:ext>
            </a:extLst>
          </p:cNvPr>
          <p:cNvPicPr>
            <a:picLocks noChangeAspect="1"/>
          </p:cNvPicPr>
          <p:nvPr/>
        </p:nvPicPr>
        <p:blipFill rotWithShape="1">
          <a:blip r:embed="rId4"/>
          <a:srcRect l="26528" t="39945" r="49778" b="23518"/>
          <a:stretch/>
        </p:blipFill>
        <p:spPr bwMode="auto">
          <a:xfrm>
            <a:off x="5266146" y="1922689"/>
            <a:ext cx="2623820" cy="22757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4187365"/>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8B60-858B-1B9B-CD24-44330C6C5189}"/>
              </a:ext>
            </a:extLst>
          </p:cNvPr>
          <p:cNvSpPr>
            <a:spLocks noGrp="1"/>
          </p:cNvSpPr>
          <p:nvPr>
            <p:ph type="title"/>
          </p:nvPr>
        </p:nvSpPr>
        <p:spPr>
          <a:xfrm>
            <a:off x="1317625" y="244475"/>
            <a:ext cx="7197725" cy="950638"/>
          </a:xfrm>
        </p:spPr>
        <p:txBody>
          <a:bodyPr/>
          <a:lstStyle/>
          <a:p>
            <a:r>
              <a:rPr kumimoji="0" lang="en-US" sz="3200" b="1" i="0" u="none" strike="noStrike" kern="1200" cap="none" spc="0" normalizeH="0" baseline="0" noProof="0" dirty="0">
                <a:ln>
                  <a:noFill/>
                </a:ln>
                <a:solidFill>
                  <a:schemeClr val="tx1"/>
                </a:solidFill>
                <a:effectLst/>
                <a:uLnTx/>
                <a:uFillTx/>
                <a:latin typeface="Calibri" panose="020F0502020204030204"/>
                <a:ea typeface="+mj-ea"/>
                <a:cs typeface="Calibri"/>
              </a:rPr>
              <a:t>TELPAS Rater and Assembling and Verifying Training Modules (Optional)</a:t>
            </a:r>
            <a:endParaRPr lang="en-US" dirty="0">
              <a:solidFill>
                <a:schemeClr val="tx1"/>
              </a:solidFill>
            </a:endParaRPr>
          </a:p>
        </p:txBody>
      </p:sp>
      <p:sp>
        <p:nvSpPr>
          <p:cNvPr id="3" name="Content Placeholder 2">
            <a:extLst>
              <a:ext uri="{FF2B5EF4-FFF2-40B4-BE49-F238E27FC236}">
                <a16:creationId xmlns:a16="http://schemas.microsoft.com/office/drawing/2014/main" id="{E632C964-B24C-71C8-CC3B-E26428AF1AC8}"/>
              </a:ext>
            </a:extLst>
          </p:cNvPr>
          <p:cNvSpPr>
            <a:spLocks noGrp="1"/>
          </p:cNvSpPr>
          <p:nvPr>
            <p:ph idx="1"/>
          </p:nvPr>
        </p:nvSpPr>
        <p:spPr>
          <a:xfrm>
            <a:off x="628650" y="1624342"/>
            <a:ext cx="7886700" cy="1384995"/>
          </a:xfrm>
        </p:spPr>
        <p:txBody>
          <a:bodyPr/>
          <a:lstStyle/>
          <a:p>
            <a:pPr marL="0" indent="0">
              <a:buNone/>
            </a:pPr>
            <a:r>
              <a:rPr lang="en-US" sz="2200" dirty="0">
                <a:latin typeface="Open Sans" panose="020B0606030504020204" pitchFamily="34" charset="0"/>
                <a:ea typeface="Open Sans" panose="020B0606030504020204" pitchFamily="34" charset="0"/>
                <a:cs typeface="Open Sans" panose="020B0606030504020204" pitchFamily="34" charset="0"/>
              </a:rPr>
              <a:t>The TELPAS rater and assembling and verifying training modules will still be available in the LMS. Grades 2-12 writing collections are only required for students with a special holistic administration for writing. </a:t>
            </a:r>
          </a:p>
          <a:p>
            <a:pPr marL="0" indent="0">
              <a:buNone/>
            </a:pPr>
            <a:endParaRPr lang="en-US" dirty="0"/>
          </a:p>
        </p:txBody>
      </p:sp>
      <p:pic>
        <p:nvPicPr>
          <p:cNvPr id="8" name="Picture 7">
            <a:extLst>
              <a:ext uri="{FF2B5EF4-FFF2-40B4-BE49-F238E27FC236}">
                <a16:creationId xmlns:a16="http://schemas.microsoft.com/office/drawing/2014/main" id="{AAD0E073-2034-7602-16DB-4330F0CF4014}"/>
              </a:ext>
              <a:ext uri="{C183D7F6-B498-43B3-948B-1728B52AA6E4}">
                <adec:decorative xmlns:adec="http://schemas.microsoft.com/office/drawing/2017/decorative" val="1"/>
              </a:ext>
            </a:extLst>
          </p:cNvPr>
          <p:cNvPicPr>
            <a:picLocks noChangeAspect="1"/>
          </p:cNvPicPr>
          <p:nvPr/>
        </p:nvPicPr>
        <p:blipFill rotWithShape="1">
          <a:blip r:embed="rId3"/>
          <a:srcRect l="49417" t="50927" r="960" b="19534"/>
          <a:stretch/>
        </p:blipFill>
        <p:spPr bwMode="auto">
          <a:xfrm>
            <a:off x="1205321" y="3562939"/>
            <a:ext cx="6162130" cy="2063344"/>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450FE71D-264F-74AE-0BB7-C48DF3AE3736}"/>
              </a:ext>
            </a:extLst>
          </p:cNvPr>
          <p:cNvSpPr>
            <a:spLocks noGrp="1"/>
          </p:cNvSpPr>
          <p:nvPr>
            <p:ph type="sldNum" sz="quarter" idx="12"/>
          </p:nvPr>
        </p:nvSpPr>
        <p:spPr/>
        <p:txBody>
          <a:bodyPr/>
          <a:lstStyle/>
          <a:p>
            <a:pPr>
              <a:defRPr/>
            </a:pPr>
            <a:fld id="{22951E1B-7FDC-4AAD-8C3F-67499C17934D}" type="slidenum">
              <a:rPr lang="en-US" altLang="en-US" smtClean="0"/>
              <a:pPr>
                <a:defRPr/>
              </a:pPr>
              <a:t>15</a:t>
            </a:fld>
            <a:endParaRPr lang="en-US" altLang="en-US" dirty="0"/>
          </a:p>
        </p:txBody>
      </p:sp>
      <p:sp>
        <p:nvSpPr>
          <p:cNvPr id="4" name="Footer Placeholder 3">
            <a:extLst>
              <a:ext uri="{FF2B5EF4-FFF2-40B4-BE49-F238E27FC236}">
                <a16:creationId xmlns:a16="http://schemas.microsoft.com/office/drawing/2014/main" id="{3F3F08C3-205C-0401-C965-CF2A4FEB6ED2}"/>
              </a:ext>
              <a:ext uri="{C183D7F6-B498-43B3-948B-1728B52AA6E4}">
                <adec:decorative xmlns:adec="http://schemas.microsoft.com/office/drawing/2017/decorative" val="1"/>
              </a:ext>
            </a:extLst>
          </p:cNvPr>
          <p:cNvSpPr>
            <a:spLocks noGrp="1"/>
          </p:cNvSpPr>
          <p:nvPr>
            <p:ph type="ftr" sz="quarter" idx="11"/>
          </p:nvPr>
        </p:nvSpPr>
        <p:spPr/>
        <p:txBody>
          <a:bodyPr/>
          <a:lstStyle/>
          <a:p>
            <a:pPr>
              <a:defRPr/>
            </a:pPr>
            <a:r>
              <a:rPr lang="en-US"/>
              <a:t>TEA</a:t>
            </a:r>
            <a:endParaRPr lang="en-US" dirty="0"/>
          </a:p>
        </p:txBody>
      </p:sp>
    </p:spTree>
    <p:extLst>
      <p:ext uri="{BB962C8B-B14F-4D97-AF65-F5344CB8AC3E}">
        <p14:creationId xmlns:p14="http://schemas.microsoft.com/office/powerpoint/2010/main" val="3498663351"/>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DEE32B7-B346-435F-B81B-999F51A40390}"/>
              </a:ext>
            </a:extLst>
          </p:cNvPr>
          <p:cNvSpPr>
            <a:spLocks noGrp="1"/>
          </p:cNvSpPr>
          <p:nvPr>
            <p:ph type="title"/>
          </p:nvPr>
        </p:nvSpPr>
        <p:spPr>
          <a:xfrm>
            <a:off x="1196976" y="174625"/>
            <a:ext cx="7732536" cy="11572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TELPAS Administration Procedures Training</a:t>
            </a:r>
          </a:p>
        </p:txBody>
      </p:sp>
      <p:sp>
        <p:nvSpPr>
          <p:cNvPr id="45059" name="Rectangle 3">
            <a:extLst>
              <a:ext uri="{FF2B5EF4-FFF2-40B4-BE49-F238E27FC236}">
                <a16:creationId xmlns:a16="http://schemas.microsoft.com/office/drawing/2014/main" id="{D85DF578-734C-4409-A913-EE762483A30D}"/>
              </a:ext>
            </a:extLst>
          </p:cNvPr>
          <p:cNvSpPr>
            <a:spLocks noGrp="1"/>
          </p:cNvSpPr>
          <p:nvPr>
            <p:ph idx="1"/>
          </p:nvPr>
        </p:nvSpPr>
        <p:spPr>
          <a:xfrm>
            <a:off x="250825" y="1617663"/>
            <a:ext cx="8577263" cy="4625975"/>
          </a:xfrm>
        </p:spPr>
        <p:txBody>
          <a:bodyPr/>
          <a:lstStyle/>
          <a:p>
            <a:pPr marL="803275" lvl="1" indent="-457200" eaLnBrk="1" hangingPunct="1">
              <a:spcBef>
                <a:spcPct val="30000"/>
              </a:spcBef>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rPr>
              <a:t>Raters are required to receive training at least once in test security and administration procedures and are responsible for signing a test security oath and complying with state assessment requirements. </a:t>
            </a:r>
          </a:p>
          <a:p>
            <a:pPr marL="803275" lvl="1" indent="-457200" eaLnBrk="1" hangingPunct="1">
              <a:spcBef>
                <a:spcPct val="30000"/>
              </a:spcBef>
              <a:spcAft>
                <a:spcPct val="30000"/>
              </a:spcAft>
              <a:buClr>
                <a:schemeClr val="accent2"/>
              </a:buClr>
              <a:buFont typeface="Wingdings" panose="05000000000000000000" pitchFamily="2" charset="2"/>
              <a:buChar char="§"/>
            </a:pPr>
            <a:r>
              <a:rPr lang="en-US" altLang="en-US" sz="2200" dirty="0">
                <a:latin typeface="Open Sans"/>
                <a:ea typeface="Open Sans"/>
                <a:cs typeface="Open Sans"/>
              </a:rPr>
              <a:t>As part of TELPAS administration procedures training, holistic rating training requirements are reviewed with raters, as well as information about how to access the online training and calibration components in the LMS.</a:t>
            </a:r>
          </a:p>
          <a:p>
            <a:pPr marL="803275" lvl="1" indent="-457200" eaLnBrk="1" hangingPunct="1">
              <a:spcBef>
                <a:spcPct val="30000"/>
              </a:spcBef>
              <a:spcAft>
                <a:spcPct val="30000"/>
              </a:spcAft>
              <a:buClr>
                <a:schemeClr val="accent2"/>
              </a:buClr>
              <a:buFont typeface="Wingdings" panose="05000000000000000000" pitchFamily="2" charset="2"/>
              <a:buChar char="§"/>
            </a:pPr>
            <a:r>
              <a:rPr lang="en-US" altLang="en-US" sz="2200" dirty="0">
                <a:latin typeface="Open Sans"/>
                <a:ea typeface="Open Sans"/>
                <a:cs typeface="Open Sans"/>
              </a:rPr>
              <a:t>In addition, for 2-12 raters that will be conducting a special holistic administration for writing, raters should receive training on assessment procedures such as how to assemble writing collections, how to record students’ proficiency ratings, etc.</a:t>
            </a:r>
          </a:p>
          <a:p>
            <a:pPr marL="111125" indent="4445" eaLnBrk="1" hangingPunct="1"/>
            <a:endParaRPr lang="en-US" altLang="en-US" sz="2600" dirty="0">
              <a:cs typeface="Calibri" panose="020F0502020204030204"/>
            </a:endParaRPr>
          </a:p>
        </p:txBody>
      </p:sp>
      <p:sp>
        <p:nvSpPr>
          <p:cNvPr id="45061" name="Slide Number Placeholder 3">
            <a:extLst>
              <a:ext uri="{FF2B5EF4-FFF2-40B4-BE49-F238E27FC236}">
                <a16:creationId xmlns:a16="http://schemas.microsoft.com/office/drawing/2014/main" id="{8F733286-4833-4FC7-B582-E11A78E20E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FBC38F-21CC-40B2-A661-37A17B6623F2}" type="slidenum">
              <a:rPr lang="en-US" altLang="en-US" sz="1400" smtClean="0">
                <a:latin typeface="Tahoma" panose="020B0604030504040204" pitchFamily="34" charset="0"/>
              </a:rPr>
              <a:pPr/>
              <a:t>16</a:t>
            </a:fld>
            <a:endParaRPr lang="en-US" altLang="en-US" sz="1400" dirty="0">
              <a:latin typeface="Tahoma" panose="020B0604030504040204" pitchFamily="34" charset="0"/>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a:extLst>
              <a:ext uri="{FF2B5EF4-FFF2-40B4-BE49-F238E27FC236}">
                <a16:creationId xmlns:a16="http://schemas.microsoft.com/office/drawing/2014/main" id="{67D4AEA3-AE5F-4EEC-9135-8129F8D4035A}"/>
              </a:ext>
            </a:extLst>
          </p:cNvPr>
          <p:cNvSpPr>
            <a:spLocks noGrp="1"/>
          </p:cNvSpPr>
          <p:nvPr>
            <p:ph type="title" idx="4294967295"/>
          </p:nvPr>
        </p:nvSpPr>
        <p:spPr>
          <a:xfrm>
            <a:off x="0" y="377825"/>
            <a:ext cx="9144000" cy="6858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Online Basic Training</a:t>
            </a:r>
          </a:p>
        </p:txBody>
      </p:sp>
      <p:sp>
        <p:nvSpPr>
          <p:cNvPr id="47109" name="Rectangle 3">
            <a:extLst>
              <a:ext uri="{FF2B5EF4-FFF2-40B4-BE49-F238E27FC236}">
                <a16:creationId xmlns:a16="http://schemas.microsoft.com/office/drawing/2014/main" id="{13095975-4744-4D09-9968-9BC71CED266E}"/>
              </a:ext>
            </a:extLst>
          </p:cNvPr>
          <p:cNvSpPr>
            <a:spLocks noGrp="1"/>
          </p:cNvSpPr>
          <p:nvPr>
            <p:ph type="body" idx="4294967295"/>
          </p:nvPr>
        </p:nvSpPr>
        <p:spPr>
          <a:xfrm>
            <a:off x="314325" y="1449388"/>
            <a:ext cx="8473214" cy="5022850"/>
          </a:xfrm>
        </p:spPr>
        <p:txBody>
          <a:bodyPr/>
          <a:lstStyle/>
          <a:p>
            <a:pPr eaLnBrk="1" hangingPunct="1">
              <a:lnSpc>
                <a:spcPct val="110000"/>
              </a:lnSpc>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ea typeface="Open Sans" panose="020B0606030504020204" pitchFamily="34" charset="0"/>
                <a:cs typeface="Open Sans" panose="020B0606030504020204" pitchFamily="34" charset="0"/>
              </a:rPr>
              <a:t>The online basic course is</a:t>
            </a:r>
            <a:r>
              <a:rPr lang="en-US" altLang="en-US" sz="2200" b="1" dirty="0">
                <a:latin typeface="Open Sans" panose="020B0606030504020204" pitchFamily="34" charset="0"/>
                <a:ea typeface="Open Sans" panose="020B0606030504020204" pitchFamily="34" charset="0"/>
                <a:cs typeface="Open Sans" panose="020B0606030504020204" pitchFamily="34" charset="0"/>
              </a:rPr>
              <a:t> </a:t>
            </a:r>
            <a:r>
              <a:rPr lang="en-US" altLang="en-US" sz="2200" dirty="0">
                <a:latin typeface="Open Sans" panose="020B0606030504020204" pitchFamily="34" charset="0"/>
                <a:ea typeface="Open Sans" panose="020B0606030504020204" pitchFamily="34" charset="0"/>
                <a:cs typeface="Open Sans" panose="020B0606030504020204" pitchFamily="34" charset="0"/>
              </a:rPr>
              <a:t>for new raters. </a:t>
            </a:r>
          </a:p>
          <a:p>
            <a:pPr eaLnBrk="1" hangingPunct="1">
              <a:lnSpc>
                <a:spcPct val="110000"/>
              </a:lnSpc>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ea typeface="Open Sans" panose="020B0606030504020204" pitchFamily="34" charset="0"/>
                <a:cs typeface="Open Sans" panose="020B0606030504020204" pitchFamily="34" charset="0"/>
              </a:rPr>
              <a:t>It provides instruction on using the PLD rubrics and gives raters practice rating students. </a:t>
            </a:r>
          </a:p>
          <a:p>
            <a:pPr eaLnBrk="1" hangingPunct="1">
              <a:lnSpc>
                <a:spcPct val="110000"/>
              </a:lnSpc>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ea typeface="Open Sans" panose="020B0606030504020204" pitchFamily="34" charset="0"/>
                <a:cs typeface="Open Sans" panose="020B0606030504020204" pitchFamily="34" charset="0"/>
              </a:rPr>
              <a:t>There are separate courses for K–1 and 2–12.</a:t>
            </a:r>
          </a:p>
          <a:p>
            <a:pPr eaLnBrk="1" hangingPunct="1">
              <a:lnSpc>
                <a:spcPct val="110000"/>
              </a:lnSpc>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ea typeface="Open Sans" panose="020B0606030504020204" pitchFamily="34" charset="0"/>
                <a:cs typeface="Open Sans" panose="020B0606030504020204" pitchFamily="34" charset="0"/>
              </a:rPr>
              <a:t>Grades 2-12 online basic training courses are for raters that will be rating students eligible for a special holistic administration in listening, speaking, and/or writing. </a:t>
            </a:r>
          </a:p>
          <a:p>
            <a:pPr marL="0" indent="0" eaLnBrk="1" hangingPunct="1">
              <a:lnSpc>
                <a:spcPct val="110000"/>
              </a:lnSpc>
              <a:spcAft>
                <a:spcPct val="30000"/>
              </a:spcAft>
              <a:buClr>
                <a:schemeClr val="accent2"/>
              </a:buClr>
              <a:buNone/>
            </a:pPr>
            <a:endParaRPr lang="en-US" altLang="en-US" sz="2600" dirty="0">
              <a:latin typeface="Open Sans" panose="020B0606030504020204" pitchFamily="34" charset="0"/>
            </a:endParaRPr>
          </a:p>
        </p:txBody>
      </p:sp>
      <p:sp>
        <p:nvSpPr>
          <p:cNvPr id="47107" name="Slide Number Placeholder 3">
            <a:extLst>
              <a:ext uri="{FF2B5EF4-FFF2-40B4-BE49-F238E27FC236}">
                <a16:creationId xmlns:a16="http://schemas.microsoft.com/office/drawing/2014/main" id="{EF1CC0CA-02F0-4F38-BA99-248F774161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7F722A0-5AC9-4080-96EA-16350DA2C699}" type="slidenum">
              <a:rPr lang="en-US" altLang="en-US" sz="1400" smtClean="0">
                <a:latin typeface="Tahoma" panose="020B0604030504040204" pitchFamily="34" charset="0"/>
              </a:rPr>
              <a:pPr/>
              <a:t>17</a:t>
            </a:fld>
            <a:endParaRPr lang="en-US" altLang="en-US" sz="1400" dirty="0">
              <a:latin typeface="Tahoma" panose="020B0604030504040204" pitchFamily="34" charset="0"/>
            </a:endParaRP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340757-7DF4-85D0-AB71-3932AF023657}"/>
              </a:ext>
            </a:extLst>
          </p:cNvPr>
          <p:cNvSpPr>
            <a:spLocks noGrp="1"/>
          </p:cNvSpPr>
          <p:nvPr>
            <p:ph type="title"/>
          </p:nvPr>
        </p:nvSpPr>
        <p:spPr/>
        <p:txBody>
          <a:bodyPr/>
          <a:lstStyle/>
          <a:p>
            <a:pPr algn="ctr"/>
            <a:r>
              <a:rPr 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Online Calibration </a:t>
            </a:r>
            <a:endParaRPr lang="en-US"/>
          </a:p>
        </p:txBody>
      </p:sp>
      <p:sp>
        <p:nvSpPr>
          <p:cNvPr id="5" name="Content Placeholder 4">
            <a:extLst>
              <a:ext uri="{FF2B5EF4-FFF2-40B4-BE49-F238E27FC236}">
                <a16:creationId xmlns:a16="http://schemas.microsoft.com/office/drawing/2014/main" id="{1F8F0B8A-92D8-2A2A-AC8B-7581E3C3AD5B}"/>
              </a:ext>
            </a:extLst>
          </p:cNvPr>
          <p:cNvSpPr>
            <a:spLocks noGrp="1"/>
          </p:cNvSpPr>
          <p:nvPr>
            <p:ph sz="quarter" idx="13"/>
          </p:nvPr>
        </p:nvSpPr>
        <p:spPr/>
        <p:txBody>
          <a:bodyPr/>
          <a:lstStyle/>
          <a:p>
            <a:pPr marL="342900" indent="-342900">
              <a:buClr>
                <a:schemeClr val="accent2"/>
              </a:buClr>
              <a:buFont typeface="Wingdings" panose="05000000000000000000" pitchFamily="2" charset="2"/>
              <a:buChar char="§"/>
            </a:pPr>
            <a:r>
              <a:rPr lang="en-US" altLang="en-US" sz="2200" dirty="0">
                <a:latin typeface="Open Sans" panose="020B0606030504020204" pitchFamily="34" charset="0"/>
                <a:ea typeface="Open Sans" panose="020B0606030504020204" pitchFamily="34" charset="0"/>
                <a:cs typeface="Open Sans" panose="020B0606030504020204" pitchFamily="34" charset="0"/>
              </a:rPr>
              <a:t>Online calibration is required for new raters. </a:t>
            </a:r>
          </a:p>
          <a:p>
            <a:pPr marL="342900" indent="-342900">
              <a:buClr>
                <a:schemeClr val="accent2"/>
              </a:buClr>
              <a:buFont typeface="Wingdings" panose="05000000000000000000" pitchFamily="2" charset="2"/>
              <a:buChar char="§"/>
            </a:pPr>
            <a:r>
              <a:rPr lang="en-US" altLang="en-US" sz="2200" dirty="0">
                <a:latin typeface="Open Sans" panose="020B0606030504020204" pitchFamily="34" charset="0"/>
                <a:ea typeface="Open Sans" panose="020B0606030504020204" pitchFamily="34" charset="0"/>
                <a:cs typeface="Open Sans" panose="020B0606030504020204" pitchFamily="34" charset="0"/>
              </a:rPr>
              <a:t>Raters have two opportunities to calibrate on the assigned grade cluster. </a:t>
            </a:r>
          </a:p>
          <a:p>
            <a:pPr marL="342900" indent="-342900">
              <a:buClr>
                <a:schemeClr val="accent2"/>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Returning raters, who have successfully completed calibration activities at least once, are highly encouraged to complete calibration before rating; however, it’s optional, unless required by campus testing coordinator.  </a:t>
            </a:r>
          </a:p>
          <a:p>
            <a:endParaRPr lang="en-US" dirty="0"/>
          </a:p>
        </p:txBody>
      </p:sp>
      <p:sp>
        <p:nvSpPr>
          <p:cNvPr id="2" name="Footer Placeholder 1">
            <a:extLst>
              <a:ext uri="{FF2B5EF4-FFF2-40B4-BE49-F238E27FC236}">
                <a16:creationId xmlns:a16="http://schemas.microsoft.com/office/drawing/2014/main" id="{90820553-661C-BE30-38B4-A163EBA6E16E}"/>
              </a:ext>
            </a:extLst>
          </p:cNvPr>
          <p:cNvSpPr>
            <a:spLocks noGrp="1"/>
          </p:cNvSpPr>
          <p:nvPr>
            <p:ph type="ftr" sz="quarter" idx="15"/>
          </p:nvPr>
        </p:nvSpPr>
        <p:spPr/>
        <p:txBody>
          <a:bodyPr/>
          <a:lstStyle/>
          <a:p>
            <a:pPr>
              <a:defRPr/>
            </a:pPr>
            <a:r>
              <a:rPr lang="en-US"/>
              <a:t>TEA</a:t>
            </a:r>
            <a:endParaRPr lang="en-US" dirty="0"/>
          </a:p>
        </p:txBody>
      </p:sp>
      <p:sp>
        <p:nvSpPr>
          <p:cNvPr id="3" name="Slide Number Placeholder 2">
            <a:extLst>
              <a:ext uri="{FF2B5EF4-FFF2-40B4-BE49-F238E27FC236}">
                <a16:creationId xmlns:a16="http://schemas.microsoft.com/office/drawing/2014/main" id="{7A049CA9-6A32-B980-80D1-207977DE70D0}"/>
              </a:ext>
            </a:extLst>
          </p:cNvPr>
          <p:cNvSpPr>
            <a:spLocks noGrp="1"/>
          </p:cNvSpPr>
          <p:nvPr>
            <p:ph type="sldNum" sz="quarter" idx="16"/>
          </p:nvPr>
        </p:nvSpPr>
        <p:spPr/>
        <p:txBody>
          <a:bodyPr/>
          <a:lstStyle/>
          <a:p>
            <a:pPr>
              <a:defRPr/>
            </a:pPr>
            <a:fld id="{47967989-CC1E-4A88-8BD5-8C32846113EE}" type="slidenum">
              <a:rPr lang="en-US" altLang="en-US" smtClean="0"/>
              <a:pPr>
                <a:defRPr/>
              </a:pPr>
              <a:t>18</a:t>
            </a:fld>
            <a:endParaRPr lang="en-US" altLang="en-US" dirty="0"/>
          </a:p>
        </p:txBody>
      </p:sp>
    </p:spTree>
    <p:extLst>
      <p:ext uri="{BB962C8B-B14F-4D97-AF65-F5344CB8AC3E}">
        <p14:creationId xmlns:p14="http://schemas.microsoft.com/office/powerpoint/2010/main" val="1759181460"/>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705685C-1B30-436A-92F8-453D48677B94}"/>
              </a:ext>
            </a:extLst>
          </p:cNvPr>
          <p:cNvSpPr>
            <a:spLocks noGrp="1"/>
          </p:cNvSpPr>
          <p:nvPr>
            <p:ph type="title"/>
          </p:nvPr>
        </p:nvSpPr>
        <p:spPr>
          <a:xfrm>
            <a:off x="855663" y="273050"/>
            <a:ext cx="7548562" cy="10048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Training and Calibration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 Clusters </a:t>
            </a:r>
          </a:p>
        </p:txBody>
      </p:sp>
      <p:sp>
        <p:nvSpPr>
          <p:cNvPr id="49155" name="Content Placeholder 2">
            <a:extLst>
              <a:ext uri="{FF2B5EF4-FFF2-40B4-BE49-F238E27FC236}">
                <a16:creationId xmlns:a16="http://schemas.microsoft.com/office/drawing/2014/main" id="{484265B0-7640-4C7E-933F-E0C4091AA075}"/>
              </a:ext>
            </a:extLst>
          </p:cNvPr>
          <p:cNvSpPr>
            <a:spLocks noGrp="1"/>
          </p:cNvSpPr>
          <p:nvPr>
            <p:ph idx="1"/>
          </p:nvPr>
        </p:nvSpPr>
        <p:spPr>
          <a:xfrm>
            <a:off x="214313" y="1597025"/>
            <a:ext cx="8748712" cy="2268538"/>
          </a:xfrm>
        </p:spPr>
        <p:txBody>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must know their assigned grade cluster to select the appropriate online training.</a:t>
            </a:r>
          </a:p>
          <a:p>
            <a:pPr marL="0" lvl="1" indent="0">
              <a:spcBef>
                <a:spcPts val="750"/>
              </a:spcBef>
              <a:buClr>
                <a:schemeClr val="accent2"/>
              </a:buClr>
              <a:buNone/>
              <a:defRPr/>
            </a:pPr>
            <a:endParaRPr lang="en-US" altLang="en-US" sz="2600" dirty="0">
              <a:latin typeface="Open Sans" panose="020B0606030504020204"/>
            </a:endParaRP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should consult with their campus coordinator if they are unsure of their assigned cluster.</a:t>
            </a:r>
          </a:p>
        </p:txBody>
      </p:sp>
      <p:sp>
        <p:nvSpPr>
          <p:cNvPr id="4" name="Text Placeholder 3" descr="Grade Clusters&#10;Grades K–1&#10;Grade 2       &#10;Grades 3–5 &#10;Grades 6–8 &#10;Grades 9–12&#10;">
            <a:extLst>
              <a:ext uri="{FF2B5EF4-FFF2-40B4-BE49-F238E27FC236}">
                <a16:creationId xmlns:a16="http://schemas.microsoft.com/office/drawing/2014/main" id="{5D651D1D-2939-48B1-9A87-0668A3E803E6}"/>
              </a:ext>
            </a:extLst>
          </p:cNvPr>
          <p:cNvSpPr>
            <a:spLocks noGrp="1"/>
          </p:cNvSpPr>
          <p:nvPr>
            <p:ph type="body" sz="half" idx="2"/>
          </p:nvPr>
        </p:nvSpPr>
        <p:spPr>
          <a:xfrm>
            <a:off x="2952750" y="4216400"/>
            <a:ext cx="3076575" cy="2133600"/>
          </a:xfrm>
          <a:ln w="19050">
            <a:solidFill>
              <a:srgbClr val="5E4E5B"/>
            </a:solidFill>
          </a:ln>
        </p:spPr>
        <p:txBody>
          <a:bodyPr rtlCol="0">
            <a:normAutofit lnSpcReduction="10000"/>
          </a:bodyPr>
          <a:lstStyle/>
          <a:p>
            <a:pPr marL="231775" eaLnBrk="1" fontAlgn="auto" hangingPunct="1">
              <a:spcAft>
                <a:spcPct val="40000"/>
              </a:spcAft>
              <a:defRPr/>
            </a:pPr>
            <a:r>
              <a:rPr lang="en-US" sz="2400" b="1" dirty="0">
                <a:latin typeface="Open Sans"/>
              </a:rPr>
              <a:t>Grade Clusters</a:t>
            </a:r>
          </a:p>
          <a:p>
            <a:pPr marL="231775" eaLnBrk="1" fontAlgn="auto" hangingPunct="1">
              <a:spcBef>
                <a:spcPts val="0"/>
              </a:spcBef>
              <a:spcAft>
                <a:spcPts val="0"/>
              </a:spcAft>
              <a:defRPr/>
            </a:pPr>
            <a:r>
              <a:rPr lang="en-US" sz="2400" dirty="0">
                <a:latin typeface="Open Sans"/>
              </a:rPr>
              <a:t>Grades K</a:t>
            </a:r>
            <a:r>
              <a:rPr lang="en-US" sz="2400" dirty="0">
                <a:latin typeface="Open Sans"/>
                <a:cs typeface="Arial" charset="0"/>
              </a:rPr>
              <a:t>–1</a:t>
            </a:r>
            <a:br>
              <a:rPr lang="en-US" sz="2400" dirty="0">
                <a:latin typeface="Open Sans"/>
                <a:cs typeface="Arial" charset="0"/>
              </a:rPr>
            </a:br>
            <a:r>
              <a:rPr lang="en-US" sz="2400" dirty="0">
                <a:latin typeface="Open Sans"/>
              </a:rPr>
              <a:t>Grade 2      	</a:t>
            </a:r>
          </a:p>
          <a:p>
            <a:pPr marL="231775" eaLnBrk="1" fontAlgn="auto" hangingPunct="1">
              <a:spcBef>
                <a:spcPts val="0"/>
              </a:spcBef>
              <a:spcAft>
                <a:spcPts val="0"/>
              </a:spcAft>
              <a:defRPr/>
            </a:pPr>
            <a:r>
              <a:rPr lang="en-US" sz="2400" dirty="0">
                <a:latin typeface="Open Sans"/>
              </a:rPr>
              <a:t>Grades 3</a:t>
            </a:r>
            <a:r>
              <a:rPr lang="en-US" sz="2400" dirty="0">
                <a:latin typeface="Open Sans"/>
                <a:cs typeface="Arial" charset="0"/>
              </a:rPr>
              <a:t>–</a:t>
            </a:r>
            <a:r>
              <a:rPr lang="en-US" sz="2400" dirty="0">
                <a:latin typeface="Open Sans"/>
              </a:rPr>
              <a:t>5	</a:t>
            </a:r>
          </a:p>
          <a:p>
            <a:pPr marL="231775" eaLnBrk="1" fontAlgn="auto" hangingPunct="1">
              <a:spcBef>
                <a:spcPts val="0"/>
              </a:spcBef>
              <a:spcAft>
                <a:spcPts val="0"/>
              </a:spcAft>
              <a:defRPr/>
            </a:pPr>
            <a:r>
              <a:rPr lang="en-US" sz="2400" dirty="0">
                <a:latin typeface="Open Sans"/>
              </a:rPr>
              <a:t>Grades 6</a:t>
            </a:r>
            <a:r>
              <a:rPr lang="en-US" sz="2400" dirty="0">
                <a:latin typeface="Open Sans"/>
                <a:cs typeface="Arial" charset="0"/>
              </a:rPr>
              <a:t>–</a:t>
            </a:r>
            <a:r>
              <a:rPr lang="en-US" sz="2400" dirty="0">
                <a:latin typeface="Open Sans"/>
              </a:rPr>
              <a:t>8	</a:t>
            </a:r>
          </a:p>
          <a:p>
            <a:pPr marL="231775" eaLnBrk="1" fontAlgn="auto" hangingPunct="1">
              <a:spcBef>
                <a:spcPts val="0"/>
              </a:spcBef>
              <a:spcAft>
                <a:spcPts val="0"/>
              </a:spcAft>
              <a:defRPr/>
            </a:pPr>
            <a:r>
              <a:rPr lang="en-US" sz="2400" dirty="0">
                <a:latin typeface="Open Sans"/>
              </a:rPr>
              <a:t>Grades 9</a:t>
            </a:r>
            <a:r>
              <a:rPr lang="en-US" sz="2400" dirty="0">
                <a:latin typeface="Open Sans"/>
                <a:cs typeface="Arial" charset="0"/>
              </a:rPr>
              <a:t>–</a:t>
            </a:r>
            <a:r>
              <a:rPr lang="en-US" sz="2400" dirty="0">
                <a:latin typeface="Open Sans"/>
              </a:rPr>
              <a:t>12</a:t>
            </a:r>
          </a:p>
          <a:p>
            <a:pPr eaLnBrk="1" fontAlgn="auto" hangingPunct="1">
              <a:spcAft>
                <a:spcPts val="0"/>
              </a:spcAft>
              <a:defRPr/>
            </a:pPr>
            <a:endParaRPr lang="en-US" sz="2000" dirty="0"/>
          </a:p>
        </p:txBody>
      </p:sp>
      <p:sp>
        <p:nvSpPr>
          <p:cNvPr id="49158" name="Slide Number Placeholder 4">
            <a:extLst>
              <a:ext uri="{FF2B5EF4-FFF2-40B4-BE49-F238E27FC236}">
                <a16:creationId xmlns:a16="http://schemas.microsoft.com/office/drawing/2014/main" id="{BAEA2841-1BFC-44F6-9557-F37342AE11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EA055DC-D7F5-4EA3-AFF8-3703681360C6}" type="slidenum">
              <a:rPr lang="en-US" altLang="en-US" sz="1400" smtClean="0">
                <a:latin typeface="Tahoma" panose="020B0604030504040204" pitchFamily="34" charset="0"/>
              </a:rPr>
              <a:pPr/>
              <a:t>19</a:t>
            </a:fld>
            <a:endParaRPr lang="en-US" altLang="en-US" sz="1400" dirty="0">
              <a:latin typeface="Tahoma" panose="020B0604030504040204" pitchFamily="34" charset="0"/>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2E47910-0425-41F8-AA32-636E352364BA}"/>
              </a:ext>
            </a:extLst>
          </p:cNvPr>
          <p:cNvSpPr>
            <a:spLocks noGrp="1"/>
          </p:cNvSpPr>
          <p:nvPr>
            <p:ph type="title"/>
          </p:nvPr>
        </p:nvSpPr>
        <p:spPr>
          <a:xfrm>
            <a:off x="600075" y="144463"/>
            <a:ext cx="7620000" cy="823912"/>
          </a:xfrm>
        </p:spPr>
        <p:txBody>
          <a:bodyPr/>
          <a:lstStyle/>
          <a:p>
            <a:pPr algn="ctr" eaLnBrk="1" hangingPunct="1"/>
            <a:r>
              <a:rPr lang="en-US" altLang="en-US" sz="3600" dirty="0">
                <a:solidFill>
                  <a:srgbClr val="3333FF"/>
                </a:solidFill>
                <a:latin typeface="Open Sans Semibold" panose="020B0706030804020204" pitchFamily="34" charset="0"/>
              </a:rPr>
              <a:t>  </a:t>
            </a:r>
            <a:r>
              <a:rPr lang="en-US" altLang="en-US" sz="3600" dirty="0">
                <a:solidFill>
                  <a:srgbClr val="0070C0"/>
                </a:solidFill>
                <a:latin typeface="Open Sans" panose="020B0606030504020204" pitchFamily="34" charset="0"/>
              </a:rPr>
              <a:t>Topics</a:t>
            </a:r>
          </a:p>
        </p:txBody>
      </p:sp>
      <p:sp>
        <p:nvSpPr>
          <p:cNvPr id="953347" name="Rectangle 3">
            <a:extLst>
              <a:ext uri="{FF2B5EF4-FFF2-40B4-BE49-F238E27FC236}">
                <a16:creationId xmlns:a16="http://schemas.microsoft.com/office/drawing/2014/main" id="{901C33BA-F9BE-4173-8FCE-90DB5785A40A}"/>
              </a:ext>
            </a:extLst>
          </p:cNvPr>
          <p:cNvSpPr>
            <a:spLocks noGrp="1"/>
          </p:cNvSpPr>
          <p:nvPr>
            <p:ph idx="1"/>
          </p:nvPr>
        </p:nvSpPr>
        <p:spPr>
          <a:xfrm>
            <a:off x="609600" y="1533525"/>
            <a:ext cx="8107363" cy="4895850"/>
          </a:xfrm>
        </p:spPr>
        <p:txBody>
          <a:bodyPr/>
          <a:lstStyle/>
          <a:p>
            <a:pPr marL="171450" lvl="1" eaLnBrk="1" hangingPunct="1">
              <a:spcBef>
                <a:spcPts val="750"/>
              </a:spcBef>
              <a:spcAft>
                <a:spcPct val="20000"/>
              </a:spcAft>
              <a:buClr>
                <a:schemeClr val="accent2"/>
              </a:buClr>
              <a:buFont typeface="Wingdings" panose="05000000000000000000" pitchFamily="2" charset="2"/>
              <a:buChar char="§"/>
              <a:defRPr/>
            </a:pPr>
            <a:r>
              <a:rPr lang="en-US" altLang="en-US" sz="2600" dirty="0">
                <a:latin typeface="Open Sans"/>
              </a:rPr>
              <a:t>TELPAS Components</a:t>
            </a:r>
          </a:p>
          <a:p>
            <a:pPr marL="171450" lvl="1" eaLnBrk="1" hangingPunct="1">
              <a:spcBef>
                <a:spcPts val="750"/>
              </a:spcBef>
              <a:spcAft>
                <a:spcPct val="20000"/>
              </a:spcAft>
              <a:buClr>
                <a:schemeClr val="accent2"/>
              </a:buClr>
              <a:buFont typeface="Wingdings" panose="05000000000000000000" pitchFamily="2" charset="2"/>
              <a:buChar char="§"/>
              <a:defRPr/>
            </a:pPr>
            <a:r>
              <a:rPr lang="en-US" altLang="en-US" sz="2600" dirty="0">
                <a:latin typeface="Open Sans"/>
              </a:rPr>
              <a:t>TELPAS Raters</a:t>
            </a:r>
          </a:p>
          <a:p>
            <a:pPr marL="806450" lvl="1" indent="-406400" eaLnBrk="1" hangingPunct="1">
              <a:spcAft>
                <a:spcPct val="20000"/>
              </a:spcAft>
              <a:buClr>
                <a:schemeClr val="accent5"/>
              </a:buClr>
              <a:defRPr/>
            </a:pPr>
            <a:r>
              <a:rPr lang="en-US" altLang="en-US" sz="2400" dirty="0">
                <a:latin typeface="Open Sans"/>
              </a:rPr>
              <a:t>Credentials</a:t>
            </a:r>
          </a:p>
          <a:p>
            <a:pPr marL="806450" lvl="1" indent="-406400" eaLnBrk="1" hangingPunct="1">
              <a:spcAft>
                <a:spcPct val="20000"/>
              </a:spcAft>
              <a:buClr>
                <a:schemeClr val="accent5"/>
              </a:buClr>
              <a:defRPr/>
            </a:pPr>
            <a:r>
              <a:rPr lang="en-US" altLang="en-US" sz="2400" dirty="0">
                <a:latin typeface="Open Sans"/>
              </a:rPr>
              <a:t>Responsibilities</a:t>
            </a:r>
          </a:p>
          <a:p>
            <a:pPr marL="806450" lvl="1" indent="-406400" eaLnBrk="1" hangingPunct="1">
              <a:spcAft>
                <a:spcPct val="20000"/>
              </a:spcAft>
              <a:buClr>
                <a:schemeClr val="accent5"/>
              </a:buClr>
              <a:defRPr/>
            </a:pPr>
            <a:r>
              <a:rPr lang="en-US" altLang="en-US" sz="2400" dirty="0">
                <a:latin typeface="Open Sans"/>
              </a:rPr>
              <a:t>New &amp; returning rater definitions</a:t>
            </a:r>
          </a:p>
          <a:p>
            <a:pPr eaLnBrk="1" hangingPunct="1">
              <a:spcAft>
                <a:spcPct val="20000"/>
              </a:spcAft>
              <a:buClr>
                <a:schemeClr val="accent2"/>
              </a:buClr>
              <a:buFont typeface="Wingdings" panose="05000000000000000000" pitchFamily="2" charset="2"/>
              <a:buChar char="§"/>
              <a:defRPr/>
            </a:pPr>
            <a:r>
              <a:rPr lang="en-US" altLang="en-US" sz="2600" dirty="0">
                <a:latin typeface="Open Sans"/>
              </a:rPr>
              <a:t>Holistic Rating Training</a:t>
            </a:r>
          </a:p>
          <a:p>
            <a:pPr marL="806450" lvl="1" indent="-406400" eaLnBrk="1" hangingPunct="1">
              <a:spcAft>
                <a:spcPct val="20000"/>
              </a:spcAft>
              <a:buClr>
                <a:schemeClr val="accent5"/>
              </a:buClr>
              <a:defRPr/>
            </a:pPr>
            <a:r>
              <a:rPr lang="en-US" altLang="en-US" sz="2400" dirty="0">
                <a:latin typeface="Open Sans"/>
              </a:rPr>
              <a:t>Overview</a:t>
            </a:r>
          </a:p>
          <a:p>
            <a:pPr marL="806450" lvl="1" indent="-406400" eaLnBrk="1" hangingPunct="1">
              <a:spcAft>
                <a:spcPct val="20000"/>
              </a:spcAft>
              <a:buClr>
                <a:schemeClr val="accent5"/>
              </a:buClr>
              <a:defRPr/>
            </a:pPr>
            <a:r>
              <a:rPr lang="en-US" altLang="en-US" sz="2400" dirty="0">
                <a:latin typeface="Open Sans"/>
              </a:rPr>
              <a:t>Training requirements</a:t>
            </a:r>
          </a:p>
          <a:p>
            <a:pPr marL="806450" lvl="1" indent="-406400" eaLnBrk="1" hangingPunct="1">
              <a:spcAft>
                <a:spcPct val="20000"/>
              </a:spcAft>
              <a:buClr>
                <a:schemeClr val="accent5"/>
              </a:buClr>
              <a:defRPr/>
            </a:pPr>
            <a:r>
              <a:rPr lang="en-US" altLang="en-US" sz="2400" dirty="0">
                <a:latin typeface="Open Sans"/>
              </a:rPr>
              <a:t>Basic training</a:t>
            </a:r>
          </a:p>
          <a:p>
            <a:pPr marL="806450" lvl="1" indent="-406400" eaLnBrk="1" hangingPunct="1">
              <a:spcAft>
                <a:spcPct val="20000"/>
              </a:spcAft>
              <a:buClr>
                <a:schemeClr val="accent5"/>
              </a:buClr>
              <a:defRPr/>
            </a:pPr>
            <a:r>
              <a:rPr lang="en-US" altLang="en-US" sz="2400" dirty="0">
                <a:latin typeface="Open Sans"/>
              </a:rPr>
              <a:t>Calibration</a:t>
            </a:r>
          </a:p>
          <a:p>
            <a:pPr marL="806450" lvl="1" indent="-406400" eaLnBrk="1" hangingPunct="1">
              <a:spcAft>
                <a:spcPct val="20000"/>
              </a:spcAft>
              <a:defRPr/>
            </a:pPr>
            <a:endParaRPr lang="en-US" altLang="en-US" dirty="0"/>
          </a:p>
          <a:p>
            <a:pPr marL="406400" indent="-406400" eaLnBrk="1" hangingPunct="1">
              <a:spcAft>
                <a:spcPct val="20000"/>
              </a:spcAft>
              <a:buFont typeface="Wingdings" panose="05000000000000000000" pitchFamily="2" charset="2"/>
              <a:buNone/>
              <a:defRPr/>
            </a:pPr>
            <a:endParaRPr lang="en-US" altLang="en-US" sz="3600" dirty="0"/>
          </a:p>
          <a:p>
            <a:pPr marL="406400" indent="-406400" eaLnBrk="1" hangingPunct="1">
              <a:buFont typeface="Wingdings" panose="05000000000000000000" pitchFamily="2" charset="2"/>
              <a:buNone/>
              <a:defRPr/>
            </a:pPr>
            <a:endParaRPr lang="en-US" altLang="en-US" sz="2400" dirty="0"/>
          </a:p>
        </p:txBody>
      </p:sp>
      <p:sp>
        <p:nvSpPr>
          <p:cNvPr id="26629" name="Slide Number Placeholder 3">
            <a:extLst>
              <a:ext uri="{FF2B5EF4-FFF2-40B4-BE49-F238E27FC236}">
                <a16:creationId xmlns:a16="http://schemas.microsoft.com/office/drawing/2014/main" id="{29EA2163-A50A-485D-ADE5-DB1473C29C1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6D9558-06E0-4208-86F1-5B9EE45A37B7}" type="slidenum">
              <a:rPr lang="en-US" altLang="en-US" sz="1400" smtClean="0">
                <a:latin typeface="Tahoma" panose="020B0604030504040204" pitchFamily="34" charset="0"/>
              </a:rPr>
              <a:pPr/>
              <a:t>2</a:t>
            </a:fld>
            <a:endParaRPr lang="en-US" altLang="en-US" sz="1400" dirty="0">
              <a:latin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953347">
                                            <p:txEl>
                                              <p:pRg st="0" end="0"/>
                                            </p:txEl>
                                          </p:spTgt>
                                        </p:tgtEl>
                                        <p:attrNameLst>
                                          <p:attrName>style.opacity</p:attrName>
                                        </p:attrNameLst>
                                      </p:cBhvr>
                                      <p:to>
                                        <p:strVal val="0.25"/>
                                      </p:to>
                                    </p:set>
                                    <p:animEffect filter="image" prLst="opacity: 0.25">
                                      <p:cBhvr rctx="IE">
                                        <p:cTn id="7" dur="indefinite"/>
                                        <p:tgtEl>
                                          <p:spTgt spid="953347">
                                            <p:txEl>
                                              <p:pRg st="0" end="0"/>
                                            </p:txEl>
                                          </p:spTgt>
                                        </p:tgtEl>
                                      </p:cBhvr>
                                    </p:animEffect>
                                  </p:childTnLst>
                                </p:cTn>
                              </p:par>
                              <p:par>
                                <p:cTn id="8" presetID="9" presetClass="emph" presetSubtype="0" grpId="0" nodeType="withEffect">
                                  <p:stCondLst>
                                    <p:cond delay="0"/>
                                  </p:stCondLst>
                                  <p:childTnLst>
                                    <p:set>
                                      <p:cBhvr rctx="PPT">
                                        <p:cTn id="9" dur="indefinite"/>
                                        <p:tgtEl>
                                          <p:spTgt spid="953347">
                                            <p:txEl>
                                              <p:pRg st="1" end="1"/>
                                            </p:txEl>
                                          </p:spTgt>
                                        </p:tgtEl>
                                        <p:attrNameLst>
                                          <p:attrName>style.opacity</p:attrName>
                                        </p:attrNameLst>
                                      </p:cBhvr>
                                      <p:to>
                                        <p:strVal val="0.25"/>
                                      </p:to>
                                    </p:set>
                                    <p:animEffect filter="image" prLst="opacity: 0.25">
                                      <p:cBhvr rctx="IE">
                                        <p:cTn id="10" dur="indefinite"/>
                                        <p:tgtEl>
                                          <p:spTgt spid="953347">
                                            <p:txEl>
                                              <p:pRg st="1" end="1"/>
                                            </p:txEl>
                                          </p:spTgt>
                                        </p:tgtEl>
                                      </p:cBhvr>
                                    </p:animEffect>
                                  </p:childTnLst>
                                </p:cTn>
                              </p:par>
                              <p:par>
                                <p:cTn id="11" presetID="9" presetClass="emph" presetSubtype="0" grpId="0" nodeType="withEffect">
                                  <p:stCondLst>
                                    <p:cond delay="0"/>
                                  </p:stCondLst>
                                  <p:childTnLst>
                                    <p:set>
                                      <p:cBhvr rctx="PPT">
                                        <p:cTn id="12" dur="indefinite"/>
                                        <p:tgtEl>
                                          <p:spTgt spid="953347">
                                            <p:txEl>
                                              <p:pRg st="2" end="2"/>
                                            </p:txEl>
                                          </p:spTgt>
                                        </p:tgtEl>
                                        <p:attrNameLst>
                                          <p:attrName>style.opacity</p:attrName>
                                        </p:attrNameLst>
                                      </p:cBhvr>
                                      <p:to>
                                        <p:strVal val="0.25"/>
                                      </p:to>
                                    </p:set>
                                    <p:animEffect filter="image" prLst="opacity: 0.25">
                                      <p:cBhvr rctx="IE">
                                        <p:cTn id="13" dur="indefinite"/>
                                        <p:tgtEl>
                                          <p:spTgt spid="953347">
                                            <p:txEl>
                                              <p:pRg st="2" end="2"/>
                                            </p:txEl>
                                          </p:spTgt>
                                        </p:tgtEl>
                                      </p:cBhvr>
                                    </p:animEffect>
                                  </p:childTnLst>
                                </p:cTn>
                              </p:par>
                              <p:par>
                                <p:cTn id="14" presetID="9" presetClass="emph" presetSubtype="0" grpId="0" nodeType="withEffect">
                                  <p:stCondLst>
                                    <p:cond delay="0"/>
                                  </p:stCondLst>
                                  <p:childTnLst>
                                    <p:set>
                                      <p:cBhvr rctx="PPT">
                                        <p:cTn id="15" dur="indefinite"/>
                                        <p:tgtEl>
                                          <p:spTgt spid="953347">
                                            <p:txEl>
                                              <p:pRg st="3" end="3"/>
                                            </p:txEl>
                                          </p:spTgt>
                                        </p:tgtEl>
                                        <p:attrNameLst>
                                          <p:attrName>style.opacity</p:attrName>
                                        </p:attrNameLst>
                                      </p:cBhvr>
                                      <p:to>
                                        <p:strVal val="0.25"/>
                                      </p:to>
                                    </p:set>
                                    <p:animEffect filter="image" prLst="opacity: 0.25">
                                      <p:cBhvr rctx="IE">
                                        <p:cTn id="16" dur="indefinite"/>
                                        <p:tgtEl>
                                          <p:spTgt spid="953347">
                                            <p:txEl>
                                              <p:pRg st="3" end="3"/>
                                            </p:txEl>
                                          </p:spTgt>
                                        </p:tgtEl>
                                      </p:cBhvr>
                                    </p:animEffect>
                                  </p:childTnLst>
                                </p:cTn>
                              </p:par>
                              <p:par>
                                <p:cTn id="17" presetID="9" presetClass="emph" presetSubtype="0" grpId="0" nodeType="withEffect">
                                  <p:stCondLst>
                                    <p:cond delay="0"/>
                                  </p:stCondLst>
                                  <p:childTnLst>
                                    <p:set>
                                      <p:cBhvr rctx="PPT">
                                        <p:cTn id="18" dur="indefinite"/>
                                        <p:tgtEl>
                                          <p:spTgt spid="953347">
                                            <p:txEl>
                                              <p:pRg st="4" end="4"/>
                                            </p:txEl>
                                          </p:spTgt>
                                        </p:tgtEl>
                                        <p:attrNameLst>
                                          <p:attrName>style.opacity</p:attrName>
                                        </p:attrNameLst>
                                      </p:cBhvr>
                                      <p:to>
                                        <p:strVal val="0.25"/>
                                      </p:to>
                                    </p:set>
                                    <p:animEffect filter="image" prLst="opacity: 0.25">
                                      <p:cBhvr rctx="IE">
                                        <p:cTn id="19" dur="indefinite"/>
                                        <p:tgtEl>
                                          <p:spTgt spid="953347">
                                            <p:txEl>
                                              <p:pRg st="4" end="4"/>
                                            </p:txEl>
                                          </p:spTgt>
                                        </p:tgtEl>
                                      </p:cBhvr>
                                    </p:animEffect>
                                  </p:childTnLst>
                                </p:cTn>
                              </p:par>
                              <p:par>
                                <p:cTn id="20" presetID="9" presetClass="emph" presetSubtype="0" grpId="0" nodeType="withEffect">
                                  <p:stCondLst>
                                    <p:cond delay="0"/>
                                  </p:stCondLst>
                                  <p:childTnLst>
                                    <p:set>
                                      <p:cBhvr rctx="PPT">
                                        <p:cTn id="21" dur="indefinite"/>
                                        <p:tgtEl>
                                          <p:spTgt spid="953347">
                                            <p:txEl>
                                              <p:pRg st="5" end="5"/>
                                            </p:txEl>
                                          </p:spTgt>
                                        </p:tgtEl>
                                        <p:attrNameLst>
                                          <p:attrName>style.opacity</p:attrName>
                                        </p:attrNameLst>
                                      </p:cBhvr>
                                      <p:to>
                                        <p:strVal val="0.25"/>
                                      </p:to>
                                    </p:set>
                                    <p:animEffect filter="image" prLst="opacity: 0.25">
                                      <p:cBhvr rctx="IE">
                                        <p:cTn id="22" dur="indefinite"/>
                                        <p:tgtEl>
                                          <p:spTgt spid="953347">
                                            <p:txEl>
                                              <p:pRg st="5" end="5"/>
                                            </p:txEl>
                                          </p:spTgt>
                                        </p:tgtEl>
                                      </p:cBhvr>
                                    </p:animEffect>
                                  </p:childTnLst>
                                </p:cTn>
                              </p:par>
                              <p:par>
                                <p:cTn id="23" presetID="9" presetClass="emph" presetSubtype="0" grpId="0" nodeType="withEffect">
                                  <p:stCondLst>
                                    <p:cond delay="0"/>
                                  </p:stCondLst>
                                  <p:childTnLst>
                                    <p:set>
                                      <p:cBhvr rctx="PPT">
                                        <p:cTn id="24" dur="indefinite"/>
                                        <p:tgtEl>
                                          <p:spTgt spid="953347">
                                            <p:txEl>
                                              <p:pRg st="6" end="6"/>
                                            </p:txEl>
                                          </p:spTgt>
                                        </p:tgtEl>
                                        <p:attrNameLst>
                                          <p:attrName>style.opacity</p:attrName>
                                        </p:attrNameLst>
                                      </p:cBhvr>
                                      <p:to>
                                        <p:strVal val="0.25"/>
                                      </p:to>
                                    </p:set>
                                    <p:animEffect filter="image" prLst="opacity: 0.25">
                                      <p:cBhvr rctx="IE">
                                        <p:cTn id="25" dur="indefinite"/>
                                        <p:tgtEl>
                                          <p:spTgt spid="953347">
                                            <p:txEl>
                                              <p:pRg st="6" end="6"/>
                                            </p:txEl>
                                          </p:spTgt>
                                        </p:tgtEl>
                                      </p:cBhvr>
                                    </p:animEffect>
                                  </p:childTnLst>
                                </p:cTn>
                              </p:par>
                              <p:par>
                                <p:cTn id="26" presetID="9" presetClass="emph" presetSubtype="0" grpId="0" nodeType="withEffect">
                                  <p:stCondLst>
                                    <p:cond delay="0"/>
                                  </p:stCondLst>
                                  <p:childTnLst>
                                    <p:set>
                                      <p:cBhvr rctx="PPT">
                                        <p:cTn id="27" dur="indefinite"/>
                                        <p:tgtEl>
                                          <p:spTgt spid="953347">
                                            <p:txEl>
                                              <p:pRg st="7" end="7"/>
                                            </p:txEl>
                                          </p:spTgt>
                                        </p:tgtEl>
                                        <p:attrNameLst>
                                          <p:attrName>style.opacity</p:attrName>
                                        </p:attrNameLst>
                                      </p:cBhvr>
                                      <p:to>
                                        <p:strVal val="0.25"/>
                                      </p:to>
                                    </p:set>
                                    <p:animEffect filter="image" prLst="opacity: 0.25">
                                      <p:cBhvr rctx="IE">
                                        <p:cTn id="28" dur="indefinite"/>
                                        <p:tgtEl>
                                          <p:spTgt spid="953347">
                                            <p:txEl>
                                              <p:pRg st="7" end="7"/>
                                            </p:txEl>
                                          </p:spTgt>
                                        </p:tgtEl>
                                      </p:cBhvr>
                                    </p:animEffect>
                                  </p:childTnLst>
                                </p:cTn>
                              </p:par>
                              <p:par>
                                <p:cTn id="29" presetID="9" presetClass="emph" presetSubtype="0" grpId="0" nodeType="withEffect">
                                  <p:stCondLst>
                                    <p:cond delay="0"/>
                                  </p:stCondLst>
                                  <p:childTnLst>
                                    <p:set>
                                      <p:cBhvr rctx="PPT">
                                        <p:cTn id="30" dur="indefinite"/>
                                        <p:tgtEl>
                                          <p:spTgt spid="953347">
                                            <p:txEl>
                                              <p:pRg st="8" end="8"/>
                                            </p:txEl>
                                          </p:spTgt>
                                        </p:tgtEl>
                                        <p:attrNameLst>
                                          <p:attrName>style.opacity</p:attrName>
                                        </p:attrNameLst>
                                      </p:cBhvr>
                                      <p:to>
                                        <p:strVal val="0.25"/>
                                      </p:to>
                                    </p:set>
                                    <p:animEffect filter="image" prLst="opacity: 0.25">
                                      <p:cBhvr rctx="IE">
                                        <p:cTn id="31" dur="indefinite"/>
                                        <p:tgtEl>
                                          <p:spTgt spid="953347">
                                            <p:txEl>
                                              <p:pRg st="8" end="8"/>
                                            </p:txEl>
                                          </p:spTgt>
                                        </p:tgtEl>
                                      </p:cBhvr>
                                    </p:animEffect>
                                  </p:childTnLst>
                                </p:cTn>
                              </p:par>
                              <p:par>
                                <p:cTn id="32" presetID="9" presetClass="emph" presetSubtype="0" grpId="0" nodeType="withEffect">
                                  <p:stCondLst>
                                    <p:cond delay="0"/>
                                  </p:stCondLst>
                                  <p:childTnLst>
                                    <p:set>
                                      <p:cBhvr rctx="PPT">
                                        <p:cTn id="33" dur="indefinite"/>
                                        <p:tgtEl>
                                          <p:spTgt spid="953347">
                                            <p:txEl>
                                              <p:pRg st="9" end="9"/>
                                            </p:txEl>
                                          </p:spTgt>
                                        </p:tgtEl>
                                        <p:attrNameLst>
                                          <p:attrName>style.opacity</p:attrName>
                                        </p:attrNameLst>
                                      </p:cBhvr>
                                      <p:to>
                                        <p:strVal val="0.25"/>
                                      </p:to>
                                    </p:set>
                                    <p:animEffect filter="image" prLst="opacity: 0.25">
                                      <p:cBhvr rctx="IE">
                                        <p:cTn id="34" dur="indefinite"/>
                                        <p:tgtEl>
                                          <p:spTgt spid="953347">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grpId="1" nodeType="clickEffect">
                                  <p:stCondLst>
                                    <p:cond delay="0"/>
                                  </p:stCondLst>
                                  <p:endCondLst>
                                    <p:cond evt="onNext" delay="0">
                                      <p:tgtEl>
                                        <p:sldTgt/>
                                      </p:tgtEl>
                                    </p:cond>
                                  </p:endCondLst>
                                  <p:childTnLst>
                                    <p:set>
                                      <p:cBhvr rctx="PPT">
                                        <p:cTn id="38" dur="indefinite"/>
                                        <p:tgtEl>
                                          <p:spTgt spid="953347">
                                            <p:txEl>
                                              <p:pRg st="0" end="0"/>
                                            </p:txEl>
                                          </p:spTgt>
                                        </p:tgtEl>
                                        <p:attrNameLst>
                                          <p:attrName>style.opacity</p:attrName>
                                        </p:attrNameLst>
                                      </p:cBhvr>
                                      <p:to>
                                        <p:strVal val="1.0"/>
                                      </p:to>
                                    </p:set>
                                    <p:animEffect filter="image" prLst="opacity: 1.0">
                                      <p:cBhvr rctx="IE">
                                        <p:cTn id="39" dur="indefinite"/>
                                        <p:tgtEl>
                                          <p:spTgt spid="953347">
                                            <p:txEl>
                                              <p:pRg st="0" end="0"/>
                                            </p:txEl>
                                          </p:spTgt>
                                        </p:tgtEl>
                                      </p:cBhvr>
                                    </p:animEffect>
                                  </p:childTnLst>
                                </p:cTn>
                              </p:par>
                              <p:par>
                                <p:cTn id="40" presetID="9" presetClass="emph" presetSubtype="0" grpId="1" nodeType="withEffect">
                                  <p:stCondLst>
                                    <p:cond delay="0"/>
                                  </p:stCondLst>
                                  <p:endCondLst>
                                    <p:cond evt="onNext" delay="0">
                                      <p:tgtEl>
                                        <p:sldTgt/>
                                      </p:tgtEl>
                                    </p:cond>
                                  </p:endCondLst>
                                  <p:childTnLst>
                                    <p:set>
                                      <p:cBhvr rctx="PPT">
                                        <p:cTn id="41" dur="indefinite"/>
                                        <p:tgtEl>
                                          <p:spTgt spid="953347">
                                            <p:txEl>
                                              <p:pRg st="1" end="1"/>
                                            </p:txEl>
                                          </p:spTgt>
                                        </p:tgtEl>
                                        <p:attrNameLst>
                                          <p:attrName>style.opacity</p:attrName>
                                        </p:attrNameLst>
                                      </p:cBhvr>
                                      <p:to>
                                        <p:strVal val="1.0"/>
                                      </p:to>
                                    </p:set>
                                    <p:animEffect filter="image" prLst="opacity: 1.0">
                                      <p:cBhvr rctx="IE">
                                        <p:cTn id="42" dur="indefinite"/>
                                        <p:tgtEl>
                                          <p:spTgt spid="953347">
                                            <p:txEl>
                                              <p:pRg st="1" end="1"/>
                                            </p:txEl>
                                          </p:spTgt>
                                        </p:tgtEl>
                                      </p:cBhvr>
                                    </p:animEffect>
                                  </p:childTnLst>
                                </p:cTn>
                              </p:par>
                              <p:par>
                                <p:cTn id="43" presetID="9" presetClass="emph" presetSubtype="0" grpId="1" nodeType="withEffect">
                                  <p:stCondLst>
                                    <p:cond delay="0"/>
                                  </p:stCondLst>
                                  <p:endCondLst>
                                    <p:cond evt="onNext" delay="0">
                                      <p:tgtEl>
                                        <p:sldTgt/>
                                      </p:tgtEl>
                                    </p:cond>
                                  </p:endCondLst>
                                  <p:childTnLst>
                                    <p:set>
                                      <p:cBhvr rctx="PPT">
                                        <p:cTn id="44" dur="indefinite"/>
                                        <p:tgtEl>
                                          <p:spTgt spid="953347">
                                            <p:txEl>
                                              <p:pRg st="2" end="2"/>
                                            </p:txEl>
                                          </p:spTgt>
                                        </p:tgtEl>
                                        <p:attrNameLst>
                                          <p:attrName>style.opacity</p:attrName>
                                        </p:attrNameLst>
                                      </p:cBhvr>
                                      <p:to>
                                        <p:strVal val="1.0"/>
                                      </p:to>
                                    </p:set>
                                    <p:animEffect filter="image" prLst="opacity: 1.0">
                                      <p:cBhvr rctx="IE">
                                        <p:cTn id="45" dur="indefinite"/>
                                        <p:tgtEl>
                                          <p:spTgt spid="953347">
                                            <p:txEl>
                                              <p:pRg st="2" end="2"/>
                                            </p:txEl>
                                          </p:spTgt>
                                        </p:tgtEl>
                                      </p:cBhvr>
                                    </p:animEffect>
                                  </p:childTnLst>
                                </p:cTn>
                              </p:par>
                              <p:par>
                                <p:cTn id="46" presetID="9" presetClass="emph" presetSubtype="0" grpId="1" nodeType="withEffect">
                                  <p:stCondLst>
                                    <p:cond delay="0"/>
                                  </p:stCondLst>
                                  <p:endCondLst>
                                    <p:cond evt="onNext" delay="0">
                                      <p:tgtEl>
                                        <p:sldTgt/>
                                      </p:tgtEl>
                                    </p:cond>
                                  </p:endCondLst>
                                  <p:childTnLst>
                                    <p:set>
                                      <p:cBhvr rctx="PPT">
                                        <p:cTn id="47" dur="indefinite"/>
                                        <p:tgtEl>
                                          <p:spTgt spid="953347">
                                            <p:txEl>
                                              <p:pRg st="3" end="3"/>
                                            </p:txEl>
                                          </p:spTgt>
                                        </p:tgtEl>
                                        <p:attrNameLst>
                                          <p:attrName>style.opacity</p:attrName>
                                        </p:attrNameLst>
                                      </p:cBhvr>
                                      <p:to>
                                        <p:strVal val="1.0"/>
                                      </p:to>
                                    </p:set>
                                    <p:animEffect filter="image" prLst="opacity: 1.0">
                                      <p:cBhvr rctx="IE">
                                        <p:cTn id="48" dur="indefinite"/>
                                        <p:tgtEl>
                                          <p:spTgt spid="953347">
                                            <p:txEl>
                                              <p:pRg st="3" end="3"/>
                                            </p:txEl>
                                          </p:spTgt>
                                        </p:tgtEl>
                                      </p:cBhvr>
                                    </p:animEffect>
                                  </p:childTnLst>
                                </p:cTn>
                              </p:par>
                              <p:par>
                                <p:cTn id="49" presetID="9" presetClass="emph" presetSubtype="0" grpId="1" nodeType="withEffect">
                                  <p:stCondLst>
                                    <p:cond delay="0"/>
                                  </p:stCondLst>
                                  <p:endCondLst>
                                    <p:cond evt="onNext" delay="0">
                                      <p:tgtEl>
                                        <p:sldTgt/>
                                      </p:tgtEl>
                                    </p:cond>
                                  </p:endCondLst>
                                  <p:childTnLst>
                                    <p:set>
                                      <p:cBhvr rctx="PPT">
                                        <p:cTn id="50" dur="indefinite"/>
                                        <p:tgtEl>
                                          <p:spTgt spid="953347">
                                            <p:txEl>
                                              <p:pRg st="4" end="4"/>
                                            </p:txEl>
                                          </p:spTgt>
                                        </p:tgtEl>
                                        <p:attrNameLst>
                                          <p:attrName>style.opacity</p:attrName>
                                        </p:attrNameLst>
                                      </p:cBhvr>
                                      <p:to>
                                        <p:strVal val="1.0"/>
                                      </p:to>
                                    </p:set>
                                    <p:animEffect filter="image" prLst="opacity: 1.0">
                                      <p:cBhvr rctx="IE">
                                        <p:cTn id="51" dur="indefinite"/>
                                        <p:tgtEl>
                                          <p:spTgt spid="953347">
                                            <p:txEl>
                                              <p:pRg st="4" end="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mph" presetSubtype="0" grpId="1" nodeType="clickEffect">
                                  <p:stCondLst>
                                    <p:cond delay="0"/>
                                  </p:stCondLst>
                                  <p:endCondLst>
                                    <p:cond evt="onNext" delay="0">
                                      <p:tgtEl>
                                        <p:sldTgt/>
                                      </p:tgtEl>
                                    </p:cond>
                                  </p:endCondLst>
                                  <p:childTnLst>
                                    <p:set>
                                      <p:cBhvr rctx="PPT">
                                        <p:cTn id="55" dur="indefinite"/>
                                        <p:tgtEl>
                                          <p:spTgt spid="953347">
                                            <p:txEl>
                                              <p:pRg st="5" end="5"/>
                                            </p:txEl>
                                          </p:spTgt>
                                        </p:tgtEl>
                                        <p:attrNameLst>
                                          <p:attrName>style.opacity</p:attrName>
                                        </p:attrNameLst>
                                      </p:cBhvr>
                                      <p:to>
                                        <p:strVal val="1.0"/>
                                      </p:to>
                                    </p:set>
                                    <p:animEffect filter="image" prLst="opacity: 1.0">
                                      <p:cBhvr rctx="IE">
                                        <p:cTn id="56" dur="indefinite"/>
                                        <p:tgtEl>
                                          <p:spTgt spid="953347">
                                            <p:txEl>
                                              <p:pRg st="5" end="5"/>
                                            </p:txEl>
                                          </p:spTgt>
                                        </p:tgtEl>
                                      </p:cBhvr>
                                    </p:animEffect>
                                  </p:childTnLst>
                                </p:cTn>
                              </p:par>
                              <p:par>
                                <p:cTn id="57" presetID="9" presetClass="emph" presetSubtype="0" grpId="1" nodeType="withEffect">
                                  <p:stCondLst>
                                    <p:cond delay="0"/>
                                  </p:stCondLst>
                                  <p:endCondLst>
                                    <p:cond evt="onNext" delay="0">
                                      <p:tgtEl>
                                        <p:sldTgt/>
                                      </p:tgtEl>
                                    </p:cond>
                                  </p:endCondLst>
                                  <p:childTnLst>
                                    <p:set>
                                      <p:cBhvr rctx="PPT">
                                        <p:cTn id="58" dur="indefinite"/>
                                        <p:tgtEl>
                                          <p:spTgt spid="953347">
                                            <p:txEl>
                                              <p:pRg st="6" end="6"/>
                                            </p:txEl>
                                          </p:spTgt>
                                        </p:tgtEl>
                                        <p:attrNameLst>
                                          <p:attrName>style.opacity</p:attrName>
                                        </p:attrNameLst>
                                      </p:cBhvr>
                                      <p:to>
                                        <p:strVal val="1.0"/>
                                      </p:to>
                                    </p:set>
                                    <p:animEffect filter="image" prLst="opacity: 1.0">
                                      <p:cBhvr rctx="IE">
                                        <p:cTn id="59" dur="indefinite"/>
                                        <p:tgtEl>
                                          <p:spTgt spid="953347">
                                            <p:txEl>
                                              <p:pRg st="6" end="6"/>
                                            </p:txEl>
                                          </p:spTgt>
                                        </p:tgtEl>
                                      </p:cBhvr>
                                    </p:animEffect>
                                  </p:childTnLst>
                                </p:cTn>
                              </p:par>
                              <p:par>
                                <p:cTn id="60" presetID="9" presetClass="emph" presetSubtype="0" grpId="1" nodeType="withEffect">
                                  <p:stCondLst>
                                    <p:cond delay="0"/>
                                  </p:stCondLst>
                                  <p:endCondLst>
                                    <p:cond evt="onNext" delay="0">
                                      <p:tgtEl>
                                        <p:sldTgt/>
                                      </p:tgtEl>
                                    </p:cond>
                                  </p:endCondLst>
                                  <p:childTnLst>
                                    <p:set>
                                      <p:cBhvr rctx="PPT">
                                        <p:cTn id="61" dur="indefinite"/>
                                        <p:tgtEl>
                                          <p:spTgt spid="953347">
                                            <p:txEl>
                                              <p:pRg st="7" end="7"/>
                                            </p:txEl>
                                          </p:spTgt>
                                        </p:tgtEl>
                                        <p:attrNameLst>
                                          <p:attrName>style.opacity</p:attrName>
                                        </p:attrNameLst>
                                      </p:cBhvr>
                                      <p:to>
                                        <p:strVal val="1.0"/>
                                      </p:to>
                                    </p:set>
                                    <p:animEffect filter="image" prLst="opacity: 1.0">
                                      <p:cBhvr rctx="IE">
                                        <p:cTn id="62" dur="indefinite"/>
                                        <p:tgtEl>
                                          <p:spTgt spid="953347">
                                            <p:txEl>
                                              <p:pRg st="7" end="7"/>
                                            </p:txEl>
                                          </p:spTgt>
                                        </p:tgtEl>
                                      </p:cBhvr>
                                    </p:animEffect>
                                  </p:childTnLst>
                                </p:cTn>
                              </p:par>
                              <p:par>
                                <p:cTn id="63" presetID="9" presetClass="emph" presetSubtype="0" grpId="1" nodeType="withEffect">
                                  <p:stCondLst>
                                    <p:cond delay="0"/>
                                  </p:stCondLst>
                                  <p:endCondLst>
                                    <p:cond evt="onNext" delay="0">
                                      <p:tgtEl>
                                        <p:sldTgt/>
                                      </p:tgtEl>
                                    </p:cond>
                                  </p:endCondLst>
                                  <p:childTnLst>
                                    <p:set>
                                      <p:cBhvr rctx="PPT">
                                        <p:cTn id="64" dur="indefinite"/>
                                        <p:tgtEl>
                                          <p:spTgt spid="953347">
                                            <p:txEl>
                                              <p:pRg st="8" end="8"/>
                                            </p:txEl>
                                          </p:spTgt>
                                        </p:tgtEl>
                                        <p:attrNameLst>
                                          <p:attrName>style.opacity</p:attrName>
                                        </p:attrNameLst>
                                      </p:cBhvr>
                                      <p:to>
                                        <p:strVal val="1.0"/>
                                      </p:to>
                                    </p:set>
                                    <p:animEffect filter="image" prLst="opacity: 1.0">
                                      <p:cBhvr rctx="IE">
                                        <p:cTn id="65" dur="indefinite"/>
                                        <p:tgtEl>
                                          <p:spTgt spid="953347">
                                            <p:txEl>
                                              <p:pRg st="8" end="8"/>
                                            </p:txEl>
                                          </p:spTgt>
                                        </p:tgtEl>
                                      </p:cBhvr>
                                    </p:animEffect>
                                  </p:childTnLst>
                                </p:cTn>
                              </p:par>
                              <p:par>
                                <p:cTn id="66" presetID="9" presetClass="emph" presetSubtype="0" grpId="1" nodeType="withEffect">
                                  <p:stCondLst>
                                    <p:cond delay="0"/>
                                  </p:stCondLst>
                                  <p:endCondLst>
                                    <p:cond evt="onNext" delay="0">
                                      <p:tgtEl>
                                        <p:sldTgt/>
                                      </p:tgtEl>
                                    </p:cond>
                                  </p:endCondLst>
                                  <p:childTnLst>
                                    <p:set>
                                      <p:cBhvr rctx="PPT">
                                        <p:cTn id="67" dur="indefinite"/>
                                        <p:tgtEl>
                                          <p:spTgt spid="953347">
                                            <p:txEl>
                                              <p:pRg st="9" end="9"/>
                                            </p:txEl>
                                          </p:spTgt>
                                        </p:tgtEl>
                                        <p:attrNameLst>
                                          <p:attrName>style.opacity</p:attrName>
                                        </p:attrNameLst>
                                      </p:cBhvr>
                                      <p:to>
                                        <p:strVal val="1.0"/>
                                      </p:to>
                                    </p:set>
                                    <p:animEffect filter="image" prLst="opacity: 1.0">
                                      <p:cBhvr rctx="IE">
                                        <p:cTn id="68" dur="indefinite"/>
                                        <p:tgtEl>
                                          <p:spTgt spid="9533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7" grpId="0" build="allAtOnce"/>
      <p:bldP spid="953347"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01E6F6A-94E3-4D29-9081-A48E58AB2E47}"/>
              </a:ext>
            </a:extLst>
          </p:cNvPr>
          <p:cNvSpPr>
            <a:spLocks noGrp="1"/>
          </p:cNvSpPr>
          <p:nvPr>
            <p:ph type="title"/>
          </p:nvPr>
        </p:nvSpPr>
        <p:spPr>
          <a:xfrm>
            <a:off x="1320800" y="157163"/>
            <a:ext cx="7573963" cy="1292225"/>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Raters with Students in Multiple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 Clusters, Grades 2–12</a:t>
            </a:r>
          </a:p>
        </p:txBody>
      </p:sp>
      <p:sp>
        <p:nvSpPr>
          <p:cNvPr id="3" name="Content Placeholder 2">
            <a:extLst>
              <a:ext uri="{FF2B5EF4-FFF2-40B4-BE49-F238E27FC236}">
                <a16:creationId xmlns:a16="http://schemas.microsoft.com/office/drawing/2014/main" id="{CD3370B5-25A0-4324-800D-DCACFF3E238A}"/>
              </a:ext>
            </a:extLst>
          </p:cNvPr>
          <p:cNvSpPr>
            <a:spLocks noGrp="1"/>
          </p:cNvSpPr>
          <p:nvPr>
            <p:ph idx="1"/>
          </p:nvPr>
        </p:nvSpPr>
        <p:spPr>
          <a:xfrm>
            <a:off x="195263" y="1727200"/>
            <a:ext cx="8570912" cy="2786063"/>
          </a:xfrm>
        </p:spPr>
        <p:txBody>
          <a:bodyPr rtlCol="0">
            <a:normAutofit/>
          </a:bodyPr>
          <a:lstStyle/>
          <a:p>
            <a:pPr marL="342900" lvl="1" indent="-342900">
              <a:lnSpc>
                <a:spcPct val="100000"/>
              </a:lnSpc>
              <a:spcBef>
                <a:spcPts val="750"/>
              </a:spcBef>
              <a:buClr>
                <a:schemeClr val="accent2"/>
              </a:buClr>
              <a:buFont typeface="Wingdings" panose="05000000000000000000" pitchFamily="2" charset="2"/>
              <a:buChar char="§"/>
              <a:defRPr/>
            </a:pPr>
            <a:r>
              <a:rPr lang="en-US" sz="2600" dirty="0">
                <a:latin typeface="Open Sans" panose="020B0606030504020204"/>
              </a:rPr>
              <a:t>New raters are required to train and calibrate in the cluster in which they have the most EB students. </a:t>
            </a:r>
            <a:endParaRPr lang="en-US" dirty="0">
              <a:latin typeface="Calibri" panose="020F0502020204030204"/>
              <a:cs typeface="Calibri" panose="020F0502020204030204"/>
            </a:endParaRPr>
          </a:p>
          <a:p>
            <a:pPr marL="342900" lvl="1" indent="-342900">
              <a:lnSpc>
                <a:spcPct val="100000"/>
              </a:lnSpc>
              <a:spcBef>
                <a:spcPts val="750"/>
              </a:spcBef>
              <a:buClr>
                <a:schemeClr val="accent2"/>
              </a:buClr>
              <a:buFont typeface="Wingdings" panose="05000000000000000000" pitchFamily="2" charset="2"/>
              <a:buChar char="§"/>
              <a:defRPr/>
            </a:pPr>
            <a:r>
              <a:rPr lang="en-US" sz="2600" dirty="0">
                <a:latin typeface="Open Sans" panose="020B0606030504020204"/>
              </a:rPr>
              <a:t>As a best practice, these raters should also review online basic training course practice activities in the additional cluster(s).</a:t>
            </a:r>
            <a:endParaRPr lang="en-US" dirty="0">
              <a:cs typeface="Calibri" panose="020F0502020204030204"/>
            </a:endParaRPr>
          </a:p>
          <a:p>
            <a:pPr marL="58420" lvl="1" indent="0" eaLnBrk="1" fontAlgn="auto" hangingPunct="1">
              <a:spcAft>
                <a:spcPts val="0"/>
              </a:spcAft>
              <a:buFont typeface="Wingdings" panose="05000000000000000000" pitchFamily="2" charset="2"/>
              <a:buNone/>
              <a:defRPr/>
            </a:pPr>
            <a:endParaRPr lang="en-US" dirty="0">
              <a:cs typeface="Calibri" panose="020F0502020204030204"/>
            </a:endParaRPr>
          </a:p>
        </p:txBody>
      </p:sp>
      <p:sp>
        <p:nvSpPr>
          <p:cNvPr id="49158" name="Rectangle 5" descr="Example: A grade 2–5 ESL teacher has most of her ELs in grade 3. She must complete the training course and calibration in grades 3–5. As a best practice, she should review the online practice activities for grade 2 to check her readiness to apply the rubrics appropriately.&#10;">
            <a:extLst>
              <a:ext uri="{FF2B5EF4-FFF2-40B4-BE49-F238E27FC236}">
                <a16:creationId xmlns:a16="http://schemas.microsoft.com/office/drawing/2014/main" id="{7DE05B84-9234-46CE-AF29-900ADB2072F1}"/>
              </a:ext>
            </a:extLst>
          </p:cNvPr>
          <p:cNvSpPr>
            <a:spLocks noChangeArrowheads="1"/>
          </p:cNvSpPr>
          <p:nvPr/>
        </p:nvSpPr>
        <p:spPr bwMode="auto">
          <a:xfrm>
            <a:off x="231775" y="4799013"/>
            <a:ext cx="8761413" cy="1200150"/>
          </a:xfrm>
          <a:prstGeom prst="rect">
            <a:avLst/>
          </a:prstGeom>
          <a:noFill/>
          <a:ln w="28575">
            <a:solidFill>
              <a:schemeClr val="accent5"/>
            </a:solidFill>
            <a:miter lim="800000"/>
            <a:headEnd/>
            <a:tailEnd/>
          </a:ln>
        </p:spPr>
        <p:txBody>
          <a:bodyPr lIns="91440" tIns="45720" rIns="91440" bIns="45720" anchor="t">
            <a:spAutoFit/>
          </a:bodyPr>
          <a:lstStyle>
            <a:lvl1pPr marL="342900" indent="-342900">
              <a:defRPr>
                <a:solidFill>
                  <a:schemeClr val="tx1"/>
                </a:solidFill>
                <a:latin typeface="Calibri" panose="020F0502020204030204" pitchFamily="34" charset="0"/>
              </a:defRPr>
            </a:lvl1pPr>
            <a:lvl2pPr marL="587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58420" lvl="1" eaLnBrk="1" hangingPunct="1">
              <a:defRPr/>
            </a:pPr>
            <a:r>
              <a:rPr lang="en-US" altLang="en-US" dirty="0">
                <a:latin typeface="Open Sans"/>
              </a:rPr>
              <a:t>Example: A grade 2–5 ESL teacher has most of her EB students in grade 3. She must complete the training course and calibration in grades 3–5. As a best practice, she should review the online practice activities for grade 2 to check her readiness to apply the rubrics appropriately.</a:t>
            </a:r>
            <a:endParaRPr lang="en-US" dirty="0"/>
          </a:p>
        </p:txBody>
      </p:sp>
      <p:sp>
        <p:nvSpPr>
          <p:cNvPr id="51205" name="Slide Number Placeholder 4">
            <a:extLst>
              <a:ext uri="{FF2B5EF4-FFF2-40B4-BE49-F238E27FC236}">
                <a16:creationId xmlns:a16="http://schemas.microsoft.com/office/drawing/2014/main" id="{D14301D5-B7AD-40D1-860F-F78EF38AF0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D98B320-D03A-4D6E-A5A5-F21A440FC3E3}" type="slidenum">
              <a:rPr lang="en-US" altLang="en-US" sz="1400" smtClean="0">
                <a:latin typeface="Tahoma" panose="020B0604030504040204" pitchFamily="34" charset="0"/>
              </a:rPr>
              <a:pPr/>
              <a:t>20</a:t>
            </a:fld>
            <a:endParaRPr lang="en-US" altLang="en-US" sz="1400" dirty="0">
              <a:latin typeface="Tahoma" panose="020B0604030504040204" pitchFamily="34" charset="0"/>
            </a:endParaRP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367FBDC-1281-46C7-B8AD-9809E342A837}"/>
              </a:ext>
            </a:extLst>
          </p:cNvPr>
          <p:cNvSpPr>
            <a:spLocks noGrp="1"/>
          </p:cNvSpPr>
          <p:nvPr>
            <p:ph type="title"/>
          </p:nvPr>
        </p:nvSpPr>
        <p:spPr>
          <a:xfrm>
            <a:off x="1084263" y="131763"/>
            <a:ext cx="7974012" cy="1262062"/>
          </a:xfrm>
        </p:spPr>
        <p:txBody>
          <a:bodyPr/>
          <a:lstStyle/>
          <a:p>
            <a:pPr algn="ctr" eaLnBrk="1" hangingPunct="1">
              <a:defRPr/>
            </a:pP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Raters with Students in Multiple </a:t>
            </a:r>
            <a:b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 Clusters that Include </a:t>
            </a:r>
            <a:b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Grades K–1</a:t>
            </a:r>
          </a:p>
        </p:txBody>
      </p:sp>
      <p:sp>
        <p:nvSpPr>
          <p:cNvPr id="3" name="Content Placeholder 2">
            <a:extLst>
              <a:ext uri="{FF2B5EF4-FFF2-40B4-BE49-F238E27FC236}">
                <a16:creationId xmlns:a16="http://schemas.microsoft.com/office/drawing/2014/main" id="{8CC224EA-8869-4214-977D-1751629075B8}"/>
              </a:ext>
            </a:extLst>
          </p:cNvPr>
          <p:cNvSpPr>
            <a:spLocks noGrp="1"/>
          </p:cNvSpPr>
          <p:nvPr>
            <p:ph idx="1"/>
          </p:nvPr>
        </p:nvSpPr>
        <p:spPr>
          <a:xfrm>
            <a:off x="152400" y="1582738"/>
            <a:ext cx="8672513" cy="3279775"/>
          </a:xfrm>
        </p:spPr>
        <p:txBody>
          <a:bodyPr rtlCol="0">
            <a:normAutofit fontScale="77500" lnSpcReduction="20000"/>
          </a:bodyPr>
          <a:lstStyle/>
          <a:p>
            <a:pPr marL="342900" lvl="1" indent="-342900">
              <a:lnSpc>
                <a:spcPct val="120000"/>
              </a:lnSpc>
              <a:spcBef>
                <a:spcPts val="750"/>
              </a:spcBef>
              <a:buClr>
                <a:schemeClr val="accent2"/>
              </a:buClr>
              <a:buFont typeface="Wingdings" panose="05000000000000000000" pitchFamily="2" charset="2"/>
              <a:buChar char="§"/>
              <a:defRPr/>
            </a:pPr>
            <a:r>
              <a:rPr lang="en-US" sz="3100" dirty="0">
                <a:latin typeface="Open Sans" panose="020B0606030504020204"/>
              </a:rPr>
              <a:t>Because of differences in the instructional content and rating rubrics, new raters must complete training and calibration for K–1 and at least one other cluster in 2–12. </a:t>
            </a:r>
          </a:p>
          <a:p>
            <a:pPr marL="342900" lvl="1" indent="-342900">
              <a:lnSpc>
                <a:spcPct val="120000"/>
              </a:lnSpc>
              <a:spcBef>
                <a:spcPts val="750"/>
              </a:spcBef>
              <a:buClr>
                <a:schemeClr val="accent2"/>
              </a:buClr>
              <a:buFont typeface="Wingdings" panose="05000000000000000000" pitchFamily="2" charset="2"/>
              <a:buChar char="§"/>
              <a:defRPr/>
            </a:pPr>
            <a:r>
              <a:rPr lang="en-US" sz="3100" dirty="0">
                <a:latin typeface="Open Sans" panose="020B0606030504020204"/>
              </a:rPr>
              <a:t>Raters with more than one additional cluster should train in the cluster in which they have the most EB students. </a:t>
            </a:r>
          </a:p>
          <a:p>
            <a:pPr marL="342900" lvl="1" indent="-342900">
              <a:lnSpc>
                <a:spcPct val="120000"/>
              </a:lnSpc>
              <a:spcBef>
                <a:spcPts val="750"/>
              </a:spcBef>
              <a:buClr>
                <a:schemeClr val="accent2"/>
              </a:buClr>
              <a:buFont typeface="Wingdings" panose="05000000000000000000" pitchFamily="2" charset="2"/>
              <a:buChar char="§"/>
              <a:defRPr/>
            </a:pPr>
            <a:r>
              <a:rPr lang="en-US" sz="3100" dirty="0">
                <a:latin typeface="Open Sans" panose="020B0606030504020204"/>
              </a:rPr>
              <a:t>As a best practice, these raters should also review online basic training course practice activities in the additional cluster(s).</a:t>
            </a:r>
          </a:p>
          <a:p>
            <a:pPr marL="58738" lvl="1" indent="0" eaLnBrk="1" fontAlgn="auto" hangingPunct="1">
              <a:spcAft>
                <a:spcPts val="0"/>
              </a:spcAft>
              <a:buFont typeface="Wingdings" panose="05000000000000000000" pitchFamily="2" charset="2"/>
              <a:buNone/>
              <a:defRPr/>
            </a:pPr>
            <a:endParaRPr lang="en-US" dirty="0"/>
          </a:p>
        </p:txBody>
      </p:sp>
      <p:sp>
        <p:nvSpPr>
          <p:cNvPr id="51206" name="Rectangle 5" descr="Example: A grade 1–3 ESL teacher has most of his ELs in grade 2. He must complete the training course and calibration in grades K–1 and 2. As a best practice, he should review the online practice activities for grades  3–5 to check his readiness to apply the rubrics appropriately for his 3rd grade students.&#10;">
            <a:extLst>
              <a:ext uri="{FF2B5EF4-FFF2-40B4-BE49-F238E27FC236}">
                <a16:creationId xmlns:a16="http://schemas.microsoft.com/office/drawing/2014/main" id="{3428C393-9CC2-499A-A48D-82B2160194F9}"/>
              </a:ext>
            </a:extLst>
          </p:cNvPr>
          <p:cNvSpPr>
            <a:spLocks noChangeArrowheads="1"/>
          </p:cNvSpPr>
          <p:nvPr/>
        </p:nvSpPr>
        <p:spPr bwMode="auto">
          <a:xfrm>
            <a:off x="85725" y="4972050"/>
            <a:ext cx="8972550" cy="1200150"/>
          </a:xfrm>
          <a:prstGeom prst="rect">
            <a:avLst/>
          </a:prstGeom>
          <a:noFill/>
          <a:ln w="12700">
            <a:solidFill>
              <a:schemeClr val="accent5"/>
            </a:solidFill>
            <a:miter lim="800000"/>
            <a:headEnd/>
            <a:tailEnd/>
          </a:ln>
        </p:spPr>
        <p:txBody>
          <a:bodyPr>
            <a:spAutoFit/>
          </a:bodyPr>
          <a:lstStyle>
            <a:lvl1pPr marL="342900" indent="-342900">
              <a:defRPr>
                <a:solidFill>
                  <a:schemeClr val="tx1"/>
                </a:solidFill>
                <a:latin typeface="Calibri" panose="020F0502020204030204" pitchFamily="34" charset="0"/>
              </a:defRPr>
            </a:lvl1pPr>
            <a:lvl2pPr marL="587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defRPr/>
            </a:pPr>
            <a:r>
              <a:rPr lang="en-US" altLang="en-US" dirty="0">
                <a:latin typeface="Open Sans"/>
              </a:rPr>
              <a:t>Example: A grade 1–3 ESL teacher has most of his EB students in grade 2. He must complete the training course and calibration in grades K–1 and 2. As a best practice, he should review the online practice activities for grades  3–5 to check his readiness to apply the rubrics appropriately for his 3rd grade students.</a:t>
            </a:r>
          </a:p>
        </p:txBody>
      </p:sp>
      <p:sp>
        <p:nvSpPr>
          <p:cNvPr id="53252" name="Slide Number Placeholder 4">
            <a:extLst>
              <a:ext uri="{FF2B5EF4-FFF2-40B4-BE49-F238E27FC236}">
                <a16:creationId xmlns:a16="http://schemas.microsoft.com/office/drawing/2014/main" id="{6C60E0B5-D4C7-4671-BF35-EF8FABD3E286}"/>
              </a:ext>
            </a:extLst>
          </p:cNvPr>
          <p:cNvSpPr>
            <a:spLocks noGrp="1"/>
          </p:cNvSpPr>
          <p:nvPr>
            <p:ph type="sldNum" sz="quarter" idx="12"/>
          </p:nvPr>
        </p:nvSpPr>
        <p:spPr bwMode="auto">
          <a:xfrm>
            <a:off x="6805613" y="641826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C759B7B-DFA3-43A9-9F7C-29487ACADA8C}" type="slidenum">
              <a:rPr lang="en-US" altLang="en-US" sz="1400" smtClean="0">
                <a:latin typeface="Tahoma" panose="020B0604030504040204" pitchFamily="34" charset="0"/>
              </a:rPr>
              <a:pPr/>
              <a:t>21</a:t>
            </a:fld>
            <a:endParaRPr lang="en-US" altLang="en-US" sz="1400" dirty="0">
              <a:latin typeface="Tahoma" panose="020B0604030504040204" pitchFamily="34" charset="0"/>
            </a:endParaRP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3FBBE54-5697-4540-A261-D31C72951654}"/>
              </a:ext>
            </a:extLst>
          </p:cNvPr>
          <p:cNvSpPr>
            <a:spLocks noGrp="1"/>
          </p:cNvSpPr>
          <p:nvPr>
            <p:ph type="title"/>
          </p:nvPr>
        </p:nvSpPr>
        <p:spPr>
          <a:xfrm>
            <a:off x="1038225" y="277813"/>
            <a:ext cx="8105775" cy="941387"/>
          </a:xfrm>
        </p:spPr>
        <p:txBody>
          <a:bodyPr/>
          <a:lstStyle/>
          <a:p>
            <a:pPr algn="ctr" eaLnBrk="1" hangingPunct="1">
              <a:defRPr/>
            </a:pPr>
            <a:r>
              <a:rPr lang="en-US" altLang="en-US" sz="34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When and where do raters take the online basic training course?</a:t>
            </a:r>
          </a:p>
        </p:txBody>
      </p:sp>
      <p:sp>
        <p:nvSpPr>
          <p:cNvPr id="55299" name="Rectangle 3">
            <a:extLst>
              <a:ext uri="{FF2B5EF4-FFF2-40B4-BE49-F238E27FC236}">
                <a16:creationId xmlns:a16="http://schemas.microsoft.com/office/drawing/2014/main" id="{BE2C3AC7-50D4-44DB-9BA7-38976AE44B13}"/>
              </a:ext>
            </a:extLst>
          </p:cNvPr>
          <p:cNvSpPr>
            <a:spLocks noGrp="1"/>
          </p:cNvSpPr>
          <p:nvPr>
            <p:ph idx="1"/>
          </p:nvPr>
        </p:nvSpPr>
        <p:spPr>
          <a:xfrm>
            <a:off x="595313" y="1635125"/>
            <a:ext cx="7772400" cy="2994025"/>
          </a:xfrm>
        </p:spPr>
        <p:txBody>
          <a:bodyPr/>
          <a:lstStyle/>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Depending on campus arrangements, raters may either complete the online basic training course during school hours, after school, or on weekends. </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The LMS allows raters to access online training from any computer that meets the minimum system requirements.</a:t>
            </a:r>
          </a:p>
        </p:txBody>
      </p:sp>
      <p:sp>
        <p:nvSpPr>
          <p:cNvPr id="53254" name="Rectangle 6" descr="It is a violation of state assessment procedures to record, discuss, or share&#10;answers to the rating practice and calibration activities. Prior to beginning online training or calibration, educators will read an online statement and affirm that they will complete the rating activities independently.&#10;">
            <a:extLst>
              <a:ext uri="{FF2B5EF4-FFF2-40B4-BE49-F238E27FC236}">
                <a16:creationId xmlns:a16="http://schemas.microsoft.com/office/drawing/2014/main" id="{05999717-02FF-4E6F-92D8-ABE91336B898}"/>
              </a:ext>
            </a:extLst>
          </p:cNvPr>
          <p:cNvSpPr>
            <a:spLocks noChangeArrowheads="1"/>
          </p:cNvSpPr>
          <p:nvPr/>
        </p:nvSpPr>
        <p:spPr bwMode="auto">
          <a:xfrm>
            <a:off x="242888" y="4981575"/>
            <a:ext cx="8658225" cy="1200150"/>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a:rPr>
              <a:t>It is a violation of state assessment procedures to record, discuss, or share</a:t>
            </a:r>
          </a:p>
          <a:p>
            <a:pPr eaLnBrk="1" hangingPunct="1">
              <a:defRPr/>
            </a:pPr>
            <a:r>
              <a:rPr lang="en-US" altLang="en-US" dirty="0">
                <a:latin typeface="Open Sans"/>
              </a:rPr>
              <a:t>answers to the rating practice and calibration activities. Prior to beginning online training or calibration, educators will read an online statement and affirm that they will complete the rating activities independently.</a:t>
            </a:r>
          </a:p>
        </p:txBody>
      </p:sp>
      <p:sp>
        <p:nvSpPr>
          <p:cNvPr id="55301" name="Slide Number Placeholder 5">
            <a:extLst>
              <a:ext uri="{FF2B5EF4-FFF2-40B4-BE49-F238E27FC236}">
                <a16:creationId xmlns:a16="http://schemas.microsoft.com/office/drawing/2014/main" id="{17E3B808-C773-4E93-8BB3-33E9440021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23345CD-37B5-4269-B393-56FFB03624EB}" type="slidenum">
              <a:rPr lang="en-US" altLang="en-US" sz="1400" smtClean="0">
                <a:latin typeface="Tahoma" panose="020B0604030504040204" pitchFamily="34" charset="0"/>
              </a:rPr>
              <a:pPr/>
              <a:t>22</a:t>
            </a:fld>
            <a:endParaRPr lang="en-US" altLang="en-US" sz="1400" dirty="0">
              <a:latin typeface="Tahoma" panose="020B0604030504040204" pitchFamily="34" charset="0"/>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54BFBAC-D11D-4608-B7DC-6AE5188F71B9}"/>
              </a:ext>
            </a:extLst>
          </p:cNvPr>
          <p:cNvSpPr>
            <a:spLocks noGrp="1"/>
          </p:cNvSpPr>
          <p:nvPr>
            <p:ph type="title"/>
          </p:nvPr>
        </p:nvSpPr>
        <p:spPr>
          <a:xfrm>
            <a:off x="784225" y="369888"/>
            <a:ext cx="8593138" cy="890587"/>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What resources do raters need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for training?</a:t>
            </a:r>
          </a:p>
        </p:txBody>
      </p:sp>
      <p:graphicFrame>
        <p:nvGraphicFramePr>
          <p:cNvPr id="8" name="Table 7" descr="For training purposes: &#10; K-1 raters will use: K-12 Listening PLDs,&#10;K-12 Speaking PLDs, K-1 Reading PLDs&#10; and  K-1 Writing PLDs&#10;&#10;2-12 Raters will use the 2-12 Writing PLDs&#10;If approved for a special administration of listening and speaking test, 2-12 raters will also need:&#10;K-12 Listening PLDs and the &#10;K-12 Speaking PLDs">
            <a:extLst>
              <a:ext uri="{FF2B5EF4-FFF2-40B4-BE49-F238E27FC236}">
                <a16:creationId xmlns:a16="http://schemas.microsoft.com/office/drawing/2014/main" id="{1201165E-03B4-43ED-845F-3D6BF28B0367}"/>
              </a:ext>
            </a:extLst>
          </p:cNvPr>
          <p:cNvGraphicFramePr>
            <a:graphicFrameLocks noGrp="1"/>
          </p:cNvGraphicFramePr>
          <p:nvPr>
            <p:extLst>
              <p:ext uri="{D42A27DB-BD31-4B8C-83A1-F6EECF244321}">
                <p14:modId xmlns:p14="http://schemas.microsoft.com/office/powerpoint/2010/main" val="3440478434"/>
              </p:ext>
            </p:extLst>
          </p:nvPr>
        </p:nvGraphicFramePr>
        <p:xfrm>
          <a:off x="203200" y="1504950"/>
          <a:ext cx="8447088" cy="3424238"/>
        </p:xfrm>
        <a:graphic>
          <a:graphicData uri="http://schemas.openxmlformats.org/drawingml/2006/table">
            <a:tbl>
              <a:tblPr firstRow="1"/>
              <a:tblGrid>
                <a:gridCol w="3465513">
                  <a:extLst>
                    <a:ext uri="{9D8B030D-6E8A-4147-A177-3AD203B41FA5}">
                      <a16:colId xmlns:a16="http://schemas.microsoft.com/office/drawing/2014/main" val="20000"/>
                    </a:ext>
                  </a:extLst>
                </a:gridCol>
                <a:gridCol w="4981575">
                  <a:extLst>
                    <a:ext uri="{9D8B030D-6E8A-4147-A177-3AD203B41FA5}">
                      <a16:colId xmlns:a16="http://schemas.microsoft.com/office/drawing/2014/main" val="20001"/>
                    </a:ext>
                  </a:extLst>
                </a:gridCol>
              </a:tblGrid>
              <a:tr h="3683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rPr>
                        <a:t>K-1 Raters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rPr>
                        <a:t>2-12 Raters for Special Administration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67038">
                <a:tc>
                  <a:txBody>
                    <a:bodyPr/>
                    <a:lstStyle>
                      <a:lvl1pPr marL="457200" indent="-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Listening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Speaking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 Reading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 Writing PLDs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marL="457200" indent="-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342900" marR="0" lvl="0" indent="-3429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2-12 Writing PLDs</a:t>
                      </a:r>
                    </a:p>
                    <a:p>
                      <a:pPr marL="342900" marR="0" lvl="0" indent="-3429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Listening PLDs</a:t>
                      </a:r>
                    </a:p>
                    <a:p>
                      <a:pPr marL="342900" marR="0" lvl="0" indent="-3429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Speaking PLDs</a:t>
                      </a:r>
                    </a:p>
                    <a:p>
                      <a:pPr marL="457200" marR="0" lvl="0" indent="-45720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Calibri" panose="020F0502020204030204" pitchFamily="34" charset="0"/>
                      </a:endParaRPr>
                    </a:p>
                    <a:p>
                      <a:pPr marL="457200" marR="0" lvl="0" indent="-45720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panose="020F0502020204030204" pitchFamily="34" charset="0"/>
                        </a:rPr>
                        <a:t>*Grades 2-12 raters </a:t>
                      </a:r>
                      <a:r>
                        <a:rPr kumimoji="0" lang="en-US" altLang="en-US" sz="2000" b="0" i="0" u="none" strike="noStrike" cap="none" normalizeH="0" baseline="0" dirty="0">
                          <a:ln>
                            <a:noFill/>
                          </a:ln>
                          <a:solidFill>
                            <a:srgbClr val="000000"/>
                          </a:solidFill>
                          <a:effectLst/>
                          <a:latin typeface="Calibri" panose="020F0502020204030204" pitchFamily="34" charset="0"/>
                        </a:rPr>
                        <a:t>are those assigned to complete a </a:t>
                      </a:r>
                      <a:r>
                        <a:rPr kumimoji="0" lang="en-US" altLang="en-US" sz="2000" b="0" i="0" u="none" strike="noStrike" cap="none" normalizeH="0" baseline="0" dirty="0">
                          <a:ln>
                            <a:noFill/>
                          </a:ln>
                          <a:solidFill>
                            <a:srgbClr val="000000"/>
                          </a:solidFill>
                          <a:effectLst/>
                          <a:latin typeface="Calibri" panose="020F0502020204030204" pitchFamily="34" charset="0"/>
                          <a:hlinkClick r:id="rId3"/>
                        </a:rPr>
                        <a:t>special holistic administration </a:t>
                      </a:r>
                      <a:r>
                        <a:rPr kumimoji="0" lang="en-US" altLang="en-US" sz="2000" b="0" i="0" u="none" strike="noStrike" cap="none" normalizeH="0" baseline="0" dirty="0">
                          <a:ln>
                            <a:noFill/>
                          </a:ln>
                          <a:solidFill>
                            <a:srgbClr val="000000"/>
                          </a:solidFill>
                          <a:effectLst/>
                          <a:latin typeface="Calibri" panose="020F0502020204030204" pitchFamily="34" charset="0"/>
                        </a:rPr>
                        <a:t>in listening, speaking, and/or writing (as applicable).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55301" name="Rectangle 6" descr="It is a violation of state assessment procedures to record, discuss, or share&#10;answers to the rating practice and calibration activities. Prior to beginning online training or calibration, educators will read an online statement and affirm that they will complete the rating activities independently.&#10;">
            <a:extLst>
              <a:ext uri="{FF2B5EF4-FFF2-40B4-BE49-F238E27FC236}">
                <a16:creationId xmlns:a16="http://schemas.microsoft.com/office/drawing/2014/main" id="{00F6F3F0-C0BB-4525-8CDB-BC3C72712ACC}"/>
              </a:ext>
            </a:extLst>
          </p:cNvPr>
          <p:cNvSpPr>
            <a:spLocks noChangeArrowheads="1"/>
          </p:cNvSpPr>
          <p:nvPr/>
        </p:nvSpPr>
        <p:spPr bwMode="auto">
          <a:xfrm>
            <a:off x="206375" y="5151438"/>
            <a:ext cx="8731250" cy="1233487"/>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panose="020B0606030504020204"/>
              </a:rPr>
              <a:t>It is a violation of state assessment procedures to record, discuss, or share</a:t>
            </a:r>
          </a:p>
          <a:p>
            <a:pPr eaLnBrk="1" hangingPunct="1">
              <a:defRPr/>
            </a:pPr>
            <a:r>
              <a:rPr lang="en-US" altLang="en-US" dirty="0">
                <a:latin typeface="Open Sans" panose="020B0606030504020204"/>
              </a:rPr>
              <a:t>answers to the rating practice and calibration activities. Prior to beginning online training or calibration, educators will read an online statement and affirm that they will complete the rating activities independently.</a:t>
            </a:r>
          </a:p>
        </p:txBody>
      </p:sp>
      <p:sp>
        <p:nvSpPr>
          <p:cNvPr id="57348" name="Slide Number Placeholder 5">
            <a:extLst>
              <a:ext uri="{FF2B5EF4-FFF2-40B4-BE49-F238E27FC236}">
                <a16:creationId xmlns:a16="http://schemas.microsoft.com/office/drawing/2014/main" id="{5AA83394-EC48-45A3-9265-27D2C608FD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C353E3-9969-49F9-9D6A-4543D0CA051B}" type="slidenum">
              <a:rPr lang="en-US" altLang="en-US" sz="1400" smtClean="0">
                <a:latin typeface="Tahoma" panose="020B0604030504040204" pitchFamily="34" charset="0"/>
              </a:rPr>
              <a:pPr/>
              <a:t>23</a:t>
            </a:fld>
            <a:endParaRPr lang="en-US" altLang="en-US" sz="1400" dirty="0">
              <a:latin typeface="Tahoma" panose="020B0604030504040204" pitchFamily="34" charset="0"/>
            </a:endParaRP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6AB68C3-D079-4A91-856E-68BB8EE1D262}"/>
              </a:ext>
            </a:extLst>
          </p:cNvPr>
          <p:cNvSpPr>
            <a:spLocks noGrp="1"/>
          </p:cNvSpPr>
          <p:nvPr>
            <p:ph type="title"/>
          </p:nvPr>
        </p:nvSpPr>
        <p:spPr>
          <a:xfrm>
            <a:off x="1241425" y="277813"/>
            <a:ext cx="6988175" cy="762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What resources do raters need to rate students?</a:t>
            </a:r>
          </a:p>
        </p:txBody>
      </p:sp>
      <p:graphicFrame>
        <p:nvGraphicFramePr>
          <p:cNvPr id="8" name="Table 7" descr="TELPAS Rater Resources &#10;For rating  purposes: &#10; K-1 raters will use: K-12 Listening PLDs,&#10;K-12 Speaking PLDs, K-1 Reading PLDs&#10; and  K-1 Writing PLDs and TELPAS Student Rating Roster&#10;&#10;2-12 Raters will use the 2-12 Writing PLDs and TELPAS Student Rating Roster&#10;Writing Collection Cover Sheet&#10;Writing Collection Verification Checklist&#10;&#10;If approved for a special administration of listening and speaking test, 2-12 raters will also need:&#10;K-12 Listening PLDs and the &#10;K-12 Speaking PLDs">
            <a:extLst>
              <a:ext uri="{FF2B5EF4-FFF2-40B4-BE49-F238E27FC236}">
                <a16:creationId xmlns:a16="http://schemas.microsoft.com/office/drawing/2014/main" id="{00D36277-C937-4267-8DDD-2ED16B412D05}"/>
              </a:ext>
            </a:extLst>
          </p:cNvPr>
          <p:cNvGraphicFramePr>
            <a:graphicFrameLocks noGrp="1"/>
          </p:cNvGraphicFramePr>
          <p:nvPr>
            <p:extLst>
              <p:ext uri="{D42A27DB-BD31-4B8C-83A1-F6EECF244321}">
                <p14:modId xmlns:p14="http://schemas.microsoft.com/office/powerpoint/2010/main" val="3975826871"/>
              </p:ext>
            </p:extLst>
          </p:nvPr>
        </p:nvGraphicFramePr>
        <p:xfrm>
          <a:off x="106363" y="1162050"/>
          <a:ext cx="8689975" cy="5025524"/>
        </p:xfrm>
        <a:graphic>
          <a:graphicData uri="http://schemas.openxmlformats.org/drawingml/2006/table">
            <a:tbl>
              <a:tblPr firstRow="1" bandRow="1">
                <a:tableStyleId>{5C22544A-7EE6-4342-B048-85BDC9FD1C3A}</a:tableStyleId>
              </a:tblPr>
              <a:tblGrid>
                <a:gridCol w="3558519">
                  <a:extLst>
                    <a:ext uri="{9D8B030D-6E8A-4147-A177-3AD203B41FA5}">
                      <a16:colId xmlns:a16="http://schemas.microsoft.com/office/drawing/2014/main" val="20000"/>
                    </a:ext>
                  </a:extLst>
                </a:gridCol>
                <a:gridCol w="5131456">
                  <a:extLst>
                    <a:ext uri="{9D8B030D-6E8A-4147-A177-3AD203B41FA5}">
                      <a16:colId xmlns:a16="http://schemas.microsoft.com/office/drawing/2014/main" val="20001"/>
                    </a:ext>
                  </a:extLst>
                </a:gridCol>
              </a:tblGrid>
              <a:tr h="409352">
                <a:tc>
                  <a:txBody>
                    <a:bodyPr/>
                    <a:lstStyle/>
                    <a:p>
                      <a:pPr algn="ctr"/>
                      <a:r>
                        <a:rPr lang="en-US" sz="2100" dirty="0">
                          <a:solidFill>
                            <a:schemeClr val="tx1"/>
                          </a:solidFill>
                          <a:latin typeface="+mn-lt"/>
                        </a:rPr>
                        <a:t>K-1 Raters </a:t>
                      </a:r>
                    </a:p>
                  </a:txBody>
                  <a:tcPr marL="91432" marR="91432" marT="42660" marB="42660"/>
                </a:tc>
                <a:tc>
                  <a:txBody>
                    <a:bodyPr/>
                    <a:lstStyle/>
                    <a:p>
                      <a:pPr algn="ctr"/>
                      <a:r>
                        <a:rPr lang="en-US" sz="2100" dirty="0">
                          <a:solidFill>
                            <a:schemeClr val="tx1"/>
                          </a:solidFill>
                          <a:latin typeface="+mn-lt"/>
                        </a:rPr>
                        <a:t>2-12 Raters for Special Administration </a:t>
                      </a:r>
                    </a:p>
                  </a:txBody>
                  <a:tcPr marL="91432" marR="91432" marT="42660" marB="42660"/>
                </a:tc>
                <a:extLst>
                  <a:ext uri="{0D108BD9-81ED-4DB2-BD59-A6C34878D82A}">
                    <a16:rowId xmlns:a16="http://schemas.microsoft.com/office/drawing/2014/main" val="10000"/>
                  </a:ext>
                </a:extLst>
              </a:tr>
              <a:tr h="3356198">
                <a:tc>
                  <a:txBody>
                    <a:bodyPr/>
                    <a:lstStyle/>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Listening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Speaking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 Reading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 Writing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TELPAS Student Rating Roster</a:t>
                      </a:r>
                    </a:p>
                  </a:txBody>
                  <a:tcPr marL="91432" marR="91432" marT="42660" marB="42660"/>
                </a:tc>
                <a:tc>
                  <a:txBody>
                    <a:bodyPr/>
                    <a:lstStyle/>
                    <a:p>
                      <a:pPr marL="342900" marR="0" lvl="0" indent="-3429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TELPAS Student Rating Roster</a:t>
                      </a:r>
                    </a:p>
                    <a:p>
                      <a:pPr marL="342900" marR="0" lvl="0" indent="-3429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TELPAS Test Administration Information</a:t>
                      </a:r>
                    </a:p>
                    <a:p>
                      <a:pPr marL="0" marR="0" lvl="0" indent="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None/>
                        <a:tabLst/>
                        <a:defRPr/>
                      </a:pPr>
                      <a:r>
                        <a:rPr lang="en-US" sz="1900" b="0" kern="1200" dirty="0">
                          <a:solidFill>
                            <a:schemeClr val="tx1"/>
                          </a:solidFill>
                          <a:latin typeface="Open Sans" panose="020B0606030504020204"/>
                          <a:ea typeface="+mn-ea"/>
                          <a:cs typeface="+mn-cs"/>
                        </a:rPr>
                        <a:t>If conducting a special administration for listening and speaking, 2-12 raters will  need:</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Listening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Speaking PLDs</a:t>
                      </a:r>
                    </a:p>
                    <a:p>
                      <a:pPr marL="0" indent="0" algn="l" defTabSz="914400" rtl="0" eaLnBrk="1" latinLnBrk="0" hangingPunct="1">
                        <a:lnSpc>
                          <a:spcPct val="90000"/>
                        </a:lnSpc>
                        <a:spcBef>
                          <a:spcPts val="1000"/>
                        </a:spcBef>
                        <a:buClr>
                          <a:srgbClr val="FF9933"/>
                        </a:buClr>
                        <a:buFont typeface="Wingdings" panose="05000000000000000000" pitchFamily="2" charset="2"/>
                        <a:buNone/>
                      </a:pPr>
                      <a:r>
                        <a:rPr lang="en-US" sz="1900" b="0" kern="1200" dirty="0">
                          <a:solidFill>
                            <a:schemeClr val="tx1"/>
                          </a:solidFill>
                          <a:latin typeface="Open Sans" panose="020B0606030504020204"/>
                          <a:ea typeface="+mn-ea"/>
                          <a:cs typeface="+mn-cs"/>
                        </a:rPr>
                        <a:t>If conducting a special administration for writing, 2-12 raters will need</a:t>
                      </a:r>
                    </a:p>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2-12 Writing PLDs</a:t>
                      </a:r>
                    </a:p>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Writing Collection Cover Sheet</a:t>
                      </a:r>
                    </a:p>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Writing Collection Verification Checklist</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endParaRPr lang="en-US" sz="1900" b="0" kern="1200" dirty="0">
                        <a:solidFill>
                          <a:schemeClr val="tx1"/>
                        </a:solidFill>
                        <a:latin typeface="Open Sans" panose="020B0606030504020204"/>
                        <a:ea typeface="+mn-ea"/>
                        <a:cs typeface="+mn-cs"/>
                      </a:endParaRPr>
                    </a:p>
                  </a:txBody>
                  <a:tcPr marL="91432" marR="91432" marT="42660" marB="42660"/>
                </a:tc>
                <a:extLst>
                  <a:ext uri="{0D108BD9-81ED-4DB2-BD59-A6C34878D82A}">
                    <a16:rowId xmlns:a16="http://schemas.microsoft.com/office/drawing/2014/main" val="10001"/>
                  </a:ext>
                </a:extLst>
              </a:tr>
            </a:tbl>
          </a:graphicData>
        </a:graphic>
      </p:graphicFrame>
      <p:sp>
        <p:nvSpPr>
          <p:cNvPr id="59396" name="Slide Number Placeholder 5">
            <a:extLst>
              <a:ext uri="{FF2B5EF4-FFF2-40B4-BE49-F238E27FC236}">
                <a16:creationId xmlns:a16="http://schemas.microsoft.com/office/drawing/2014/main" id="{607E7C5B-A936-4124-9554-AA5908EF29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F2ED95-9227-42AE-B16A-83FAED8E7BF2}" type="slidenum">
              <a:rPr lang="en-US" altLang="en-US" sz="1400" smtClean="0">
                <a:latin typeface="Tahoma" panose="020B0604030504040204" pitchFamily="34" charset="0"/>
              </a:rPr>
              <a:pPr/>
              <a:t>24</a:t>
            </a:fld>
            <a:endParaRPr lang="en-US" altLang="en-US" sz="1400" dirty="0">
              <a:latin typeface="Tahoma" panose="020B0604030504040204" pitchFamily="34" charset="0"/>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0E102D51-A112-4B31-85FF-905501B3D239}"/>
              </a:ext>
            </a:extLst>
          </p:cNvPr>
          <p:cNvSpPr>
            <a:spLocks noGrp="1"/>
          </p:cNvSpPr>
          <p:nvPr>
            <p:ph type="title"/>
          </p:nvPr>
        </p:nvSpPr>
        <p:spPr>
          <a:xfrm>
            <a:off x="0" y="328613"/>
            <a:ext cx="9144000" cy="762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When and where do raters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complete calibration?</a:t>
            </a:r>
          </a:p>
        </p:txBody>
      </p:sp>
      <p:sp>
        <p:nvSpPr>
          <p:cNvPr id="61443" name="Rectangle 3">
            <a:extLst>
              <a:ext uri="{FF2B5EF4-FFF2-40B4-BE49-F238E27FC236}">
                <a16:creationId xmlns:a16="http://schemas.microsoft.com/office/drawing/2014/main" id="{7784CAFA-F930-4CD6-B4CA-BC2A9DF3A9E8}"/>
              </a:ext>
            </a:extLst>
          </p:cNvPr>
          <p:cNvSpPr>
            <a:spLocks noGrp="1"/>
          </p:cNvSpPr>
          <p:nvPr>
            <p:ph idx="1"/>
          </p:nvPr>
        </p:nvSpPr>
        <p:spPr>
          <a:xfrm>
            <a:off x="541867" y="1548861"/>
            <a:ext cx="8105422" cy="3459163"/>
          </a:xfrm>
        </p:spPr>
        <p:txBody>
          <a:bodyPr/>
          <a:lstStyle/>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New raters and returning raters required to calibrate by their campus testing coordinator, must complete calibration in a monitored session that has been established by the campus or district. </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Monitored calibration sessions may take place during the school day, after school, or as part of professional development. Most raters will need 1 to 2 hours to complete a calibration set. </a:t>
            </a:r>
          </a:p>
        </p:txBody>
      </p:sp>
      <p:sp>
        <p:nvSpPr>
          <p:cNvPr id="59398" name="Rectangle 6" descr="It is a violation of state assessment procedures to record, discuss, or share&#10;answers to the rating practice and calibration activities. Prior to beginning online training or calibration, educators will read an online statement and affirm that they will complete the rating activities independently.&#10;">
            <a:extLst>
              <a:ext uri="{FF2B5EF4-FFF2-40B4-BE49-F238E27FC236}">
                <a16:creationId xmlns:a16="http://schemas.microsoft.com/office/drawing/2014/main" id="{A7B69A77-C1EC-42B9-AFFC-4993D722A5A8}"/>
              </a:ext>
            </a:extLst>
          </p:cNvPr>
          <p:cNvSpPr>
            <a:spLocks noChangeArrowheads="1"/>
          </p:cNvSpPr>
          <p:nvPr/>
        </p:nvSpPr>
        <p:spPr bwMode="auto">
          <a:xfrm>
            <a:off x="203200" y="5342147"/>
            <a:ext cx="8793881" cy="1200329"/>
          </a:xfrm>
          <a:prstGeom prst="rect">
            <a:avLst/>
          </a:prstGeom>
          <a:noFill/>
          <a:ln w="28575">
            <a:solidFill>
              <a:schemeClr val="accent5"/>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panose="020B0606030504020204"/>
              </a:rPr>
              <a:t>It is a violation of state assessment procedures to record, discuss, or share</a:t>
            </a:r>
          </a:p>
          <a:p>
            <a:pPr eaLnBrk="1" hangingPunct="1">
              <a:defRPr/>
            </a:pPr>
            <a:r>
              <a:rPr lang="en-US" altLang="en-US" dirty="0">
                <a:latin typeface="Open Sans" panose="020B0606030504020204"/>
              </a:rPr>
              <a:t>answers to the rating practice and calibration activities. Prior to beginning online training or calibration, educators will read an online statement and affirm that they will complete the rating activities independently.</a:t>
            </a:r>
          </a:p>
        </p:txBody>
      </p:sp>
      <p:sp>
        <p:nvSpPr>
          <p:cNvPr id="61445" name="Slide Number Placeholder 5">
            <a:extLst>
              <a:ext uri="{FF2B5EF4-FFF2-40B4-BE49-F238E27FC236}">
                <a16:creationId xmlns:a16="http://schemas.microsoft.com/office/drawing/2014/main" id="{133453D5-95ED-477D-9867-020AAA32BC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D43EDD-BA4B-4114-B1F0-1D8335B6A509}" type="slidenum">
              <a:rPr lang="en-US" altLang="en-US" sz="1400" smtClean="0">
                <a:latin typeface="Tahoma" panose="020B0604030504040204" pitchFamily="34" charset="0"/>
              </a:rPr>
              <a:pPr/>
              <a:t>25</a:t>
            </a:fld>
            <a:endParaRPr lang="en-US" altLang="en-US" sz="1400" dirty="0">
              <a:latin typeface="Tahoma" panose="020B0604030504040204" pitchFamily="34" charset="0"/>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4AFA36E-15F4-45FF-A51A-2DCE9E093303}"/>
              </a:ext>
            </a:extLst>
          </p:cNvPr>
          <p:cNvSpPr>
            <a:spLocks noGrp="1"/>
          </p:cNvSpPr>
          <p:nvPr>
            <p:ph type="title"/>
          </p:nvPr>
        </p:nvSpPr>
        <p:spPr>
          <a:xfrm>
            <a:off x="1162050" y="271463"/>
            <a:ext cx="7842250" cy="762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Why is calibration necessary?</a:t>
            </a:r>
          </a:p>
        </p:txBody>
      </p:sp>
      <p:sp>
        <p:nvSpPr>
          <p:cNvPr id="63491" name="Rectangle 3">
            <a:extLst>
              <a:ext uri="{FF2B5EF4-FFF2-40B4-BE49-F238E27FC236}">
                <a16:creationId xmlns:a16="http://schemas.microsoft.com/office/drawing/2014/main" id="{FCE4AB18-FA82-422F-ABF8-B7E2363E4D31}"/>
              </a:ext>
            </a:extLst>
          </p:cNvPr>
          <p:cNvSpPr>
            <a:spLocks noGrp="1"/>
          </p:cNvSpPr>
          <p:nvPr>
            <p:ph idx="1"/>
          </p:nvPr>
        </p:nvSpPr>
        <p:spPr>
          <a:xfrm>
            <a:off x="395288" y="1760538"/>
            <a:ext cx="8367712" cy="4748212"/>
          </a:xfrm>
        </p:spPr>
        <p:txBody>
          <a:bodyPr/>
          <a:lstStyle/>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Calibration helps ensure that raters have adequate training, including ample practice and feedback, before they assess their students in the spring. </a:t>
            </a:r>
          </a:p>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Calibration ensures that raters clear their heads and consider only the elements of student performance included in the PLDs.</a:t>
            </a:r>
          </a:p>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Calibration supports assessment validity and reliability and is an important part of holistically scored assessment processes.</a:t>
            </a:r>
          </a:p>
        </p:txBody>
      </p:sp>
      <p:sp>
        <p:nvSpPr>
          <p:cNvPr id="63493" name="Slide Number Placeholder 3">
            <a:extLst>
              <a:ext uri="{FF2B5EF4-FFF2-40B4-BE49-F238E27FC236}">
                <a16:creationId xmlns:a16="http://schemas.microsoft.com/office/drawing/2014/main" id="{CEE55A06-3B97-46AE-B2C1-41B650E41D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B2E235B-F670-49D8-8406-E9B5437A3D47}" type="slidenum">
              <a:rPr lang="en-US" altLang="en-US" sz="1400" smtClean="0">
                <a:latin typeface="Tahoma" panose="020B0604030504040204" pitchFamily="34" charset="0"/>
              </a:rPr>
              <a:pPr/>
              <a:t>26</a:t>
            </a:fld>
            <a:endParaRPr lang="en-US" altLang="en-US" sz="1400" dirty="0">
              <a:latin typeface="Tahoma" panose="020B0604030504040204" pitchFamily="34" charset="0"/>
            </a:endParaRP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DF271EF-8ACF-4B61-AA20-FA53963D9F15}"/>
              </a:ext>
            </a:extLst>
          </p:cNvPr>
          <p:cNvSpPr>
            <a:spLocks noGrp="1"/>
          </p:cNvSpPr>
          <p:nvPr>
            <p:ph type="title"/>
          </p:nvPr>
        </p:nvSpPr>
        <p:spPr>
          <a:xfrm>
            <a:off x="1425575" y="136525"/>
            <a:ext cx="6985000" cy="11572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Preparing for Calibration Sets</a:t>
            </a:r>
          </a:p>
        </p:txBody>
      </p:sp>
      <p:sp>
        <p:nvSpPr>
          <p:cNvPr id="65539" name="Content Placeholder 2">
            <a:extLst>
              <a:ext uri="{FF2B5EF4-FFF2-40B4-BE49-F238E27FC236}">
                <a16:creationId xmlns:a16="http://schemas.microsoft.com/office/drawing/2014/main" id="{3FCD2B72-9CBD-48F9-919E-2189358297ED}"/>
              </a:ext>
            </a:extLst>
          </p:cNvPr>
          <p:cNvSpPr>
            <a:spLocks noGrp="1"/>
          </p:cNvSpPr>
          <p:nvPr>
            <p:ph idx="1"/>
          </p:nvPr>
        </p:nvSpPr>
        <p:spPr>
          <a:xfrm>
            <a:off x="563563" y="1943100"/>
            <a:ext cx="7761287" cy="3105150"/>
          </a:xfrm>
        </p:spPr>
        <p:txBody>
          <a:bodyPr/>
          <a:lstStyle/>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New raters must complete the online basic training course before attending a calibration session. </a:t>
            </a:r>
          </a:p>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All raters have the option to review the online basic training course, which includes practice rating activities, before attending a monitored calibration session.</a:t>
            </a:r>
          </a:p>
          <a:p>
            <a:pPr marL="0" indent="0" eaLnBrk="1" hangingPunct="1">
              <a:buClr>
                <a:schemeClr val="accent2"/>
              </a:buClr>
              <a:buNone/>
            </a:pPr>
            <a:endParaRPr lang="en-US" altLang="en-US" sz="2600" dirty="0">
              <a:latin typeface="Open Sans" panose="020B0606030504020204" pitchFamily="34" charset="0"/>
            </a:endParaRPr>
          </a:p>
        </p:txBody>
      </p:sp>
      <p:sp>
        <p:nvSpPr>
          <p:cNvPr id="65541" name="Slide Number Placeholder 3">
            <a:extLst>
              <a:ext uri="{FF2B5EF4-FFF2-40B4-BE49-F238E27FC236}">
                <a16:creationId xmlns:a16="http://schemas.microsoft.com/office/drawing/2014/main" id="{B443F317-CD9A-4D34-9734-840C56E910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BF1347-0C53-4830-8A32-EBE4056321AD}" type="slidenum">
              <a:rPr lang="en-US" altLang="en-US" sz="1400" smtClean="0">
                <a:latin typeface="Tahoma" panose="020B0604030504040204" pitchFamily="34" charset="0"/>
              </a:rPr>
              <a:pPr/>
              <a:t>27</a:t>
            </a:fld>
            <a:endParaRPr lang="en-US" altLang="en-US" sz="1400" dirty="0">
              <a:latin typeface="Tahoma" panose="020B0604030504040204" pitchFamily="34" charset="0"/>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3D3D2F9-9103-4D32-BDEC-4CCFA15FD9F0}"/>
              </a:ext>
            </a:extLst>
          </p:cNvPr>
          <p:cNvSpPr>
            <a:spLocks noGrp="1"/>
          </p:cNvSpPr>
          <p:nvPr>
            <p:ph type="title"/>
          </p:nvPr>
        </p:nvSpPr>
        <p:spPr>
          <a:xfrm>
            <a:off x="549275" y="292100"/>
            <a:ext cx="9144000" cy="7254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Monitored Calibration Sessions</a:t>
            </a:r>
          </a:p>
        </p:txBody>
      </p:sp>
      <p:sp>
        <p:nvSpPr>
          <p:cNvPr id="67587" name="Rectangle 3">
            <a:extLst>
              <a:ext uri="{FF2B5EF4-FFF2-40B4-BE49-F238E27FC236}">
                <a16:creationId xmlns:a16="http://schemas.microsoft.com/office/drawing/2014/main" id="{FDE4ADC9-943C-4511-A51D-398C38A6FB80}"/>
              </a:ext>
            </a:extLst>
          </p:cNvPr>
          <p:cNvSpPr>
            <a:spLocks noGrp="1"/>
          </p:cNvSpPr>
          <p:nvPr>
            <p:ph idx="1"/>
          </p:nvPr>
        </p:nvSpPr>
        <p:spPr>
          <a:xfrm>
            <a:off x="699911" y="1393825"/>
            <a:ext cx="8185327" cy="4999038"/>
          </a:xfrm>
        </p:spPr>
        <p:txBody>
          <a:bodyPr/>
          <a:lstStyle/>
          <a:p>
            <a:pPr marL="0" indent="0" eaLnBrk="1" hangingPunct="1">
              <a:buClr>
                <a:schemeClr val="accent2"/>
              </a:buClr>
              <a:buNone/>
            </a:pPr>
            <a:endParaRPr lang="en-US" altLang="en-US" sz="2400" dirty="0">
              <a:latin typeface="Open Sans" panose="020B0606030504020204" pitchFamily="34" charset="0"/>
            </a:endParaRP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All raters must have received administration procedures training at least once prior to attending a calibration session and must have a signed oath on file. A roster of participants in each session will be maintained.</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will be given a passcode by the session proctor in order to access calibration.</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will need a copy of the PLDs.</a:t>
            </a:r>
          </a:p>
          <a:p>
            <a:pPr eaLnBrk="1" hangingPunct="1">
              <a:spcBef>
                <a:spcPct val="30000"/>
              </a:spcBef>
              <a:buFont typeface="Wingdings" panose="05000000000000000000" pitchFamily="2" charset="2"/>
              <a:buNone/>
            </a:pPr>
            <a:endParaRPr lang="en-US" altLang="en-US" sz="2600" dirty="0"/>
          </a:p>
        </p:txBody>
      </p:sp>
      <p:sp>
        <p:nvSpPr>
          <p:cNvPr id="67589" name="Slide Number Placeholder 3">
            <a:extLst>
              <a:ext uri="{FF2B5EF4-FFF2-40B4-BE49-F238E27FC236}">
                <a16:creationId xmlns:a16="http://schemas.microsoft.com/office/drawing/2014/main" id="{4CBF6C6B-4FA0-4CD1-93EF-7D2C03EFE5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CCC52E-4102-4A9D-8CB1-52F1015646AF}" type="slidenum">
              <a:rPr lang="en-US" altLang="en-US" sz="1400" smtClean="0">
                <a:latin typeface="Tahoma" panose="020B0604030504040204" pitchFamily="34" charset="0"/>
              </a:rPr>
              <a:pPr/>
              <a:t>28</a:t>
            </a:fld>
            <a:endParaRPr lang="en-US" altLang="en-US" sz="1400" dirty="0">
              <a:latin typeface="Tahoma" panose="020B0604030504040204" pitchFamily="34" charset="0"/>
            </a:endParaRP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D8D9-D5DE-4AFC-ABE3-89578832B8FC}"/>
              </a:ext>
            </a:extLst>
          </p:cNvPr>
          <p:cNvSpPr>
            <a:spLocks noGrp="1"/>
          </p:cNvSpPr>
          <p:nvPr>
            <p:ph type="title"/>
          </p:nvPr>
        </p:nvSpPr>
        <p:spPr>
          <a:xfrm>
            <a:off x="1317625" y="136525"/>
            <a:ext cx="7578019" cy="1105253"/>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Monitored Calibration Sessions (continued)</a:t>
            </a:r>
            <a:endParaRPr 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Content Placeholder 2">
            <a:extLst>
              <a:ext uri="{FF2B5EF4-FFF2-40B4-BE49-F238E27FC236}">
                <a16:creationId xmlns:a16="http://schemas.microsoft.com/office/drawing/2014/main" id="{526A3053-CD7C-4F21-AB7C-CF04FFE387D2}"/>
              </a:ext>
            </a:extLst>
          </p:cNvPr>
          <p:cNvSpPr>
            <a:spLocks noGrp="1"/>
          </p:cNvSpPr>
          <p:nvPr>
            <p:ph idx="1"/>
          </p:nvPr>
        </p:nvSpPr>
        <p:spPr>
          <a:xfrm>
            <a:off x="338667" y="1825625"/>
            <a:ext cx="8176683" cy="4351338"/>
          </a:xfrm>
        </p:spPr>
        <p:txBody>
          <a:bodyPr/>
          <a:lstStyle/>
          <a:p>
            <a:pPr marL="342900" marR="0" lvl="1" indent="-342900" latinLnBrk="0">
              <a:lnSpc>
                <a:spcPct val="100000"/>
              </a:lnSpc>
              <a:spcBef>
                <a:spcPts val="750"/>
              </a:spcBef>
              <a:buClr>
                <a:schemeClr val="accent2"/>
              </a:buClr>
              <a:buSzTx/>
              <a:buFont typeface="Wingdings" panose="05000000000000000000" pitchFamily="2" charset="2"/>
              <a:buChar char="§"/>
              <a:tabLst/>
              <a:defRPr/>
            </a:pPr>
            <a:r>
              <a:rPr lang="en-US" altLang="en-US" sz="2600" dirty="0">
                <a:latin typeface="Open Sans" panose="020B0606030504020204"/>
              </a:rPr>
              <a:t>Notes taken during calibration should be done on scratch paper. The scratch paper must be turned in to the proctor at the end of the calibration session and destroyed, even if calibration will be completed in more than one sitting. </a:t>
            </a:r>
          </a:p>
          <a:p>
            <a:pPr marL="342900" marR="0" lvl="1" indent="-342900" latinLnBrk="0">
              <a:lnSpc>
                <a:spcPct val="100000"/>
              </a:lnSpc>
              <a:spcBef>
                <a:spcPts val="750"/>
              </a:spcBef>
              <a:buClr>
                <a:schemeClr val="accent2"/>
              </a:buClr>
              <a:buSzTx/>
              <a:buFont typeface="Wingdings" panose="05000000000000000000" pitchFamily="2" charset="2"/>
              <a:buChar char="§"/>
              <a:tabLst/>
              <a:defRPr/>
            </a:pPr>
            <a:r>
              <a:rPr lang="en-US" altLang="en-US" sz="2600" dirty="0">
                <a:latin typeface="Open Sans" panose="020B0606030504020204"/>
              </a:rPr>
              <a:t>Raters will need to complete calibration activities individually within the monitored group session. Therefore, the use of headphones is required.</a:t>
            </a:r>
          </a:p>
          <a:p>
            <a:endParaRPr lang="en-US" dirty="0"/>
          </a:p>
        </p:txBody>
      </p:sp>
      <p:sp>
        <p:nvSpPr>
          <p:cNvPr id="5" name="Slide Number Placeholder 4">
            <a:extLst>
              <a:ext uri="{FF2B5EF4-FFF2-40B4-BE49-F238E27FC236}">
                <a16:creationId xmlns:a16="http://schemas.microsoft.com/office/drawing/2014/main" id="{78E765D4-7B93-4964-8DEC-11CAC5B34976}"/>
              </a:ext>
            </a:extLst>
          </p:cNvPr>
          <p:cNvSpPr>
            <a:spLocks noGrp="1"/>
          </p:cNvSpPr>
          <p:nvPr>
            <p:ph type="sldNum" sz="quarter" idx="12"/>
          </p:nvPr>
        </p:nvSpPr>
        <p:spPr/>
        <p:txBody>
          <a:bodyPr/>
          <a:lstStyle/>
          <a:p>
            <a:pPr>
              <a:defRPr/>
            </a:pPr>
            <a:fld id="{22951E1B-7FDC-4AAD-8C3F-67499C17934D}" type="slidenum">
              <a:rPr lang="en-US" altLang="en-US" smtClean="0"/>
              <a:pPr>
                <a:defRPr/>
              </a:pPr>
              <a:t>29</a:t>
            </a:fld>
            <a:endParaRPr lang="en-US" altLang="en-US" dirty="0"/>
          </a:p>
        </p:txBody>
      </p:sp>
    </p:spTree>
    <p:extLst>
      <p:ext uri="{BB962C8B-B14F-4D97-AF65-F5344CB8AC3E}">
        <p14:creationId xmlns:p14="http://schemas.microsoft.com/office/powerpoint/2010/main" val="433420309"/>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49D1-5A6F-EB2F-9452-57E334FB85D3}"/>
              </a:ext>
            </a:extLst>
          </p:cNvPr>
          <p:cNvSpPr>
            <a:spLocks noGrp="1"/>
          </p:cNvSpPr>
          <p:nvPr>
            <p:ph type="title"/>
          </p:nvPr>
        </p:nvSpPr>
        <p:spPr/>
        <p:txBody>
          <a:bodyPr/>
          <a:lstStyle/>
          <a:p>
            <a:r>
              <a:rPr lang="en-US" dirty="0"/>
              <a:t>TELPAS Components</a:t>
            </a:r>
          </a:p>
        </p:txBody>
      </p:sp>
      <p:grpSp>
        <p:nvGrpSpPr>
          <p:cNvPr id="15" name="Group 14" descr="Grades K through 1 are holistically rated assessments in listening, speaking, reading and writing.">
            <a:extLst>
              <a:ext uri="{FF2B5EF4-FFF2-40B4-BE49-F238E27FC236}">
                <a16:creationId xmlns:a16="http://schemas.microsoft.com/office/drawing/2014/main" id="{DC5664B1-AA7D-5D38-C46D-38F8E9FB0858}"/>
              </a:ext>
            </a:extLst>
          </p:cNvPr>
          <p:cNvGrpSpPr/>
          <p:nvPr/>
        </p:nvGrpSpPr>
        <p:grpSpPr>
          <a:xfrm>
            <a:off x="217027" y="1515291"/>
            <a:ext cx="4354973" cy="3923058"/>
            <a:chOff x="838199" y="1893619"/>
            <a:chExt cx="5029201" cy="4398708"/>
          </a:xfrm>
        </p:grpSpPr>
        <p:sp>
          <p:nvSpPr>
            <p:cNvPr id="16" name="Rectangle 15">
              <a:extLst>
                <a:ext uri="{FF2B5EF4-FFF2-40B4-BE49-F238E27FC236}">
                  <a16:creationId xmlns:a16="http://schemas.microsoft.com/office/drawing/2014/main" id="{14AD200C-5172-6B37-36E3-769612DE5DDD}"/>
                </a:ext>
              </a:extLst>
            </p:cNvPr>
            <p:cNvSpPr/>
            <p:nvPr/>
          </p:nvSpPr>
          <p:spPr>
            <a:xfrm>
              <a:off x="838200" y="1893619"/>
              <a:ext cx="5029200" cy="822960"/>
            </a:xfrm>
            <a:prstGeom prst="rect">
              <a:avLst/>
            </a:prstGeom>
            <a:solidFill>
              <a:srgbClr val="F16038"/>
            </a:solidFill>
            <a:ln w="12700" cap="flat" cmpd="sng" algn="ctr">
              <a:solidFill>
                <a:srgbClr val="0D6CB9">
                  <a:shade val="50000"/>
                </a:srgbClr>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rPr>
                <a:t>Grades K–1*</a:t>
              </a:r>
            </a:p>
          </p:txBody>
        </p:sp>
        <p:sp>
          <p:nvSpPr>
            <p:cNvPr id="17" name="Rectangle 16">
              <a:extLst>
                <a:ext uri="{FF2B5EF4-FFF2-40B4-BE49-F238E27FC236}">
                  <a16:creationId xmlns:a16="http://schemas.microsoft.com/office/drawing/2014/main" id="{33DF8996-8C70-745B-1760-32378BFB9292}"/>
                </a:ext>
              </a:extLst>
            </p:cNvPr>
            <p:cNvSpPr/>
            <p:nvPr/>
          </p:nvSpPr>
          <p:spPr>
            <a:xfrm>
              <a:off x="838199" y="3615672"/>
              <a:ext cx="2651761" cy="1204746"/>
            </a:xfrm>
            <a:prstGeom prst="rect">
              <a:avLst/>
            </a:prstGeom>
            <a:solidFill>
              <a:srgbClr val="0D6CB9">
                <a:lumMod val="75000"/>
              </a:srgbClr>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n-ea"/>
                  <a:cs typeface="+mn-cs"/>
                </a:rPr>
                <a:t>Listening</a:t>
              </a:r>
            </a:p>
          </p:txBody>
        </p:sp>
        <p:sp>
          <p:nvSpPr>
            <p:cNvPr id="18" name="Rectangle 17">
              <a:extLst>
                <a:ext uri="{FF2B5EF4-FFF2-40B4-BE49-F238E27FC236}">
                  <a16:creationId xmlns:a16="http://schemas.microsoft.com/office/drawing/2014/main" id="{98585D6A-2CE7-F9F1-B176-149485F6AEF1}"/>
                </a:ext>
              </a:extLst>
            </p:cNvPr>
            <p:cNvSpPr/>
            <p:nvPr/>
          </p:nvSpPr>
          <p:spPr>
            <a:xfrm>
              <a:off x="838199" y="2823161"/>
              <a:ext cx="5029199" cy="702849"/>
            </a:xfrm>
            <a:prstGeom prst="rect">
              <a:avLst/>
            </a:prstGeom>
            <a:solidFill>
              <a:srgbClr val="0D6CB9"/>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n-ea"/>
                  <a:cs typeface="+mn-cs"/>
                </a:rPr>
                <a:t>Holistically-rated Assessments</a:t>
              </a:r>
            </a:p>
          </p:txBody>
        </p:sp>
        <p:sp>
          <p:nvSpPr>
            <p:cNvPr id="19" name="Rectangle 18">
              <a:extLst>
                <a:ext uri="{FF2B5EF4-FFF2-40B4-BE49-F238E27FC236}">
                  <a16:creationId xmlns:a16="http://schemas.microsoft.com/office/drawing/2014/main" id="{EFF932AD-551F-1D31-CF95-A9F2F1D55E98}"/>
                </a:ext>
              </a:extLst>
            </p:cNvPr>
            <p:cNvSpPr/>
            <p:nvPr/>
          </p:nvSpPr>
          <p:spPr>
            <a:xfrm>
              <a:off x="3593918" y="3615672"/>
              <a:ext cx="2273477" cy="1204746"/>
            </a:xfrm>
            <a:prstGeom prst="rect">
              <a:avLst/>
            </a:prstGeom>
            <a:solidFill>
              <a:srgbClr val="0D6CB9">
                <a:lumMod val="75000"/>
              </a:srgbClr>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n-ea"/>
                  <a:cs typeface="+mn-cs"/>
                </a:rPr>
                <a:t>Speaking</a:t>
              </a:r>
            </a:p>
          </p:txBody>
        </p:sp>
        <p:sp>
          <p:nvSpPr>
            <p:cNvPr id="20" name="Rectangle 19">
              <a:extLst>
                <a:ext uri="{FF2B5EF4-FFF2-40B4-BE49-F238E27FC236}">
                  <a16:creationId xmlns:a16="http://schemas.microsoft.com/office/drawing/2014/main" id="{E8AAAFC9-07DC-5033-74D1-2EF55341CAE8}"/>
                </a:ext>
              </a:extLst>
            </p:cNvPr>
            <p:cNvSpPr/>
            <p:nvPr/>
          </p:nvSpPr>
          <p:spPr>
            <a:xfrm>
              <a:off x="838199" y="4928357"/>
              <a:ext cx="2651761" cy="1363970"/>
            </a:xfrm>
            <a:prstGeom prst="rect">
              <a:avLst/>
            </a:prstGeom>
            <a:solidFill>
              <a:srgbClr val="0D6CB9">
                <a:lumMod val="75000"/>
              </a:srgbClr>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n-ea"/>
                  <a:cs typeface="+mn-cs"/>
                </a:rPr>
                <a:t>Reading</a:t>
              </a:r>
            </a:p>
          </p:txBody>
        </p:sp>
        <p:sp>
          <p:nvSpPr>
            <p:cNvPr id="21" name="Rectangle 20">
              <a:extLst>
                <a:ext uri="{FF2B5EF4-FFF2-40B4-BE49-F238E27FC236}">
                  <a16:creationId xmlns:a16="http://schemas.microsoft.com/office/drawing/2014/main" id="{3CC5C94C-CC1E-3367-71EB-3284BDCB1A00}"/>
                </a:ext>
              </a:extLst>
            </p:cNvPr>
            <p:cNvSpPr/>
            <p:nvPr/>
          </p:nvSpPr>
          <p:spPr>
            <a:xfrm>
              <a:off x="3593918" y="4892336"/>
              <a:ext cx="2273477" cy="1399991"/>
            </a:xfrm>
            <a:prstGeom prst="rect">
              <a:avLst/>
            </a:prstGeom>
            <a:solidFill>
              <a:srgbClr val="0D6CB9">
                <a:lumMod val="75000"/>
              </a:srgbClr>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n-ea"/>
                  <a:cs typeface="+mn-cs"/>
                </a:rPr>
                <a:t>Writing </a:t>
              </a:r>
            </a:p>
          </p:txBody>
        </p:sp>
      </p:grpSp>
      <p:grpSp>
        <p:nvGrpSpPr>
          <p:cNvPr id="22" name="Group 21" descr="Grades 2 through 12 have two online tests, listening and speaking and reading and writing. ">
            <a:extLst>
              <a:ext uri="{FF2B5EF4-FFF2-40B4-BE49-F238E27FC236}">
                <a16:creationId xmlns:a16="http://schemas.microsoft.com/office/drawing/2014/main" id="{F48B7CF1-5531-0F23-2796-7B26E02E0268}"/>
              </a:ext>
            </a:extLst>
          </p:cNvPr>
          <p:cNvGrpSpPr/>
          <p:nvPr/>
        </p:nvGrpSpPr>
        <p:grpSpPr>
          <a:xfrm>
            <a:off x="4662017" y="1515291"/>
            <a:ext cx="4354971" cy="3923058"/>
            <a:chOff x="5859174" y="1165004"/>
            <a:chExt cx="5580926" cy="4408174"/>
          </a:xfrm>
        </p:grpSpPr>
        <p:sp>
          <p:nvSpPr>
            <p:cNvPr id="23" name="Rectangle 22">
              <a:extLst>
                <a:ext uri="{FF2B5EF4-FFF2-40B4-BE49-F238E27FC236}">
                  <a16:creationId xmlns:a16="http://schemas.microsoft.com/office/drawing/2014/main" id="{CA33741B-0E07-D654-30DB-FD11C9335AEA}"/>
                </a:ext>
              </a:extLst>
            </p:cNvPr>
            <p:cNvSpPr/>
            <p:nvPr/>
          </p:nvSpPr>
          <p:spPr>
            <a:xfrm>
              <a:off x="5859174" y="2871393"/>
              <a:ext cx="5580925" cy="1349654"/>
            </a:xfrm>
            <a:prstGeom prst="rect">
              <a:avLst/>
            </a:prstGeom>
            <a:solidFill>
              <a:srgbClr val="0D6CB9">
                <a:lumMod val="75000"/>
              </a:srgbClr>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Listening and Speaking</a:t>
              </a:r>
            </a:p>
          </p:txBody>
        </p:sp>
        <p:sp>
          <p:nvSpPr>
            <p:cNvPr id="24" name="Rectangle 23">
              <a:extLst>
                <a:ext uri="{FF2B5EF4-FFF2-40B4-BE49-F238E27FC236}">
                  <a16:creationId xmlns:a16="http://schemas.microsoft.com/office/drawing/2014/main" id="{F9F97991-4C50-B7CA-6F74-FBF2EE224CB9}"/>
                </a:ext>
              </a:extLst>
            </p:cNvPr>
            <p:cNvSpPr/>
            <p:nvPr/>
          </p:nvSpPr>
          <p:spPr>
            <a:xfrm>
              <a:off x="5859174" y="4274730"/>
              <a:ext cx="5580925" cy="1298448"/>
            </a:xfrm>
            <a:prstGeom prst="rect">
              <a:avLst/>
            </a:prstGeom>
            <a:solidFill>
              <a:srgbClr val="0D6CB9">
                <a:lumMod val="75000"/>
              </a:srgbClr>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Reading and Writing</a:t>
              </a:r>
            </a:p>
          </p:txBody>
        </p:sp>
        <p:sp>
          <p:nvSpPr>
            <p:cNvPr id="25" name="Content Placeholder 6">
              <a:extLst>
                <a:ext uri="{FF2B5EF4-FFF2-40B4-BE49-F238E27FC236}">
                  <a16:creationId xmlns:a16="http://schemas.microsoft.com/office/drawing/2014/main" id="{E8C9E296-6FC1-980D-E2BB-B3D02CA870D7}"/>
                </a:ext>
              </a:extLst>
            </p:cNvPr>
            <p:cNvSpPr txBox="1">
              <a:spLocks/>
            </p:cNvSpPr>
            <p:nvPr/>
          </p:nvSpPr>
          <p:spPr>
            <a:xfrm>
              <a:off x="5859175" y="1165004"/>
              <a:ext cx="5580925" cy="822960"/>
            </a:xfrm>
            <a:prstGeom prst="rect">
              <a:avLst/>
            </a:prstGeom>
            <a:solidFill>
              <a:srgbClr val="F16038"/>
            </a:solidFill>
            <a:ln w="12700" cap="flat" cmpd="sng" algn="ctr">
              <a:solidFill>
                <a:srgbClr val="0D6CB9">
                  <a:shade val="50000"/>
                </a:srgbClr>
              </a:solid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Grades 2–12</a:t>
              </a:r>
            </a:p>
          </p:txBody>
        </p:sp>
        <p:sp>
          <p:nvSpPr>
            <p:cNvPr id="26" name="Rectangle 25">
              <a:extLst>
                <a:ext uri="{FF2B5EF4-FFF2-40B4-BE49-F238E27FC236}">
                  <a16:creationId xmlns:a16="http://schemas.microsoft.com/office/drawing/2014/main" id="{74DCE291-4248-8A28-EE11-ACBB6F8A63C5}"/>
                </a:ext>
              </a:extLst>
            </p:cNvPr>
            <p:cNvSpPr/>
            <p:nvPr/>
          </p:nvSpPr>
          <p:spPr>
            <a:xfrm>
              <a:off x="5859175" y="2094546"/>
              <a:ext cx="5580925" cy="731520"/>
            </a:xfrm>
            <a:prstGeom prst="rect">
              <a:avLst/>
            </a:prstGeom>
            <a:solidFill>
              <a:srgbClr val="0D6CB9"/>
            </a:solidFill>
            <a:ln w="12700" cap="flat" cmpd="sng" algn="ctr">
              <a:solidFill>
                <a:srgbClr val="0D6CB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n-ea"/>
                  <a:cs typeface="+mn-cs"/>
                </a:rPr>
                <a:t>Online Tests</a:t>
              </a:r>
            </a:p>
          </p:txBody>
        </p:sp>
      </p:grpSp>
      <p:sp>
        <p:nvSpPr>
          <p:cNvPr id="4" name="Footer Placeholder 3">
            <a:extLst>
              <a:ext uri="{FF2B5EF4-FFF2-40B4-BE49-F238E27FC236}">
                <a16:creationId xmlns:a16="http://schemas.microsoft.com/office/drawing/2014/main" id="{2A38333A-155F-712D-306B-4D43828D81C3}"/>
              </a:ext>
            </a:extLst>
          </p:cNvPr>
          <p:cNvSpPr>
            <a:spLocks noGrp="1"/>
          </p:cNvSpPr>
          <p:nvPr>
            <p:ph type="ftr" sz="quarter" idx="11"/>
          </p:nvPr>
        </p:nvSpPr>
        <p:spPr/>
        <p:txBody>
          <a:bodyPr/>
          <a:lstStyle/>
          <a:p>
            <a:pPr>
              <a:defRPr/>
            </a:pPr>
            <a:r>
              <a:rPr lang="en-US"/>
              <a:t>TEA</a:t>
            </a:r>
            <a:endParaRPr lang="en-US" dirty="0"/>
          </a:p>
        </p:txBody>
      </p:sp>
      <p:sp>
        <p:nvSpPr>
          <p:cNvPr id="5" name="Slide Number Placeholder 4">
            <a:extLst>
              <a:ext uri="{FF2B5EF4-FFF2-40B4-BE49-F238E27FC236}">
                <a16:creationId xmlns:a16="http://schemas.microsoft.com/office/drawing/2014/main" id="{35E009D4-2369-71B9-6022-95A235EBC7A4}"/>
              </a:ext>
            </a:extLst>
          </p:cNvPr>
          <p:cNvSpPr>
            <a:spLocks noGrp="1"/>
          </p:cNvSpPr>
          <p:nvPr>
            <p:ph type="sldNum" sz="quarter" idx="12"/>
          </p:nvPr>
        </p:nvSpPr>
        <p:spPr/>
        <p:txBody>
          <a:bodyPr/>
          <a:lstStyle/>
          <a:p>
            <a:pPr>
              <a:defRPr/>
            </a:pPr>
            <a:fld id="{22951E1B-7FDC-4AAD-8C3F-67499C17934D}" type="slidenum">
              <a:rPr lang="en-US" altLang="en-US" smtClean="0"/>
              <a:pPr>
                <a:defRPr/>
              </a:pPr>
              <a:t>3</a:t>
            </a:fld>
            <a:endParaRPr lang="en-US" altLang="en-US" dirty="0"/>
          </a:p>
        </p:txBody>
      </p:sp>
    </p:spTree>
    <p:extLst>
      <p:ext uri="{BB962C8B-B14F-4D97-AF65-F5344CB8AC3E}">
        <p14:creationId xmlns:p14="http://schemas.microsoft.com/office/powerpoint/2010/main" val="4226940396"/>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5878067B-A52E-4F16-B909-181EBE802871}"/>
              </a:ext>
            </a:extLst>
          </p:cNvPr>
          <p:cNvSpPr>
            <a:spLocks noGrp="1"/>
          </p:cNvSpPr>
          <p:nvPr>
            <p:ph type="title"/>
          </p:nvPr>
        </p:nvSpPr>
        <p:spPr>
          <a:xfrm>
            <a:off x="463550" y="458788"/>
            <a:ext cx="9144000" cy="587375"/>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Monitored Calibration Sessions (continued)  </a:t>
            </a:r>
          </a:p>
        </p:txBody>
      </p:sp>
      <p:sp>
        <p:nvSpPr>
          <p:cNvPr id="65539" name="Rectangle 2">
            <a:extLst>
              <a:ext uri="{FF2B5EF4-FFF2-40B4-BE49-F238E27FC236}">
                <a16:creationId xmlns:a16="http://schemas.microsoft.com/office/drawing/2014/main" id="{C88BEE8E-1A65-4C17-A2B1-5805AD456F3A}"/>
              </a:ext>
            </a:extLst>
          </p:cNvPr>
          <p:cNvSpPr>
            <a:spLocks noGrp="1" noChangeArrowheads="1"/>
          </p:cNvSpPr>
          <p:nvPr>
            <p:ph idx="1"/>
          </p:nvPr>
        </p:nvSpPr>
        <p:spPr>
          <a:xfrm>
            <a:off x="304800" y="1482725"/>
            <a:ext cx="8574088" cy="4740275"/>
          </a:xfrm>
        </p:spPr>
        <p:txBody>
          <a:bodyPr rtlCol="0">
            <a:normAutofit fontScale="85000" lnSpcReduction="20000"/>
          </a:bodyPr>
          <a:lstStyle/>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must begin calibration with set 1. If successful, a certificate will be available in the LMS on the Completed Trainings page. The certificate should be printed and turned in to the proctor. </a:t>
            </a:r>
          </a:p>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If raters are unsuccessful on set 1, they will be notified by the testing coordinator when a monitored session for set 2 will be held. </a:t>
            </a:r>
          </a:p>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After completing a calibration set, raters immediately see their results and annotations explaining the correct ratings.</a:t>
            </a:r>
          </a:p>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will need 1-2 hours to complete a calibration set. A calibration set may be completed in more than sitting. However, a district/campus must implement security measures to maintain confidentiality. </a:t>
            </a:r>
          </a:p>
        </p:txBody>
      </p:sp>
      <p:sp>
        <p:nvSpPr>
          <p:cNvPr id="69637" name="Slide Number Placeholder 3">
            <a:extLst>
              <a:ext uri="{FF2B5EF4-FFF2-40B4-BE49-F238E27FC236}">
                <a16:creationId xmlns:a16="http://schemas.microsoft.com/office/drawing/2014/main" id="{A2B6847B-57B6-4D7F-BC1C-8C9239AFDB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E6C4C4-E915-4AE1-A8EE-7A8F2C8E4275}" type="slidenum">
              <a:rPr lang="en-US" altLang="en-US" sz="1400" smtClean="0">
                <a:latin typeface="Tahoma" panose="020B0604030504040204" pitchFamily="34" charset="0"/>
              </a:rPr>
              <a:pPr/>
              <a:t>30</a:t>
            </a:fld>
            <a:endParaRPr lang="en-US" altLang="en-US" sz="1400" dirty="0">
              <a:latin typeface="Tahoma" panose="020B0604030504040204" pitchFamily="34" charset="0"/>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24A154F-FE19-4334-A67D-C58F14FF907E}"/>
              </a:ext>
            </a:extLst>
          </p:cNvPr>
          <p:cNvSpPr>
            <a:spLocks noGrp="1"/>
          </p:cNvSpPr>
          <p:nvPr>
            <p:ph type="title"/>
          </p:nvPr>
        </p:nvSpPr>
        <p:spPr>
          <a:xfrm>
            <a:off x="1230313" y="22225"/>
            <a:ext cx="7913687" cy="1389063"/>
          </a:xfrm>
        </p:spPr>
        <p:txBody>
          <a:bodyPr/>
          <a:lstStyle/>
          <a:p>
            <a:pPr algn="ctr" eaLnBrk="1" hangingPunct="1">
              <a:defRPr/>
            </a:pP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Will raters be able to refer to any </a:t>
            </a:r>
            <a:b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resources during calibration activities?</a:t>
            </a:r>
          </a:p>
        </p:txBody>
      </p:sp>
      <p:sp>
        <p:nvSpPr>
          <p:cNvPr id="71683" name="Rectangle 3">
            <a:extLst>
              <a:ext uri="{FF2B5EF4-FFF2-40B4-BE49-F238E27FC236}">
                <a16:creationId xmlns:a16="http://schemas.microsoft.com/office/drawing/2014/main" id="{39F67F09-48AE-4F21-BED7-3406DE3F1091}"/>
              </a:ext>
            </a:extLst>
          </p:cNvPr>
          <p:cNvSpPr>
            <a:spLocks noGrp="1"/>
          </p:cNvSpPr>
          <p:nvPr>
            <p:ph idx="1"/>
          </p:nvPr>
        </p:nvSpPr>
        <p:spPr>
          <a:xfrm>
            <a:off x="577850" y="1958975"/>
            <a:ext cx="7988300" cy="2166938"/>
          </a:xfrm>
        </p:spPr>
        <p:txBody>
          <a:bodyPr/>
          <a:lstStyle/>
          <a:p>
            <a:pPr marL="3175" indent="-3175" eaLnBrk="1" hangingPunct="1">
              <a:lnSpc>
                <a:spcPct val="120000"/>
              </a:lnSpc>
              <a:spcBef>
                <a:spcPct val="30000"/>
              </a:spcBef>
              <a:buFont typeface="Wingdings" panose="05000000000000000000" pitchFamily="2" charset="2"/>
              <a:buNone/>
            </a:pPr>
            <a:r>
              <a:rPr lang="en-US" altLang="en-US" sz="2600" dirty="0">
                <a:latin typeface="Open Sans" panose="020B0606030504020204" pitchFamily="34" charset="0"/>
              </a:rPr>
              <a:t>Yes, raters may use a clean copy of the rating rubrics (PLDs). Raters should also have access to scratch paper. </a:t>
            </a:r>
          </a:p>
        </p:txBody>
      </p:sp>
      <p:sp>
        <p:nvSpPr>
          <p:cNvPr id="69638" name="Rectangle 5" descr="At the end of each calibration session, all notes taken by raters must be turned in to the proctor and destroyed. &#10;">
            <a:extLst>
              <a:ext uri="{FF2B5EF4-FFF2-40B4-BE49-F238E27FC236}">
                <a16:creationId xmlns:a16="http://schemas.microsoft.com/office/drawing/2014/main" id="{FECAA8E6-3E0E-4558-84C3-9262C0F87E5D}"/>
              </a:ext>
            </a:extLst>
          </p:cNvPr>
          <p:cNvSpPr>
            <a:spLocks noChangeArrowheads="1"/>
          </p:cNvSpPr>
          <p:nvPr/>
        </p:nvSpPr>
        <p:spPr bwMode="auto">
          <a:xfrm>
            <a:off x="927100" y="5080000"/>
            <a:ext cx="7402513" cy="923330"/>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panose="020B0606030504020204"/>
              </a:rPr>
              <a:t>At the end of each monitored calibration session, all notes taken by raters must be turned in to the proctor and destroyed, even if calibration is completed in more than one sitting. </a:t>
            </a:r>
          </a:p>
        </p:txBody>
      </p:sp>
      <p:sp>
        <p:nvSpPr>
          <p:cNvPr id="71685" name="Slide Number Placeholder 3">
            <a:extLst>
              <a:ext uri="{FF2B5EF4-FFF2-40B4-BE49-F238E27FC236}">
                <a16:creationId xmlns:a16="http://schemas.microsoft.com/office/drawing/2014/main" id="{3D773795-7CDE-437A-BF39-F769CF13C6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5232311-DD0D-467B-B9E1-DCB0936A4D87}" type="slidenum">
              <a:rPr lang="en-US" altLang="en-US" sz="1400" smtClean="0">
                <a:latin typeface="Tahoma" panose="020B0604030504040204" pitchFamily="34" charset="0"/>
              </a:rPr>
              <a:pPr/>
              <a:t>31</a:t>
            </a:fld>
            <a:endParaRPr lang="en-US" altLang="en-US" sz="1400" dirty="0">
              <a:latin typeface="Tahoma" panose="020B0604030504040204" pitchFamily="34" charset="0"/>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54C51F8-69E3-470A-90A6-C682F4095242}"/>
              </a:ext>
            </a:extLst>
          </p:cNvPr>
          <p:cNvSpPr>
            <a:spLocks noGrp="1"/>
          </p:cNvSpPr>
          <p:nvPr>
            <p:ph type="title"/>
          </p:nvPr>
        </p:nvSpPr>
        <p:spPr>
          <a:xfrm>
            <a:off x="1143000" y="304800"/>
            <a:ext cx="8001000" cy="1143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How many students must be rated successfully? </a:t>
            </a:r>
          </a:p>
        </p:txBody>
      </p:sp>
      <p:sp>
        <p:nvSpPr>
          <p:cNvPr id="73731" name="Rectangle 3">
            <a:extLst>
              <a:ext uri="{FF2B5EF4-FFF2-40B4-BE49-F238E27FC236}">
                <a16:creationId xmlns:a16="http://schemas.microsoft.com/office/drawing/2014/main" id="{E7545B47-371E-4B01-B158-FE0B9C95648F}"/>
              </a:ext>
            </a:extLst>
          </p:cNvPr>
          <p:cNvSpPr>
            <a:spLocks noGrp="1"/>
          </p:cNvSpPr>
          <p:nvPr>
            <p:ph idx="1"/>
          </p:nvPr>
        </p:nvSpPr>
        <p:spPr>
          <a:xfrm>
            <a:off x="100642" y="1502434"/>
            <a:ext cx="8935527" cy="4717210"/>
          </a:xfrm>
        </p:spPr>
        <p:txBody>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For K–1, each set contains 10 students to be rated. You must rate at least 7 out of 10 students correctly within a set to demonstrate sufficient calibration.</a:t>
            </a:r>
            <a:endParaRPr lang="en-US" altLang="en-US" sz="2600" dirty="0">
              <a:latin typeface="Open Sans" panose="020B0606030504020204"/>
              <a:ea typeface="Open Sans"/>
              <a:cs typeface="Open Sans"/>
            </a:endParaRP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ea typeface="Open Sans"/>
                <a:cs typeface="Open Sans"/>
              </a:rPr>
              <a:t>For 2-12 listening and speaking, each set contains 6 student profiles to be rated.  You must rate at least 4 out of 6 students correctly within a set to demonstrate sufficient calibration. </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For 2–12  writing, each set contains 10 writing collections to be rated. You must rate at least 7 out of 10 students correctly within a set to demonstrate sufficient calibration.</a:t>
            </a:r>
            <a:endParaRPr lang="en-US" dirty="0"/>
          </a:p>
        </p:txBody>
      </p:sp>
      <p:sp>
        <p:nvSpPr>
          <p:cNvPr id="73733" name="Slide Number Placeholder 3">
            <a:extLst>
              <a:ext uri="{FF2B5EF4-FFF2-40B4-BE49-F238E27FC236}">
                <a16:creationId xmlns:a16="http://schemas.microsoft.com/office/drawing/2014/main" id="{4374B873-4621-4D9C-BC9A-ED6D552D91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EB28742-43EF-4012-9F41-889A084F86AF}" type="slidenum">
              <a:rPr lang="en-US" altLang="en-US" sz="1400" smtClean="0">
                <a:latin typeface="Tahoma" panose="020B0604030504040204" pitchFamily="34" charset="0"/>
              </a:rPr>
              <a:pPr/>
              <a:t>32</a:t>
            </a:fld>
            <a:endParaRPr lang="en-US" altLang="en-US" sz="1400" dirty="0">
              <a:latin typeface="Tahoma" panose="020B0604030504040204" pitchFamily="34" charset="0"/>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40B7C5D-9150-408A-92B3-4AB398FB8879}"/>
              </a:ext>
            </a:extLst>
          </p:cNvPr>
          <p:cNvSpPr>
            <a:spLocks noGrp="1"/>
          </p:cNvSpPr>
          <p:nvPr>
            <p:ph type="title"/>
          </p:nvPr>
        </p:nvSpPr>
        <p:spPr>
          <a:xfrm>
            <a:off x="0" y="0"/>
            <a:ext cx="9144000" cy="11572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Recap of Calibration Process</a:t>
            </a:r>
          </a:p>
        </p:txBody>
      </p:sp>
      <p:sp>
        <p:nvSpPr>
          <p:cNvPr id="75779" name="Rectangle 3">
            <a:extLst>
              <a:ext uri="{FF2B5EF4-FFF2-40B4-BE49-F238E27FC236}">
                <a16:creationId xmlns:a16="http://schemas.microsoft.com/office/drawing/2014/main" id="{9F641596-C365-4565-9E5C-6FE5A8BBC749}"/>
              </a:ext>
            </a:extLst>
          </p:cNvPr>
          <p:cNvSpPr>
            <a:spLocks noGrp="1"/>
          </p:cNvSpPr>
          <p:nvPr>
            <p:ph idx="1"/>
          </p:nvPr>
        </p:nvSpPr>
        <p:spPr>
          <a:xfrm>
            <a:off x="687523" y="1569156"/>
            <a:ext cx="8047038" cy="4960231"/>
          </a:xfrm>
        </p:spPr>
        <p:txBody>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Calibration is conducted in monitored sessions.</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A passcode is required to access calibration. </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There are 2 calibration sets.</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who successfully calibrate on set 1 are done.</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who do not successfully calibrate on set 1 must complete set 2. </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Certificates must be printed and turned in to the proctor. </a:t>
            </a:r>
          </a:p>
        </p:txBody>
      </p:sp>
      <p:sp>
        <p:nvSpPr>
          <p:cNvPr id="75780" name="Slide Number Placeholder 3">
            <a:extLst>
              <a:ext uri="{FF2B5EF4-FFF2-40B4-BE49-F238E27FC236}">
                <a16:creationId xmlns:a16="http://schemas.microsoft.com/office/drawing/2014/main" id="{8E94BA87-D488-4028-948F-4A5E6ADC03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B9EFB62-FFE8-4589-87BB-F4557B21C0D9}" type="slidenum">
              <a:rPr lang="en-US" altLang="en-US" sz="1400" smtClean="0">
                <a:latin typeface="Tahoma" panose="020B0604030504040204" pitchFamily="34" charset="0"/>
              </a:rPr>
              <a:pPr/>
              <a:t>33</a:t>
            </a:fld>
            <a:endParaRPr lang="en-US" altLang="en-US" sz="1400" dirty="0">
              <a:latin typeface="Tahoma" panose="020B0604030504040204" pitchFamily="34" charset="0"/>
            </a:endParaRP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a:extLst>
              <a:ext uri="{FF2B5EF4-FFF2-40B4-BE49-F238E27FC236}">
                <a16:creationId xmlns:a16="http://schemas.microsoft.com/office/drawing/2014/main" id="{17CDE663-C5F0-4FFE-B325-67CE7C84594D}"/>
              </a:ext>
            </a:extLst>
          </p:cNvPr>
          <p:cNvSpPr>
            <a:spLocks noGrp="1"/>
          </p:cNvSpPr>
          <p:nvPr>
            <p:ph type="title"/>
          </p:nvPr>
        </p:nvSpPr>
        <p:spPr>
          <a:xfrm>
            <a:off x="990600" y="266700"/>
            <a:ext cx="8221663" cy="1019175"/>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What happens if a rater is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unsuccessful in calibrating?</a:t>
            </a:r>
          </a:p>
        </p:txBody>
      </p:sp>
      <p:sp>
        <p:nvSpPr>
          <p:cNvPr id="77827" name="Content Placeholder 5">
            <a:extLst>
              <a:ext uri="{FF2B5EF4-FFF2-40B4-BE49-F238E27FC236}">
                <a16:creationId xmlns:a16="http://schemas.microsoft.com/office/drawing/2014/main" id="{F1071C58-A595-4CFB-9DE6-8CF8B165DDA2}"/>
              </a:ext>
            </a:extLst>
          </p:cNvPr>
          <p:cNvSpPr>
            <a:spLocks noGrp="1"/>
          </p:cNvSpPr>
          <p:nvPr>
            <p:ph idx="1"/>
          </p:nvPr>
        </p:nvSpPr>
        <p:spPr>
          <a:xfrm>
            <a:off x="280988" y="1754188"/>
            <a:ext cx="8664575" cy="3217862"/>
          </a:xfrm>
        </p:spPr>
        <p:txBody>
          <a:bodyPr/>
          <a:lstStyle/>
          <a:p>
            <a:pPr marL="111125" indent="4763" eaLnBrk="1" hangingPunct="1">
              <a:spcAft>
                <a:spcPct val="20000"/>
              </a:spcAft>
              <a:buFont typeface="Wingdings" panose="05000000000000000000" pitchFamily="2" charset="2"/>
              <a:buNone/>
            </a:pPr>
            <a:r>
              <a:rPr lang="en-US" altLang="en-US" sz="2600" dirty="0">
                <a:latin typeface="Open Sans" panose="020B0606030504020204" pitchFamily="34" charset="0"/>
              </a:rPr>
              <a:t>Two outcomes are possible for individuals who complete the calibration activities but are not successful:</a:t>
            </a:r>
          </a:p>
          <a:p>
            <a:pPr marL="903288" lvl="1"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The district may choose not to assign the individual to be a TELPAS rater.</a:t>
            </a:r>
          </a:p>
          <a:p>
            <a:pPr marL="903288" lvl="1"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If the individual is needed to serve as a rater, the district must implement rater support procedures to ensure that the rater’s students are evaluated consistent with the rating rubrics.</a:t>
            </a:r>
          </a:p>
        </p:txBody>
      </p:sp>
      <p:sp>
        <p:nvSpPr>
          <p:cNvPr id="75780" name="Text Placeholder 6" descr="Individuals are not authorized to serve as raters unless they complete all required training components.&#10;">
            <a:extLst>
              <a:ext uri="{FF2B5EF4-FFF2-40B4-BE49-F238E27FC236}">
                <a16:creationId xmlns:a16="http://schemas.microsoft.com/office/drawing/2014/main" id="{A3FC9D1C-FAB8-43CF-97D7-14B248FB48B3}"/>
              </a:ext>
            </a:extLst>
          </p:cNvPr>
          <p:cNvSpPr>
            <a:spLocks noGrp="1"/>
          </p:cNvSpPr>
          <p:nvPr>
            <p:ph type="body" sz="half" idx="2"/>
          </p:nvPr>
        </p:nvSpPr>
        <p:spPr>
          <a:xfrm>
            <a:off x="406400" y="5756452"/>
            <a:ext cx="8319911" cy="587904"/>
          </a:xfrm>
          <a:ln w="28575">
            <a:solidFill>
              <a:schemeClr val="accent5"/>
            </a:solidFill>
            <a:miter lim="800000"/>
            <a:headEnd/>
            <a:tailEnd/>
          </a:ln>
        </p:spPr>
        <p:txBody>
          <a:bodyPr/>
          <a:lstStyle/>
          <a:p>
            <a:pPr eaLnBrk="1" hangingPunct="1">
              <a:defRPr/>
            </a:pPr>
            <a:r>
              <a:rPr lang="en-US" altLang="en-US" sz="1800" dirty="0">
                <a:latin typeface="Open Sans" panose="020B0606030504020204"/>
                <a:cs typeface="Arial" panose="020B0604020202020204" pitchFamily="34" charset="0"/>
              </a:rPr>
              <a:t>Individuals are not authorized to serve as raters unless they complete all required training components.</a:t>
            </a:r>
          </a:p>
        </p:txBody>
      </p:sp>
      <p:sp>
        <p:nvSpPr>
          <p:cNvPr id="77830" name="Slide Number Placeholder 3">
            <a:extLst>
              <a:ext uri="{FF2B5EF4-FFF2-40B4-BE49-F238E27FC236}">
                <a16:creationId xmlns:a16="http://schemas.microsoft.com/office/drawing/2014/main" id="{FDD47A54-27B6-40A8-B472-AC2BF77B76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1A077A-08F0-4025-82BA-D3F8CE5628C1}" type="slidenum">
              <a:rPr lang="en-US" altLang="en-US" sz="1400" smtClean="0">
                <a:latin typeface="Tahoma" panose="020B0604030504040204" pitchFamily="34" charset="0"/>
              </a:rPr>
              <a:pPr/>
              <a:t>34</a:t>
            </a:fld>
            <a:endParaRPr lang="en-US" altLang="en-US" sz="1400" dirty="0">
              <a:latin typeface="Tahoma" panose="020B0604030504040204" pitchFamily="34" charset="0"/>
            </a:endParaRP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2386AE83-6414-4918-B71F-E91E656F05D9}"/>
              </a:ext>
            </a:extLst>
          </p:cNvPr>
          <p:cNvSpPr>
            <a:spLocks noGrp="1"/>
          </p:cNvSpPr>
          <p:nvPr>
            <p:ph type="title"/>
          </p:nvPr>
        </p:nvSpPr>
        <p:spPr>
          <a:xfrm>
            <a:off x="1143000" y="136525"/>
            <a:ext cx="8001000" cy="1020763"/>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Course and Calibration Certificates</a:t>
            </a:r>
          </a:p>
        </p:txBody>
      </p:sp>
      <p:sp>
        <p:nvSpPr>
          <p:cNvPr id="75779" name="Rectangle 2">
            <a:extLst>
              <a:ext uri="{FF2B5EF4-FFF2-40B4-BE49-F238E27FC236}">
                <a16:creationId xmlns:a16="http://schemas.microsoft.com/office/drawing/2014/main" id="{C47EA205-A665-41B8-8C76-3062BAF86747}"/>
              </a:ext>
            </a:extLst>
          </p:cNvPr>
          <p:cNvSpPr>
            <a:spLocks noGrp="1" noChangeArrowheads="1"/>
          </p:cNvSpPr>
          <p:nvPr>
            <p:ph idx="1"/>
          </p:nvPr>
        </p:nvSpPr>
        <p:spPr>
          <a:xfrm>
            <a:off x="441325" y="1828800"/>
            <a:ext cx="8305800" cy="4579937"/>
          </a:xfrm>
        </p:spPr>
        <p:txBody>
          <a:bodyPr rtlCol="0">
            <a:normAutofit/>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After completing the modules and practice activities for the K-1 or 2-12 online basic training course or the appropriate Assembling and Verifying Writing Collections course and practice, a certificate of completion will be available on the rater’s Completed Trainings page of the LMS. </a:t>
            </a:r>
          </a:p>
          <a:p>
            <a:pPr marL="342900" lvl="1" indent="-342900">
              <a:spcBef>
                <a:spcPts val="750"/>
              </a:spcBef>
              <a:buClr>
                <a:schemeClr val="accent2"/>
              </a:buClr>
              <a:buFont typeface="Wingdings" panose="05000000000000000000" pitchFamily="2" charset="2"/>
              <a:buChar char="§"/>
              <a:defRPr/>
            </a:pPr>
            <a:endParaRPr lang="en-US" altLang="en-US" sz="2600" dirty="0">
              <a:latin typeface="Open Sans" panose="020B0606030504020204"/>
            </a:endParaRP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After you have successfully calibrated, go to the Completed Trainings page of the LMS to access your certificate. Print a copy and turn it in to the session proctor.</a:t>
            </a:r>
          </a:p>
        </p:txBody>
      </p:sp>
      <p:sp>
        <p:nvSpPr>
          <p:cNvPr id="79877" name="Slide Number Placeholder 3">
            <a:extLst>
              <a:ext uri="{FF2B5EF4-FFF2-40B4-BE49-F238E27FC236}">
                <a16:creationId xmlns:a16="http://schemas.microsoft.com/office/drawing/2014/main" id="{119944D5-9792-4130-BD31-FABF9E4932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9F2847-D6EC-487E-83A9-C16CD4E93F32}" type="slidenum">
              <a:rPr lang="en-US" altLang="en-US" sz="1400" smtClean="0">
                <a:latin typeface="Tahoma" panose="020B0604030504040204" pitchFamily="34" charset="0"/>
              </a:rPr>
              <a:pPr/>
              <a:t>35</a:t>
            </a:fld>
            <a:endParaRPr lang="en-US" altLang="en-US" sz="1400" dirty="0">
              <a:latin typeface="Tahoma" panose="020B0604030504040204" pitchFamily="34" charset="0"/>
            </a:endParaRP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6B428055-B696-4A5A-9F5F-732594FFE61B}"/>
              </a:ext>
            </a:extLst>
          </p:cNvPr>
          <p:cNvSpPr>
            <a:spLocks noGrp="1"/>
          </p:cNvSpPr>
          <p:nvPr>
            <p:ph type="title"/>
          </p:nvPr>
        </p:nvSpPr>
        <p:spPr>
          <a:xfrm>
            <a:off x="911225" y="246063"/>
            <a:ext cx="7173913" cy="1157287"/>
          </a:xfrm>
        </p:spPr>
        <p:txBody>
          <a:bodyPr/>
          <a:lstStyle/>
          <a:p>
            <a:pPr algn="ctr" eaLnBrk="1" hangingPunct="1">
              <a:defRPr/>
            </a:pPr>
            <a:r>
              <a:rPr lang="en-US" altLang="en-US" sz="360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Disclaimer</a:t>
            </a:r>
          </a:p>
        </p:txBody>
      </p:sp>
      <p:sp>
        <p:nvSpPr>
          <p:cNvPr id="81923" name="Content Placeholder 2">
            <a:extLst>
              <a:ext uri="{FF2B5EF4-FFF2-40B4-BE49-F238E27FC236}">
                <a16:creationId xmlns:a16="http://schemas.microsoft.com/office/drawing/2014/main" id="{90D02A77-2CC9-4555-B2BC-87408CBC768B}"/>
              </a:ext>
            </a:extLst>
          </p:cNvPr>
          <p:cNvSpPr>
            <a:spLocks noGrp="1"/>
          </p:cNvSpPr>
          <p:nvPr>
            <p:ph idx="1"/>
          </p:nvPr>
        </p:nvSpPr>
        <p:spPr>
          <a:xfrm>
            <a:off x="798513" y="1741488"/>
            <a:ext cx="7634287" cy="4275490"/>
          </a:xfrm>
        </p:spPr>
        <p:txBody>
          <a:bodyPr/>
          <a:lstStyle/>
          <a:p>
            <a:pPr marL="342900" lvl="1" indent="-342900">
              <a:spcBef>
                <a:spcPts val="750"/>
              </a:spcBef>
              <a:buClr>
                <a:schemeClr val="accent2"/>
              </a:buClr>
              <a:buFont typeface="Wingdings" panose="05000000000000000000" pitchFamily="2" charset="2"/>
              <a:buChar char="§"/>
              <a:defRPr/>
            </a:pPr>
            <a:r>
              <a:rPr lang="en-US" altLang="en-US" sz="2800" dirty="0">
                <a:latin typeface="Open Sans" panose="020B0606030504020204"/>
              </a:rPr>
              <a:t>These slides have been prepared by the Student Assessment Division of the Texas Education Agency.</a:t>
            </a:r>
          </a:p>
          <a:p>
            <a:pPr marL="342900" lvl="1" indent="-342900">
              <a:spcBef>
                <a:spcPts val="750"/>
              </a:spcBef>
              <a:buClr>
                <a:schemeClr val="accent2"/>
              </a:buClr>
              <a:buFont typeface="Wingdings" panose="05000000000000000000" pitchFamily="2" charset="2"/>
              <a:buChar char="§"/>
              <a:defRPr/>
            </a:pPr>
            <a:endParaRPr lang="en-US" altLang="en-US" sz="2800" dirty="0">
              <a:latin typeface="Open Sans" panose="020B0606030504020204"/>
            </a:endParaRPr>
          </a:p>
          <a:p>
            <a:pPr marL="342900" lvl="1" indent="-342900">
              <a:spcBef>
                <a:spcPts val="750"/>
              </a:spcBef>
              <a:buClr>
                <a:schemeClr val="accent2"/>
              </a:buClr>
              <a:buFont typeface="Wingdings" panose="05000000000000000000" pitchFamily="2" charset="2"/>
              <a:buChar char="§"/>
              <a:defRPr/>
            </a:pPr>
            <a:r>
              <a:rPr lang="en-US" altLang="en-US" sz="2800" dirty="0">
                <a:latin typeface="Open Sans" panose="020B0606030504020204"/>
              </a:rPr>
              <a:t>If any slide is amended or revised for local use, please remove the TEA logo and TEA footer on each slide. You may have to use the slide master to remove them. </a:t>
            </a:r>
          </a:p>
          <a:p>
            <a:pPr eaLnBrk="1" hangingPunct="1"/>
            <a:endParaRPr lang="en-US" altLang="en-US" dirty="0"/>
          </a:p>
        </p:txBody>
      </p:sp>
      <p:sp>
        <p:nvSpPr>
          <p:cNvPr id="81925" name="Slide Number Placeholder 3">
            <a:extLst>
              <a:ext uri="{FF2B5EF4-FFF2-40B4-BE49-F238E27FC236}">
                <a16:creationId xmlns:a16="http://schemas.microsoft.com/office/drawing/2014/main" id="{8F457880-AF5B-45B3-B82A-AE23309CA8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5B87AB-0CB0-41B6-B20A-7BD3D482CD15}" type="slidenum">
              <a:rPr lang="en-US" altLang="en-US" sz="1400" smtClean="0">
                <a:latin typeface="Tahoma" panose="020B0604030504040204" pitchFamily="34" charset="0"/>
              </a:rPr>
              <a:pPr/>
              <a:t>36</a:t>
            </a:fld>
            <a:endParaRPr lang="en-US" altLang="en-US" sz="1400" dirty="0">
              <a:latin typeface="Tahoma" panose="020B0604030504040204" pitchFamily="34" charset="0"/>
            </a:endParaRP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7E46-E2BC-484B-E664-BD42A1B04E35}"/>
              </a:ext>
            </a:extLst>
          </p:cNvPr>
          <p:cNvSpPr>
            <a:spLocks noGrp="1"/>
          </p:cNvSpPr>
          <p:nvPr>
            <p:ph type="title"/>
          </p:nvPr>
        </p:nvSpPr>
        <p:spPr/>
        <p:txBody>
          <a:bodyPr/>
          <a:lstStyle/>
          <a:p>
            <a:r>
              <a:rPr lang="en-US" dirty="0"/>
              <a:t>Raters and TELPAS Online Tests</a:t>
            </a:r>
          </a:p>
        </p:txBody>
      </p:sp>
      <p:sp>
        <p:nvSpPr>
          <p:cNvPr id="3" name="Content Placeholder 2">
            <a:extLst>
              <a:ext uri="{FF2B5EF4-FFF2-40B4-BE49-F238E27FC236}">
                <a16:creationId xmlns:a16="http://schemas.microsoft.com/office/drawing/2014/main" id="{71B915CB-5532-023D-70FA-147E32290524}"/>
              </a:ext>
            </a:extLst>
          </p:cNvPr>
          <p:cNvSpPr>
            <a:spLocks noGrp="1"/>
          </p:cNvSpPr>
          <p:nvPr>
            <p:ph idx="1"/>
          </p:nvPr>
        </p:nvSpPr>
        <p:spPr>
          <a:xfrm>
            <a:off x="445770" y="1253331"/>
            <a:ext cx="8069580" cy="4638018"/>
          </a:xfrm>
        </p:spPr>
        <p:txBody>
          <a:bodyPr/>
          <a:lstStyle/>
          <a:p>
            <a:pPr>
              <a:buClr>
                <a:schemeClr val="accent2"/>
              </a:buClr>
              <a:buFont typeface="Wingdings" panose="05000000000000000000"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There are two online tests for grades 2-12: listening and speaking test and reading and writing test. </a:t>
            </a:r>
          </a:p>
          <a:p>
            <a:pPr>
              <a:buClr>
                <a:schemeClr val="accent2"/>
              </a:buClr>
              <a:buFont typeface="Wingdings" panose="05000000000000000000"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If a student is eligible for a special administration in one of the test’s domains, the student will need to have a special administration in both domains (if applicable). </a:t>
            </a:r>
          </a:p>
          <a:p>
            <a:pPr>
              <a:buClr>
                <a:schemeClr val="accent2"/>
              </a:buClr>
              <a:buFont typeface="Wingdings" panose="05000000000000000000"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For the listening, speaking, and writing domains, a special holistic  administration will be completed by trained raters that have been assigned students that are eligible for a special administration in those domains. </a:t>
            </a:r>
          </a:p>
          <a:p>
            <a:pPr>
              <a:buClr>
                <a:schemeClr val="accent2"/>
              </a:buClr>
              <a:buFont typeface="Wingdings" panose="05000000000000000000"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For the reading domain, a special administration is a paper test (regular print, large print, or braille) which will require a trained test administrator to administer the test. </a:t>
            </a:r>
          </a:p>
          <a:p>
            <a:pPr marL="0" indent="0">
              <a:buClr>
                <a:schemeClr val="accent2"/>
              </a:buClr>
              <a:buNone/>
            </a:pPr>
            <a:endParaRPr lang="en-US" dirty="0"/>
          </a:p>
        </p:txBody>
      </p:sp>
      <p:sp>
        <p:nvSpPr>
          <p:cNvPr id="4" name="Footer Placeholder 3">
            <a:extLst>
              <a:ext uri="{FF2B5EF4-FFF2-40B4-BE49-F238E27FC236}">
                <a16:creationId xmlns:a16="http://schemas.microsoft.com/office/drawing/2014/main" id="{20B54540-E558-50C6-35CF-D9BB1349F11A}"/>
              </a:ext>
            </a:extLst>
          </p:cNvPr>
          <p:cNvSpPr>
            <a:spLocks noGrp="1"/>
          </p:cNvSpPr>
          <p:nvPr>
            <p:ph type="ftr" sz="quarter" idx="11"/>
          </p:nvPr>
        </p:nvSpPr>
        <p:spPr/>
        <p:txBody>
          <a:bodyPr/>
          <a:lstStyle/>
          <a:p>
            <a:pPr>
              <a:defRPr/>
            </a:pPr>
            <a:r>
              <a:rPr lang="en-US"/>
              <a:t>TEA</a:t>
            </a:r>
            <a:endParaRPr lang="en-US" dirty="0"/>
          </a:p>
        </p:txBody>
      </p:sp>
      <p:sp>
        <p:nvSpPr>
          <p:cNvPr id="5" name="Slide Number Placeholder 4">
            <a:extLst>
              <a:ext uri="{FF2B5EF4-FFF2-40B4-BE49-F238E27FC236}">
                <a16:creationId xmlns:a16="http://schemas.microsoft.com/office/drawing/2014/main" id="{D1198813-CDD4-6FD3-A6ED-BBF54AFA1CC8}"/>
              </a:ext>
            </a:extLst>
          </p:cNvPr>
          <p:cNvSpPr>
            <a:spLocks noGrp="1"/>
          </p:cNvSpPr>
          <p:nvPr>
            <p:ph type="sldNum" sz="quarter" idx="12"/>
          </p:nvPr>
        </p:nvSpPr>
        <p:spPr/>
        <p:txBody>
          <a:bodyPr/>
          <a:lstStyle/>
          <a:p>
            <a:pPr>
              <a:defRPr/>
            </a:pPr>
            <a:fld id="{22951E1B-7FDC-4AAD-8C3F-67499C17934D}" type="slidenum">
              <a:rPr lang="en-US" altLang="en-US" smtClean="0"/>
              <a:pPr>
                <a:defRPr/>
              </a:pPr>
              <a:t>4</a:t>
            </a:fld>
            <a:endParaRPr lang="en-US" altLang="en-US" dirty="0"/>
          </a:p>
        </p:txBody>
      </p:sp>
    </p:spTree>
    <p:extLst>
      <p:ext uri="{BB962C8B-B14F-4D97-AF65-F5344CB8AC3E}">
        <p14:creationId xmlns:p14="http://schemas.microsoft.com/office/powerpoint/2010/main" val="3554810052"/>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65389B3-6AB5-4A5A-9C16-164D4B1B538B}"/>
              </a:ext>
            </a:extLst>
          </p:cNvPr>
          <p:cNvSpPr>
            <a:spLocks noGrp="1"/>
          </p:cNvSpPr>
          <p:nvPr>
            <p:ph type="title"/>
          </p:nvPr>
        </p:nvSpPr>
        <p:spPr>
          <a:xfrm>
            <a:off x="1212850" y="317500"/>
            <a:ext cx="7613650" cy="709613"/>
          </a:xfrm>
        </p:spPr>
        <p:txBody>
          <a:bodyPr/>
          <a:lstStyle/>
          <a:p>
            <a:r>
              <a:rPr kumimoji="0" lang="en-US" sz="3200" b="1" i="0" u="none" strike="noStrike" kern="1200" cap="none" spc="0" normalizeH="0" baseline="0" noProof="0" dirty="0">
                <a:ln>
                  <a:noFill/>
                </a:ln>
                <a:solidFill>
                  <a:srgbClr val="0D6CB9"/>
                </a:solidFill>
                <a:effectLst/>
                <a:uLnTx/>
                <a:uFillTx/>
                <a:latin typeface="Calibri" panose="020F0502020204030204"/>
                <a:ea typeface="+mj-ea"/>
                <a:cs typeface="+mj-cs"/>
              </a:rPr>
              <a:t>TELPAS 2-12 Raters and Verifiers</a:t>
            </a:r>
            <a:endParaRPr lang="en-US" altLang="en-US" sz="3600" dirty="0">
              <a:solidFill>
                <a:srgbClr val="0070C0"/>
              </a:solidFill>
              <a:latin typeface="Open Sans Semibold" panose="020B0706030804020204" pitchFamily="34" charset="0"/>
            </a:endParaRPr>
          </a:p>
        </p:txBody>
      </p:sp>
      <p:graphicFrame>
        <p:nvGraphicFramePr>
          <p:cNvPr id="2" name="Table 5">
            <a:extLst>
              <a:ext uri="{FF2B5EF4-FFF2-40B4-BE49-F238E27FC236}">
                <a16:creationId xmlns:a16="http://schemas.microsoft.com/office/drawing/2014/main" id="{D23F03B9-3554-4BE9-D8B5-848201AB2586}"/>
              </a:ext>
            </a:extLst>
          </p:cNvPr>
          <p:cNvGraphicFramePr>
            <a:graphicFrameLocks noGrp="1"/>
          </p:cNvGraphicFramePr>
          <p:nvPr>
            <p:extLst>
              <p:ext uri="{D42A27DB-BD31-4B8C-83A1-F6EECF244321}">
                <p14:modId xmlns:p14="http://schemas.microsoft.com/office/powerpoint/2010/main" val="1179981885"/>
              </p:ext>
            </p:extLst>
          </p:nvPr>
        </p:nvGraphicFramePr>
        <p:xfrm>
          <a:off x="506038" y="1965960"/>
          <a:ext cx="8009312" cy="2926080"/>
        </p:xfrm>
        <a:graphic>
          <a:graphicData uri="http://schemas.openxmlformats.org/drawingml/2006/table">
            <a:tbl>
              <a:tblPr firstRow="1" bandRow="1"/>
              <a:tblGrid>
                <a:gridCol w="1988575">
                  <a:extLst>
                    <a:ext uri="{9D8B030D-6E8A-4147-A177-3AD203B41FA5}">
                      <a16:colId xmlns:a16="http://schemas.microsoft.com/office/drawing/2014/main" val="1449504883"/>
                    </a:ext>
                  </a:extLst>
                </a:gridCol>
                <a:gridCol w="6020737">
                  <a:extLst>
                    <a:ext uri="{9D8B030D-6E8A-4147-A177-3AD203B41FA5}">
                      <a16:colId xmlns:a16="http://schemas.microsoft.com/office/drawing/2014/main" val="4232041243"/>
                    </a:ext>
                  </a:extLst>
                </a:gridCol>
              </a:tblGrid>
              <a:tr h="522098">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r>
                        <a:rPr lang="en-US" sz="2000" dirty="0"/>
                        <a:t>Raters</a:t>
                      </a:r>
                    </a:p>
                  </a:txBody>
                  <a:tcPr anchor="ctr">
                    <a:lnL w="12700" cmpd="sng">
                      <a:solidFill>
                        <a:sysClr val="window" lastClr="FFFFFF"/>
                      </a:solidFill>
                    </a:lnL>
                    <a:lnR w="3175" cap="flat" cmpd="sng" algn="ctr">
                      <a:solidFill>
                        <a:sysClr val="window" lastClr="FFFFFF"/>
                      </a:solidFill>
                      <a:prstDash val="solid"/>
                      <a:round/>
                      <a:headEnd type="none" w="med" len="med"/>
                      <a:tailEnd type="none" w="med" len="med"/>
                    </a:lnR>
                    <a:lnT w="12700" cmpd="sng">
                      <a:solidFill>
                        <a:sysClr val="window" lastClr="FFFFFF"/>
                      </a:solid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Are educators that have been assigned to rate students eligible for a special holistic administration (listening, speaking, and/or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latin typeface="Calibri" panose="020F0502020204030204"/>
                          <a:ea typeface="+mn-ea"/>
                          <a:cs typeface="+mn-cs"/>
                        </a:rPr>
                        <a:t>Will need to rate students in all the applicable domains (listening, speaking, and/or writing)</a:t>
                      </a:r>
                    </a:p>
                  </a:txBody>
                  <a:tcPr>
                    <a:lnL w="3175" cap="flat" cmpd="sng" algn="ctr">
                      <a:solidFill>
                        <a:sysClr val="window" lastClr="FFFFFF"/>
                      </a:solidFill>
                      <a:prstDash val="solid"/>
                      <a:round/>
                      <a:headEnd type="none" w="med" len="med"/>
                      <a:tailEnd type="none" w="med" len="med"/>
                    </a:lnL>
                    <a:lnR w="9525" cap="flat" cmpd="sng" algn="ctr">
                      <a:solidFill>
                        <a:sysClr val="windowText" lastClr="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9050" cap="flat" cmpd="sng" algn="ctr">
                      <a:solidFill>
                        <a:srgbClr val="D8D8D8">
                          <a:lumMod val="75000"/>
                        </a:srgbClr>
                      </a:solidFill>
                      <a:prstDash val="solid"/>
                      <a:round/>
                      <a:headEnd type="none" w="med" len="med"/>
                      <a:tailEnd type="none" w="med" len="med"/>
                    </a:lnB>
                    <a:lnTlToBr w="12700" cmpd="sng">
                      <a:noFill/>
                      <a:prstDash val="solid"/>
                    </a:lnTlToBr>
                    <a:lnBlToTr w="12700" cmpd="sng">
                      <a:noFill/>
                      <a:prstDash val="solid"/>
                    </a:lnBlToTr>
                    <a:solidFill>
                      <a:srgbClr val="CCD4E6"/>
                    </a:solidFill>
                  </a:tcPr>
                </a:tc>
                <a:extLst>
                  <a:ext uri="{0D108BD9-81ED-4DB2-BD59-A6C34878D82A}">
                    <a16:rowId xmlns:a16="http://schemas.microsoft.com/office/drawing/2014/main" val="983146094"/>
                  </a:ext>
                </a:extLst>
              </a:tr>
              <a:tr h="37084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2000" b="1" dirty="0">
                          <a:solidFill>
                            <a:schemeClr val="bg1"/>
                          </a:solidFill>
                        </a:rPr>
                        <a:t>Verifiers</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2000" dirty="0"/>
                        <a:t>Will be needed to verify writing collections of students that will have a special holistic administration in the writing domain. </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9050" cap="flat" cmpd="sng" algn="ctr">
                      <a:solidFill>
                        <a:srgbClr val="D8D8D8">
                          <a:lumMod val="75000"/>
                        </a:srgbClr>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D4E6"/>
                    </a:solidFill>
                  </a:tcPr>
                </a:tc>
                <a:extLst>
                  <a:ext uri="{0D108BD9-81ED-4DB2-BD59-A6C34878D82A}">
                    <a16:rowId xmlns:a16="http://schemas.microsoft.com/office/drawing/2014/main" val="771330429"/>
                  </a:ext>
                </a:extLst>
              </a:tr>
            </a:tbl>
          </a:graphicData>
        </a:graphic>
      </p:graphicFrame>
      <p:sp>
        <p:nvSpPr>
          <p:cNvPr id="34821" name="Slide Number Placeholder 5">
            <a:extLst>
              <a:ext uri="{FF2B5EF4-FFF2-40B4-BE49-F238E27FC236}">
                <a16:creationId xmlns:a16="http://schemas.microsoft.com/office/drawing/2014/main" id="{1FEB6AC2-C341-4032-9497-DE81C983AB98}"/>
              </a:ext>
            </a:extLst>
          </p:cNvPr>
          <p:cNvSpPr txBox="1">
            <a:spLocks/>
          </p:cNvSpPr>
          <p:nvPr/>
        </p:nvSpPr>
        <p:spPr bwMode="auto">
          <a:xfrm>
            <a:off x="6457950" y="6484938"/>
            <a:ext cx="20574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a:lnSpc>
                <a:spcPct val="100000"/>
              </a:lnSpc>
              <a:spcBef>
                <a:spcPct val="0"/>
              </a:spcBef>
              <a:buFontTx/>
              <a:buNone/>
            </a:pPr>
            <a:fld id="{D1CC2BED-A9B6-40F8-9362-3AB992C317AE}" type="slidenum">
              <a:rPr lang="en-US" altLang="en-US" sz="1400">
                <a:latin typeface="Tahoma" panose="020B0604030504040204" pitchFamily="34" charset="0"/>
              </a:rPr>
              <a:pPr algn="r">
                <a:lnSpc>
                  <a:spcPct val="100000"/>
                </a:lnSpc>
                <a:spcBef>
                  <a:spcPct val="0"/>
                </a:spcBef>
                <a:buFontTx/>
                <a:buNone/>
              </a:pPr>
              <a:t>5</a:t>
            </a:fld>
            <a:endParaRPr lang="en-US" altLang="en-US" sz="1400" dirty="0">
              <a:latin typeface="Tahoma" panose="020B0604030504040204" pitchFamily="34" charset="0"/>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8E09805-92FF-4224-8C96-AE0157EA9C00}"/>
              </a:ext>
            </a:extLst>
          </p:cNvPr>
          <p:cNvSpPr>
            <a:spLocks noGrp="1"/>
          </p:cNvSpPr>
          <p:nvPr>
            <p:ph type="title"/>
          </p:nvPr>
        </p:nvSpPr>
        <p:spPr>
          <a:xfrm>
            <a:off x="1412875" y="317500"/>
            <a:ext cx="7197725" cy="709613"/>
          </a:xfrm>
        </p:spPr>
        <p:txBody>
          <a:bodyPr/>
          <a:lstStyle/>
          <a:p>
            <a:pPr algn="ctr"/>
            <a:r>
              <a:rPr lang="en-US" altLang="en-US" sz="3600" dirty="0">
                <a:solidFill>
                  <a:srgbClr val="0070C0"/>
                </a:solidFill>
                <a:latin typeface="Open Sans Semibold" panose="020B0706030804020204" pitchFamily="34" charset="0"/>
              </a:rPr>
              <a:t>Rater Credentials</a:t>
            </a:r>
          </a:p>
        </p:txBody>
      </p:sp>
      <p:sp>
        <p:nvSpPr>
          <p:cNvPr id="4" name="Content Placeholder 3">
            <a:extLst>
              <a:ext uri="{FF2B5EF4-FFF2-40B4-BE49-F238E27FC236}">
                <a16:creationId xmlns:a16="http://schemas.microsoft.com/office/drawing/2014/main" id="{413EA55C-7213-4FDB-AB14-A61BC25B6BAC}"/>
              </a:ext>
            </a:extLst>
          </p:cNvPr>
          <p:cNvSpPr>
            <a:spLocks noGrp="1"/>
          </p:cNvSpPr>
          <p:nvPr>
            <p:ph sz="quarter" idx="13"/>
          </p:nvPr>
        </p:nvSpPr>
        <p:spPr>
          <a:xfrm>
            <a:off x="317500" y="1665288"/>
            <a:ext cx="8509000" cy="4181475"/>
          </a:xfrm>
        </p:spPr>
        <p:txBody>
          <a:bodyPr>
            <a:normAutofit lnSpcReduction="10000"/>
          </a:bodyPr>
          <a:lstStyle/>
          <a:p>
            <a:pPr>
              <a:spcAft>
                <a:spcPct val="20000"/>
              </a:spcAft>
              <a:buClr>
                <a:schemeClr val="accent2"/>
              </a:buClr>
              <a:defRPr/>
            </a:pPr>
            <a:r>
              <a:rPr lang="en-US" altLang="en-US" sz="2400" dirty="0"/>
              <a:t>A teacher (including a substitute teacher) selected to rate an emergent bilingual (EB) student must </a:t>
            </a:r>
          </a:p>
          <a:p>
            <a:pPr marL="457200" lvl="1" indent="-457200">
              <a:spcBef>
                <a:spcPts val="750"/>
              </a:spcBef>
              <a:buClr>
                <a:schemeClr val="accent2"/>
              </a:buClr>
              <a:buFont typeface="Wingdings" panose="05000000000000000000" pitchFamily="2" charset="2"/>
              <a:buChar char="§"/>
              <a:defRPr/>
            </a:pPr>
            <a:r>
              <a:rPr lang="en-US" sz="2400" dirty="0">
                <a:latin typeface="Open Sans" panose="020B0606030504020204"/>
              </a:rPr>
              <a:t>have the student in class at the time of the spring assessment window,</a:t>
            </a:r>
          </a:p>
          <a:p>
            <a:pPr marL="457200" lvl="1" indent="-457200">
              <a:spcBef>
                <a:spcPts val="750"/>
              </a:spcBef>
              <a:buClr>
                <a:schemeClr val="accent2"/>
              </a:buClr>
              <a:buFont typeface="Wingdings" panose="05000000000000000000" pitchFamily="2" charset="2"/>
              <a:buChar char="§"/>
              <a:defRPr/>
            </a:pPr>
            <a:r>
              <a:rPr lang="en-US" sz="2400" dirty="0">
                <a:latin typeface="Open Sans" panose="020B0606030504020204"/>
              </a:rPr>
              <a:t>be knowledgeable about the student’s ability to use English in instructional and informal settings,</a:t>
            </a:r>
          </a:p>
          <a:p>
            <a:pPr marL="457200" lvl="1" indent="-457200">
              <a:spcBef>
                <a:spcPts val="750"/>
              </a:spcBef>
              <a:buClr>
                <a:schemeClr val="accent2"/>
              </a:buClr>
              <a:buFont typeface="Wingdings" panose="05000000000000000000" pitchFamily="2" charset="2"/>
              <a:buChar char="§"/>
              <a:defRPr/>
            </a:pPr>
            <a:r>
              <a:rPr lang="en-US" sz="2400" dirty="0">
                <a:latin typeface="Open Sans" panose="020B0606030504020204"/>
              </a:rPr>
              <a:t>hold valid Texas education credentials, such as a teacher certificate or permit, </a:t>
            </a:r>
          </a:p>
          <a:p>
            <a:pPr marL="457200" indent="-457200">
              <a:buClr>
                <a:schemeClr val="accent2"/>
              </a:buClr>
              <a:buFont typeface="Wingdings" panose="05000000000000000000" pitchFamily="2" charset="2"/>
              <a:buChar char="§"/>
              <a:defRPr/>
            </a:pPr>
            <a:r>
              <a:rPr lang="en-US" sz="2400" dirty="0"/>
              <a:t>be appropriately trained in the holistic rating process, and</a:t>
            </a:r>
          </a:p>
          <a:p>
            <a:pPr marL="457200" indent="-457200">
              <a:buClr>
                <a:schemeClr val="accent2"/>
              </a:buClr>
              <a:buFont typeface="Wingdings" panose="05000000000000000000" pitchFamily="2" charset="2"/>
              <a:buChar char="§"/>
              <a:defRPr/>
            </a:pPr>
            <a:r>
              <a:rPr lang="en-US" sz="2400" dirty="0"/>
              <a:t>rate the student in all eligible domains.</a:t>
            </a:r>
          </a:p>
          <a:p>
            <a:pPr>
              <a:defRPr/>
            </a:pPr>
            <a:endParaRPr lang="en-US" dirty="0"/>
          </a:p>
        </p:txBody>
      </p:sp>
      <p:sp>
        <p:nvSpPr>
          <p:cNvPr id="2" name="TextBox 1">
            <a:extLst>
              <a:ext uri="{FF2B5EF4-FFF2-40B4-BE49-F238E27FC236}">
                <a16:creationId xmlns:a16="http://schemas.microsoft.com/office/drawing/2014/main" id="{9361FE56-14D2-5CBB-E471-5BE270BB36ED}"/>
              </a:ext>
            </a:extLst>
          </p:cNvPr>
          <p:cNvSpPr txBox="1"/>
          <p:nvPr/>
        </p:nvSpPr>
        <p:spPr>
          <a:xfrm>
            <a:off x="317500" y="5723318"/>
            <a:ext cx="7481026" cy="369332"/>
          </a:xfrm>
          <a:prstGeom prst="rect">
            <a:avLst/>
          </a:prstGeom>
          <a:solidFill>
            <a:schemeClr val="accent2">
              <a:lumMod val="75000"/>
            </a:schemeClr>
          </a:solidFill>
        </p:spPr>
        <p:txBody>
          <a:bodyPr wrap="square" rtlCol="0">
            <a:spAutoFit/>
          </a:bodyPr>
          <a:lstStyle/>
          <a:p>
            <a:r>
              <a:rPr lang="en-US" b="1" dirty="0">
                <a:solidFill>
                  <a:schemeClr val="bg1"/>
                </a:solidFill>
              </a:rPr>
              <a:t>There is no longer a distinction between K-1 and 2-12 raters. </a:t>
            </a:r>
          </a:p>
        </p:txBody>
      </p:sp>
      <p:sp>
        <p:nvSpPr>
          <p:cNvPr id="28677" name="Slide Number Placeholder 5">
            <a:extLst>
              <a:ext uri="{FF2B5EF4-FFF2-40B4-BE49-F238E27FC236}">
                <a16:creationId xmlns:a16="http://schemas.microsoft.com/office/drawing/2014/main" id="{B1AC9048-C32D-40AD-B541-0D8FD965CEA6}"/>
              </a:ext>
            </a:extLst>
          </p:cNvPr>
          <p:cNvSpPr txBox="1">
            <a:spLocks/>
          </p:cNvSpPr>
          <p:nvPr/>
        </p:nvSpPr>
        <p:spPr bwMode="auto">
          <a:xfrm>
            <a:off x="6457950" y="6484938"/>
            <a:ext cx="20574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a:lnSpc>
                <a:spcPct val="100000"/>
              </a:lnSpc>
              <a:spcBef>
                <a:spcPct val="0"/>
              </a:spcBef>
              <a:buFontTx/>
              <a:buNone/>
            </a:pPr>
            <a:fld id="{EBFFB73A-3399-4538-8023-D7C2D02851C9}" type="slidenum">
              <a:rPr lang="en-US" altLang="en-US" sz="1400">
                <a:latin typeface="Tahoma" panose="020B0604030504040204" pitchFamily="34" charset="0"/>
              </a:rPr>
              <a:pPr algn="r">
                <a:lnSpc>
                  <a:spcPct val="100000"/>
                </a:lnSpc>
                <a:spcBef>
                  <a:spcPct val="0"/>
                </a:spcBef>
                <a:buFontTx/>
                <a:buNone/>
              </a:pPr>
              <a:t>6</a:t>
            </a:fld>
            <a:endParaRPr lang="en-US" altLang="en-US" sz="1400" dirty="0">
              <a:latin typeface="Tahoma" panose="020B0604030504040204" pitchFamily="34" charset="0"/>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a:extLst>
              <a:ext uri="{FF2B5EF4-FFF2-40B4-BE49-F238E27FC236}">
                <a16:creationId xmlns:a16="http://schemas.microsoft.com/office/drawing/2014/main" id="{CC865A0F-DC88-4D36-B2CE-072EDACAB018}"/>
              </a:ext>
            </a:extLst>
          </p:cNvPr>
          <p:cNvSpPr>
            <a:spLocks noGrp="1"/>
          </p:cNvSpPr>
          <p:nvPr>
            <p:ph type="title" idx="4294967295"/>
          </p:nvPr>
        </p:nvSpPr>
        <p:spPr>
          <a:xfrm>
            <a:off x="1674813" y="231775"/>
            <a:ext cx="6656387" cy="849313"/>
          </a:xfrm>
        </p:spPr>
        <p:txBody>
          <a:bodyPr/>
          <a:lstStyle/>
          <a:p>
            <a:pPr eaLnBrk="1" hangingPunct="1"/>
            <a:r>
              <a:rPr lang="en-US" altLang="en-US" sz="3600" dirty="0">
                <a:solidFill>
                  <a:srgbClr val="0070C0"/>
                </a:solidFill>
                <a:latin typeface="Open Sans Semibold" panose="020B0706030804020204" pitchFamily="34" charset="0"/>
              </a:rPr>
              <a:t>TELPAS Rater Responsibilities</a:t>
            </a:r>
          </a:p>
        </p:txBody>
      </p:sp>
      <p:sp>
        <p:nvSpPr>
          <p:cNvPr id="34821" name="Rectangle 5">
            <a:extLst>
              <a:ext uri="{FF2B5EF4-FFF2-40B4-BE49-F238E27FC236}">
                <a16:creationId xmlns:a16="http://schemas.microsoft.com/office/drawing/2014/main" id="{5485A8BE-E396-40A9-B7B9-A70E0B760A50}"/>
              </a:ext>
            </a:extLst>
          </p:cNvPr>
          <p:cNvSpPr>
            <a:spLocks noGrp="1"/>
          </p:cNvSpPr>
          <p:nvPr>
            <p:ph type="body" idx="4294967295"/>
          </p:nvPr>
        </p:nvSpPr>
        <p:spPr>
          <a:xfrm>
            <a:off x="657225" y="1452563"/>
            <a:ext cx="7848600" cy="4419600"/>
          </a:xfrm>
        </p:spPr>
        <p:txBody>
          <a:bodyPr/>
          <a:lstStyle/>
          <a:p>
            <a:pPr marL="342900" indent="-342900">
              <a:buClr>
                <a:schemeClr val="accent2"/>
              </a:buClr>
              <a:buFont typeface="Wingdings" panose="05000000000000000000" pitchFamily="2" charset="2"/>
              <a:buChar char="§"/>
              <a:defRPr/>
            </a:pPr>
            <a:r>
              <a:rPr lang="en-US" altLang="en-US" sz="2600" dirty="0">
                <a:latin typeface="Open Sans" panose="020B0606030504020204"/>
              </a:rPr>
              <a:t>A student’s TELPAS rater is the person designated by the district as the official rater of the student’s English language proficiency.</a:t>
            </a:r>
          </a:p>
          <a:p>
            <a:pPr marL="0" indent="0">
              <a:buClr>
                <a:schemeClr val="accent2"/>
              </a:buClr>
              <a:buNone/>
              <a:defRPr/>
            </a:pPr>
            <a:endParaRPr lang="en-US" altLang="en-US" sz="2600" dirty="0">
              <a:latin typeface="Open Sans" panose="020B0606030504020204"/>
            </a:endParaRPr>
          </a:p>
          <a:p>
            <a:pPr marL="342900" indent="-342900">
              <a:buClr>
                <a:schemeClr val="accent2"/>
              </a:buClr>
              <a:buFont typeface="Wingdings" panose="05000000000000000000" pitchFamily="2" charset="2"/>
              <a:buChar char="§"/>
              <a:defRPr/>
            </a:pPr>
            <a:r>
              <a:rPr lang="en-US" altLang="en-US" sz="2600" dirty="0">
                <a:latin typeface="Open Sans" panose="020B0606030504020204"/>
              </a:rPr>
              <a:t>A rater must rate the student in all domains for which the student is eligible. It is not permitted for a student to have one rater for some domains and another rater for other domains.</a:t>
            </a:r>
          </a:p>
          <a:p>
            <a:pPr marL="0" indent="0" eaLnBrk="1" hangingPunct="1">
              <a:lnSpc>
                <a:spcPct val="80000"/>
              </a:lnSpc>
              <a:buNone/>
              <a:defRPr/>
            </a:pPr>
            <a:endParaRPr lang="en-US" altLang="en-US" dirty="0"/>
          </a:p>
        </p:txBody>
      </p:sp>
      <p:sp>
        <p:nvSpPr>
          <p:cNvPr id="36867" name="Slide Number Placeholder 5">
            <a:extLst>
              <a:ext uri="{FF2B5EF4-FFF2-40B4-BE49-F238E27FC236}">
                <a16:creationId xmlns:a16="http://schemas.microsoft.com/office/drawing/2014/main" id="{36850AE1-7E6F-4A82-9C91-47126702A3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DB929D8-1B32-4EC4-A8FF-DF0CEB6FA369}" type="slidenum">
              <a:rPr lang="en-US" altLang="en-US" sz="1400" smtClean="0">
                <a:latin typeface="Tahoma" panose="020B0604030504040204" pitchFamily="34" charset="0"/>
              </a:rPr>
              <a:pPr/>
              <a:t>7</a:t>
            </a:fld>
            <a:endParaRPr lang="en-US" altLang="en-US" sz="1400" dirty="0">
              <a:latin typeface="Tahoma" panose="020B0604030504040204" pitchFamily="34" charset="0"/>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8">
            <a:extLst>
              <a:ext uri="{FF2B5EF4-FFF2-40B4-BE49-F238E27FC236}">
                <a16:creationId xmlns:a16="http://schemas.microsoft.com/office/drawing/2014/main" id="{727F3CAF-CBDE-40FF-B174-97977E968E17}"/>
              </a:ext>
            </a:extLst>
          </p:cNvPr>
          <p:cNvSpPr>
            <a:spLocks noGrp="1"/>
          </p:cNvSpPr>
          <p:nvPr>
            <p:ph type="title"/>
          </p:nvPr>
        </p:nvSpPr>
        <p:spPr>
          <a:xfrm>
            <a:off x="1350963" y="274638"/>
            <a:ext cx="7793037" cy="1143000"/>
          </a:xfrm>
        </p:spPr>
        <p:txBody>
          <a:bodyPr/>
          <a:lstStyle/>
          <a:p>
            <a:pPr eaLnBrk="1" hangingPunct="1">
              <a:defRPr/>
            </a:pPr>
            <a:r>
              <a:rPr lang="en-US" altLang="en-US" sz="2800" dirty="0">
                <a:solidFill>
                  <a:srgbClr val="0070C0"/>
                </a:solidFill>
                <a:latin typeface="Open Sans Semibold" panose="020B0706030804020204" pitchFamily="34" charset="0"/>
              </a:rPr>
              <a:t>New Raters: K–1 and 2–12 Training Requirements</a:t>
            </a:r>
          </a:p>
        </p:txBody>
      </p:sp>
      <p:sp>
        <p:nvSpPr>
          <p:cNvPr id="38919" name="Slide Number Placeholder 1">
            <a:extLst>
              <a:ext uri="{FF2B5EF4-FFF2-40B4-BE49-F238E27FC236}">
                <a16:creationId xmlns:a16="http://schemas.microsoft.com/office/drawing/2014/main" id="{49CABE82-D6E3-4BA4-98DA-A06CC4FBA0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A167C78-7B06-4FFA-85AC-BA5C6EEBF001}" type="slidenum">
              <a:rPr lang="en-US" altLang="en-US" sz="1400" smtClean="0">
                <a:latin typeface="Tahoma" panose="020B0604030504040204" pitchFamily="34" charset="0"/>
              </a:rPr>
              <a:pPr/>
              <a:t>8</a:t>
            </a:fld>
            <a:endParaRPr lang="en-US" altLang="en-US" sz="1400" dirty="0">
              <a:latin typeface="Tahoma" panose="020B0604030504040204" pitchFamily="34" charset="0"/>
            </a:endParaRPr>
          </a:p>
        </p:txBody>
      </p:sp>
      <p:graphicFrame>
        <p:nvGraphicFramePr>
          <p:cNvPr id="4" name="Table 3">
            <a:extLst>
              <a:ext uri="{FF2B5EF4-FFF2-40B4-BE49-F238E27FC236}">
                <a16:creationId xmlns:a16="http://schemas.microsoft.com/office/drawing/2014/main" id="{7D268F29-C9B1-F8BD-8149-5B9F33D1C183}"/>
              </a:ext>
            </a:extLst>
          </p:cNvPr>
          <p:cNvGraphicFramePr>
            <a:graphicFrameLocks noGrp="1"/>
          </p:cNvGraphicFramePr>
          <p:nvPr>
            <p:extLst>
              <p:ext uri="{D42A27DB-BD31-4B8C-83A1-F6EECF244321}">
                <p14:modId xmlns:p14="http://schemas.microsoft.com/office/powerpoint/2010/main" val="2734616080"/>
              </p:ext>
            </p:extLst>
          </p:nvPr>
        </p:nvGraphicFramePr>
        <p:xfrm>
          <a:off x="454101" y="1417638"/>
          <a:ext cx="7793037" cy="5002152"/>
        </p:xfrm>
        <a:graphic>
          <a:graphicData uri="http://schemas.openxmlformats.org/drawingml/2006/table">
            <a:tbl>
              <a:tblPr firstRow="1" bandRow="1">
                <a:tableStyleId>{9DCAF9ED-07DC-4A11-8D7F-57B35C25682E}</a:tableStyleId>
              </a:tblPr>
              <a:tblGrid>
                <a:gridCol w="7793037">
                  <a:extLst>
                    <a:ext uri="{9D8B030D-6E8A-4147-A177-3AD203B41FA5}">
                      <a16:colId xmlns:a16="http://schemas.microsoft.com/office/drawing/2014/main" val="1055696672"/>
                    </a:ext>
                  </a:extLst>
                </a:gridCol>
              </a:tblGrid>
              <a:tr h="405885">
                <a:tc>
                  <a:txBody>
                    <a:bodyPr/>
                    <a:lstStyle/>
                    <a:p>
                      <a:r>
                        <a:rPr lang="en-US" sz="2200" dirty="0"/>
                        <a:t>NEW RATERS</a:t>
                      </a:r>
                    </a:p>
                  </a:txBody>
                  <a:tcPr>
                    <a:solidFill>
                      <a:schemeClr val="accent2">
                        <a:lumMod val="75000"/>
                      </a:schemeClr>
                    </a:solidFill>
                  </a:tcPr>
                </a:tc>
                <a:extLst>
                  <a:ext uri="{0D108BD9-81ED-4DB2-BD59-A6C34878D82A}">
                    <a16:rowId xmlns:a16="http://schemas.microsoft.com/office/drawing/2014/main" val="3511832502"/>
                  </a:ext>
                </a:extLst>
              </a:tr>
              <a:tr h="964156">
                <a:tc>
                  <a:txBody>
                    <a:bodyPr/>
                    <a:lstStyle/>
                    <a:p>
                      <a:r>
                        <a:rPr lang="en-US" sz="2200" b="1" dirty="0">
                          <a:solidFill>
                            <a:schemeClr val="tx1"/>
                          </a:solidFill>
                        </a:rPr>
                        <a:t>K–1 Raters </a:t>
                      </a:r>
                    </a:p>
                    <a:p>
                      <a:r>
                        <a:rPr lang="en-US" sz="2200" dirty="0">
                          <a:solidFill>
                            <a:schemeClr val="tx1"/>
                          </a:solidFill>
                        </a:rPr>
                        <a:t>Complete an online basic training course, which includes practice rating activities for each language domain – listening, speaking, reading, and writing.</a:t>
                      </a:r>
                    </a:p>
                  </a:txBody>
                  <a:tcPr/>
                </a:tc>
                <a:extLst>
                  <a:ext uri="{0D108BD9-81ED-4DB2-BD59-A6C34878D82A}">
                    <a16:rowId xmlns:a16="http://schemas.microsoft.com/office/drawing/2014/main" val="1461584564"/>
                  </a:ext>
                </a:extLst>
              </a:tr>
              <a:tr h="108913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en-US" sz="2200" b="1" dirty="0">
                          <a:solidFill>
                            <a:schemeClr val="tx1"/>
                          </a:solidFill>
                        </a:rPr>
                        <a:t>2-12 Raters (for Special Holistic Administrations of Listening, Speaking, and/or Writing)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200" dirty="0">
                          <a:solidFill>
                            <a:schemeClr val="tx1"/>
                          </a:solidFill>
                        </a:rPr>
                        <a:t>Complete an online basic training course and practice rating activity. Training for listening and speaking includes both domains. Training for writing is only for that domain. </a:t>
                      </a:r>
                    </a:p>
                  </a:txBody>
                  <a:tcPr/>
                </a:tc>
                <a:extLst>
                  <a:ext uri="{0D108BD9-81ED-4DB2-BD59-A6C34878D82A}">
                    <a16:rowId xmlns:a16="http://schemas.microsoft.com/office/drawing/2014/main" val="3189020365"/>
                  </a:ext>
                </a:extLst>
              </a:tr>
              <a:tr h="1298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200" b="1" dirty="0">
                          <a:solidFill>
                            <a:schemeClr val="tx1"/>
                          </a:solidFill>
                        </a:rPr>
                        <a:t>Both K-1 and 2-12 Raters</a:t>
                      </a:r>
                    </a:p>
                    <a:p>
                      <a:pPr marL="0" lvl="1" indent="0" algn="l"/>
                      <a:r>
                        <a:rPr lang="en-US" altLang="en-US" sz="2200" dirty="0">
                          <a:solidFill>
                            <a:schemeClr val="tx1"/>
                          </a:solidFill>
                        </a:rPr>
                        <a:t>Complete calibration activities to ensure that they are prepared to apply the PLD rubrics consistently and accurately. </a:t>
                      </a:r>
                      <a:endParaRPr lang="en-US" altLang="en-US" sz="2200" dirty="0">
                        <a:solidFill>
                          <a:schemeClr val="tx1"/>
                        </a:solidFill>
                        <a:cs typeface="Calibri"/>
                      </a:endParaRPr>
                    </a:p>
                  </a:txBody>
                  <a:tcPr/>
                </a:tc>
                <a:extLst>
                  <a:ext uri="{0D108BD9-81ED-4DB2-BD59-A6C34878D82A}">
                    <a16:rowId xmlns:a16="http://schemas.microsoft.com/office/drawing/2014/main" val="562345106"/>
                  </a:ext>
                </a:extLst>
              </a:tr>
            </a:tbl>
          </a:graphicData>
        </a:graphic>
      </p:graphicFrame>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EDF741-1A65-0E62-40E8-E5C0C5E736F2}"/>
              </a:ext>
            </a:extLst>
          </p:cNvPr>
          <p:cNvSpPr>
            <a:spLocks noGrp="1"/>
          </p:cNvSpPr>
          <p:nvPr>
            <p:ph type="title"/>
          </p:nvPr>
        </p:nvSpPr>
        <p:spPr/>
        <p:txBody>
          <a:bodyPr/>
          <a:lstStyle/>
          <a:p>
            <a:r>
              <a:rPr lang="en-US" dirty="0"/>
              <a:t>Returning Raters: K-1 and 2-12 Training Requirements</a:t>
            </a:r>
          </a:p>
        </p:txBody>
      </p:sp>
      <p:sp>
        <p:nvSpPr>
          <p:cNvPr id="7" name="Footer Placeholder 6">
            <a:extLst>
              <a:ext uri="{FF2B5EF4-FFF2-40B4-BE49-F238E27FC236}">
                <a16:creationId xmlns:a16="http://schemas.microsoft.com/office/drawing/2014/main" id="{12C9AECF-64D5-8E24-E265-D7121F466A62}"/>
              </a:ext>
            </a:extLst>
          </p:cNvPr>
          <p:cNvSpPr>
            <a:spLocks noGrp="1"/>
          </p:cNvSpPr>
          <p:nvPr>
            <p:ph type="ftr" sz="quarter" idx="15"/>
          </p:nvPr>
        </p:nvSpPr>
        <p:spPr/>
        <p:txBody>
          <a:bodyPr/>
          <a:lstStyle/>
          <a:p>
            <a:pPr>
              <a:defRPr/>
            </a:pPr>
            <a:r>
              <a:rPr lang="en-US"/>
              <a:t>TEA</a:t>
            </a:r>
            <a:endParaRPr lang="en-US" dirty="0"/>
          </a:p>
        </p:txBody>
      </p:sp>
      <p:sp>
        <p:nvSpPr>
          <p:cNvPr id="8" name="Slide Number Placeholder 7">
            <a:extLst>
              <a:ext uri="{FF2B5EF4-FFF2-40B4-BE49-F238E27FC236}">
                <a16:creationId xmlns:a16="http://schemas.microsoft.com/office/drawing/2014/main" id="{8CD7C0D2-1113-3A83-54EE-2F128BD23B2B}"/>
              </a:ext>
            </a:extLst>
          </p:cNvPr>
          <p:cNvSpPr>
            <a:spLocks noGrp="1"/>
          </p:cNvSpPr>
          <p:nvPr>
            <p:ph type="sldNum" sz="quarter" idx="16"/>
          </p:nvPr>
        </p:nvSpPr>
        <p:spPr/>
        <p:txBody>
          <a:bodyPr/>
          <a:lstStyle/>
          <a:p>
            <a:pPr>
              <a:defRPr/>
            </a:pPr>
            <a:fld id="{DA588CF4-FEE4-409D-971A-68C9DCCBC3B6}" type="slidenum">
              <a:rPr lang="en-US" altLang="en-US" smtClean="0"/>
              <a:pPr>
                <a:defRPr/>
              </a:pPr>
              <a:t>9</a:t>
            </a:fld>
            <a:endParaRPr lang="en-US" altLang="en-US" dirty="0"/>
          </a:p>
        </p:txBody>
      </p:sp>
      <p:graphicFrame>
        <p:nvGraphicFramePr>
          <p:cNvPr id="11" name="Table 10">
            <a:extLst>
              <a:ext uri="{FF2B5EF4-FFF2-40B4-BE49-F238E27FC236}">
                <a16:creationId xmlns:a16="http://schemas.microsoft.com/office/drawing/2014/main" id="{B21D6FAF-9D5B-375F-D8AE-EB95D4ED855B}"/>
              </a:ext>
            </a:extLst>
          </p:cNvPr>
          <p:cNvGraphicFramePr>
            <a:graphicFrameLocks noGrp="1"/>
          </p:cNvGraphicFramePr>
          <p:nvPr>
            <p:extLst>
              <p:ext uri="{D42A27DB-BD31-4B8C-83A1-F6EECF244321}">
                <p14:modId xmlns:p14="http://schemas.microsoft.com/office/powerpoint/2010/main" val="2518379004"/>
              </p:ext>
            </p:extLst>
          </p:nvPr>
        </p:nvGraphicFramePr>
        <p:xfrm>
          <a:off x="619933" y="1508759"/>
          <a:ext cx="7780148" cy="2272088"/>
        </p:xfrm>
        <a:graphic>
          <a:graphicData uri="http://schemas.openxmlformats.org/drawingml/2006/table">
            <a:tbl>
              <a:tblPr firstRow="1" bandRow="1">
                <a:tableStyleId>{B301B821-A1FF-4177-AEE7-76D212191A09}</a:tableStyleId>
              </a:tblPr>
              <a:tblGrid>
                <a:gridCol w="7780148">
                  <a:extLst>
                    <a:ext uri="{9D8B030D-6E8A-4147-A177-3AD203B41FA5}">
                      <a16:colId xmlns:a16="http://schemas.microsoft.com/office/drawing/2014/main" val="1055696672"/>
                    </a:ext>
                  </a:extLst>
                </a:gridCol>
              </a:tblGrid>
              <a:tr h="504248">
                <a:tc>
                  <a:txBody>
                    <a:bodyPr/>
                    <a:lstStyle/>
                    <a:p>
                      <a:r>
                        <a:rPr lang="en-US" sz="2000" dirty="0"/>
                        <a:t>RETURNING</a:t>
                      </a:r>
                      <a:r>
                        <a:rPr lang="en-US" sz="2400" dirty="0"/>
                        <a:t> </a:t>
                      </a:r>
                      <a:r>
                        <a:rPr lang="en-US" sz="2000" dirty="0"/>
                        <a:t>RATERS</a:t>
                      </a:r>
                    </a:p>
                  </a:txBody>
                  <a:tcPr>
                    <a:solidFill>
                      <a:schemeClr val="accent5">
                        <a:lumMod val="75000"/>
                      </a:schemeClr>
                    </a:solidFill>
                  </a:tcPr>
                </a:tc>
                <a:extLst>
                  <a:ext uri="{0D108BD9-81ED-4DB2-BD59-A6C34878D82A}">
                    <a16:rowId xmlns:a16="http://schemas.microsoft.com/office/drawing/2014/main" val="3511832502"/>
                  </a:ext>
                </a:extLst>
              </a:tr>
              <a:tr h="1613595">
                <a:tc>
                  <a:txBody>
                    <a:bodyPr/>
                    <a:lstStyle/>
                    <a:p>
                      <a:r>
                        <a:rPr lang="en-US" sz="2200" b="1" dirty="0">
                          <a:solidFill>
                            <a:schemeClr val="tx1"/>
                          </a:solidFill>
                        </a:rPr>
                        <a:t>K–1 and 2-12 Raters</a:t>
                      </a:r>
                    </a:p>
                    <a:p>
                      <a:r>
                        <a:rPr lang="en-US" sz="2200" dirty="0">
                          <a:solidFill>
                            <a:schemeClr val="tx1"/>
                          </a:solidFill>
                        </a:rPr>
                        <a:t>Raters, who have successfully completed calibration activities at least once, are highly encouraged to complete calibration before rating; however, it’s optional, unless required by campus testing coordinator.  </a:t>
                      </a:r>
                    </a:p>
                  </a:txBody>
                  <a:tcPr/>
                </a:tc>
                <a:extLst>
                  <a:ext uri="{0D108BD9-81ED-4DB2-BD59-A6C34878D82A}">
                    <a16:rowId xmlns:a16="http://schemas.microsoft.com/office/drawing/2014/main" val="1461584564"/>
                  </a:ext>
                </a:extLst>
              </a:tr>
            </a:tbl>
          </a:graphicData>
        </a:graphic>
      </p:graphicFrame>
    </p:spTree>
    <p:extLst>
      <p:ext uri="{BB962C8B-B14F-4D97-AF65-F5344CB8AC3E}">
        <p14:creationId xmlns:p14="http://schemas.microsoft.com/office/powerpoint/2010/main" val="2673858187"/>
      </p:ext>
    </p:extLst>
  </p:cSld>
  <p:clrMapOvr>
    <a:masterClrMapping/>
  </p:clrMapOvr>
  <p:transition>
    <p:random/>
  </p:transition>
</p:sld>
</file>

<file path=ppt/theme/theme1.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749CD4D0-7E20-445B-A06D-B5CFFAD8F228}"/>
    </a:ext>
  </a:extLst>
</a:theme>
</file>

<file path=ppt/theme/theme2.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B202B111-9E79-4318-B6C1-23998D77C1A1}"/>
    </a:ext>
  </a:extLst>
</a:theme>
</file>

<file path=ppt/theme/theme3.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A8AF0F7F-B479-4822-B86D-C6B117495B15}"/>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8D1FB4AC-674B-4C64-824B-69DF17039998}"/>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3E572C51-A381-4CD1-B9D8-90DFCFDD2BF4}"/>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20178</TotalTime>
  <Words>4690</Words>
  <Application>Microsoft Office PowerPoint</Application>
  <PresentationFormat>On-screen Show (4:3)</PresentationFormat>
  <Paragraphs>378</Paragraphs>
  <Slides>36</Slides>
  <Notes>33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36</vt:i4>
      </vt:variant>
    </vt:vector>
  </HeadingPairs>
  <TitlesOfParts>
    <vt:vector size="53" baseType="lpstr">
      <vt:lpstr>Arial</vt:lpstr>
      <vt:lpstr>Calibri</vt:lpstr>
      <vt:lpstr>Calibri (Body)</vt:lpstr>
      <vt:lpstr>Calibri Light</vt:lpstr>
      <vt:lpstr>Open Sans</vt:lpstr>
      <vt:lpstr>Open Sans (Body)</vt:lpstr>
      <vt:lpstr>Open Sans (Headings)</vt:lpstr>
      <vt:lpstr>Open Sans Light</vt:lpstr>
      <vt:lpstr>Open Sans Semibold</vt:lpstr>
      <vt:lpstr>Source Sans Pro</vt:lpstr>
      <vt:lpstr>Tahoma</vt:lpstr>
      <vt:lpstr>Wingdings</vt:lpstr>
      <vt:lpstr>TEA Main Slide</vt:lpstr>
      <vt:lpstr>Main Title Slides</vt:lpstr>
      <vt:lpstr>Section Title Slides</vt:lpstr>
      <vt:lpstr>1_TEA Main Slide</vt:lpstr>
      <vt:lpstr>TEA Opener - Blank</vt:lpstr>
      <vt:lpstr>    Holistic Rating  Training Requirements     2023-2024  Texas Education Agency Student Assessment Division </vt:lpstr>
      <vt:lpstr>  Topics</vt:lpstr>
      <vt:lpstr>TELPAS Components</vt:lpstr>
      <vt:lpstr>Raters and TELPAS Online Tests</vt:lpstr>
      <vt:lpstr>TELPAS 2-12 Raters and Verifiers</vt:lpstr>
      <vt:lpstr>Rater Credentials</vt:lpstr>
      <vt:lpstr>TELPAS Rater Responsibilities</vt:lpstr>
      <vt:lpstr>New Raters: K–1 and 2–12 Training Requirements</vt:lpstr>
      <vt:lpstr>Returning Raters: K-1 and 2-12 Training Requirements</vt:lpstr>
      <vt:lpstr>New and Returning Raters</vt:lpstr>
      <vt:lpstr>Holistic Rating Training</vt:lpstr>
      <vt:lpstr>Grades K-12  Holistic Rating Training Flowchart</vt:lpstr>
      <vt:lpstr>TELPAS Key Dates for Holistic Rater Training and Administrations</vt:lpstr>
      <vt:lpstr>TELPAS Rater Training and Calibration Sets in LMS</vt:lpstr>
      <vt:lpstr>TELPAS Rater and Assembling and Verifying Training Modules (Optional)</vt:lpstr>
      <vt:lpstr>TELPAS Administration Procedures Training</vt:lpstr>
      <vt:lpstr>Online Basic Training</vt:lpstr>
      <vt:lpstr>Online Calibration </vt:lpstr>
      <vt:lpstr>Training and Calibration  Grade Clusters </vt:lpstr>
      <vt:lpstr>Raters with Students in Multiple  Grade Clusters, Grades 2–12</vt:lpstr>
      <vt:lpstr>Raters with Students in Multiple  Grade Clusters that Include  Grades K–1</vt:lpstr>
      <vt:lpstr>When and where do raters take the online basic training course?</vt:lpstr>
      <vt:lpstr>What resources do raters need  for training?</vt:lpstr>
      <vt:lpstr>What resources do raters need to rate students?</vt:lpstr>
      <vt:lpstr>When and where do raters  complete calibration?</vt:lpstr>
      <vt:lpstr>Why is calibration necessary?</vt:lpstr>
      <vt:lpstr>Preparing for Calibration Sets</vt:lpstr>
      <vt:lpstr>Monitored Calibration Sessions</vt:lpstr>
      <vt:lpstr>Monitored Calibration Sessions (continued)</vt:lpstr>
      <vt:lpstr>Monitored Calibration Sessions (continued)  </vt:lpstr>
      <vt:lpstr>Will raters be able to refer to any  resources during calibration activities?</vt:lpstr>
      <vt:lpstr>How many students must be rated successfully? </vt:lpstr>
      <vt:lpstr>Recap of Calibration Process</vt:lpstr>
      <vt:lpstr>What happens if a rater is  unsuccessful in calibrating?</vt:lpstr>
      <vt:lpstr>Course and Calibration Certificates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Holistic Rating Training</dc:title>
  <dc:creator>StudentAssessment@tea.texas.gov</dc:creator>
  <cp:lastModifiedBy>Smith, Melissa</cp:lastModifiedBy>
  <cp:revision>1525</cp:revision>
  <cp:lastPrinted>2016-09-29T15:45:55Z</cp:lastPrinted>
  <dcterms:created xsi:type="dcterms:W3CDTF">2004-02-20T17:29:40Z</dcterms:created>
  <dcterms:modified xsi:type="dcterms:W3CDTF">2023-10-17T13:19:18Z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ktContentLanguage">
    <vt:i4>1033</vt:i4>
  </property>
  <property fmtid="{D5CDD505-2E9C-101B-9397-08002B2CF9AE}" pid="3" name="EktQuickLink">
    <vt:lpwstr>DownloadAsset.aspx?id=2147503373</vt:lpwstr>
  </property>
  <property fmtid="{D5CDD505-2E9C-101B-9397-08002B2CF9AE}" pid="4" name="EktContentType">
    <vt:i4>101</vt:i4>
  </property>
  <property fmtid="{D5CDD505-2E9C-101B-9397-08002B2CF9AE}" pid="5" name="EktFolderName">
    <vt:lpwstr/>
  </property>
  <property fmtid="{D5CDD505-2E9C-101B-9397-08002B2CF9AE}" pid="6" name="EktCmsPath">
    <vt:lpwstr/>
  </property>
  <property fmtid="{D5CDD505-2E9C-101B-9397-08002B2CF9AE}" pid="7" name="EktExpiryType">
    <vt:i4>1</vt:i4>
  </property>
  <property fmtid="{D5CDD505-2E9C-101B-9397-08002B2CF9AE}" pid="8" name="EktDateCreated">
    <vt:filetime>2011-09-23T15:32:03Z</vt:filetime>
  </property>
  <property fmtid="{D5CDD505-2E9C-101B-9397-08002B2CF9AE}" pid="9" name="EktDateModified">
    <vt:filetime>2011-12-01T21:47:31Z</vt:filetime>
  </property>
  <property fmtid="{D5CDD505-2E9C-101B-9397-08002B2CF9AE}" pid="10" name="EktTaxCategory">
    <vt:lpwstr/>
  </property>
  <property fmtid="{D5CDD505-2E9C-101B-9397-08002B2CF9AE}" pid="11" name="EktCmsSize">
    <vt:i4>347136</vt:i4>
  </property>
  <property fmtid="{D5CDD505-2E9C-101B-9397-08002B2CF9AE}" pid="12" name="EktSearchable">
    <vt:i4>1</vt:i4>
  </property>
  <property fmtid="{D5CDD505-2E9C-101B-9397-08002B2CF9AE}" pid="13" name="EktEDescription">
    <vt:lpwstr>&amp;lt;p&amp;gt;Raters who complete K–1 training but not 2–12 training will be new raters if they switch to 2–12, and vice versa. Training for K–1 and 2–12 is separate training because of differences in the tested components and rating rubrics (PLDs). “Completed</vt:lpwstr>
  </property>
  <property fmtid="{D5CDD505-2E9C-101B-9397-08002B2CF9AE}" pid="14" name="ekttaxonomyenabled">
    <vt:i4>1</vt:i4>
  </property>
</Properties>
</file>