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5.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4"/>
    <p:sldMasterId id="2147483693" r:id="rId5"/>
    <p:sldMasterId id="2147483709" r:id="rId6"/>
    <p:sldMasterId id="2147483756" r:id="rId7"/>
    <p:sldMasterId id="2147483678" r:id="rId8"/>
    <p:sldMasterId id="2147483774" r:id="rId9"/>
  </p:sldMasterIdLst>
  <p:notesMasterIdLst>
    <p:notesMasterId r:id="rId44"/>
  </p:notesMasterIdLst>
  <p:sldIdLst>
    <p:sldId id="287" r:id="rId10"/>
    <p:sldId id="295" r:id="rId11"/>
    <p:sldId id="296" r:id="rId12"/>
    <p:sldId id="298" r:id="rId13"/>
    <p:sldId id="325" r:id="rId14"/>
    <p:sldId id="326" r:id="rId15"/>
    <p:sldId id="301" r:id="rId16"/>
    <p:sldId id="302" r:id="rId17"/>
    <p:sldId id="303" r:id="rId18"/>
    <p:sldId id="304" r:id="rId19"/>
    <p:sldId id="305" r:id="rId20"/>
    <p:sldId id="306" r:id="rId21"/>
    <p:sldId id="327" r:id="rId22"/>
    <p:sldId id="307" r:id="rId23"/>
    <p:sldId id="308" r:id="rId24"/>
    <p:sldId id="309" r:id="rId25"/>
    <p:sldId id="310" r:id="rId26"/>
    <p:sldId id="328" r:id="rId27"/>
    <p:sldId id="329" r:id="rId28"/>
    <p:sldId id="312" r:id="rId29"/>
    <p:sldId id="330" r:id="rId30"/>
    <p:sldId id="314" r:id="rId31"/>
    <p:sldId id="315" r:id="rId32"/>
    <p:sldId id="316" r:id="rId33"/>
    <p:sldId id="317" r:id="rId34"/>
    <p:sldId id="331" r:id="rId35"/>
    <p:sldId id="319" r:id="rId36"/>
    <p:sldId id="320" r:id="rId37"/>
    <p:sldId id="321" r:id="rId38"/>
    <p:sldId id="332" r:id="rId39"/>
    <p:sldId id="333" r:id="rId40"/>
    <p:sldId id="334" r:id="rId41"/>
    <p:sldId id="294" r:id="rId42"/>
    <p:sldId id="323" r:id="rId43"/>
  </p:sldIdLst>
  <p:sldSz cx="12192000" cy="6858000"/>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9F9B9"/>
    <a:srgbClr val="F7B3C6"/>
    <a:srgbClr val="FACEDB"/>
    <a:srgbClr val="F5A3BA"/>
    <a:srgbClr val="E6B1A4"/>
    <a:srgbClr val="00FF00"/>
    <a:srgbClr val="9FF650"/>
    <a:srgbClr val="ECEC4A"/>
    <a:srgbClr val="42F0F0"/>
    <a:srgbClr val="EA0C0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73" autoAdjust="0"/>
    <p:restoredTop sz="86390" autoAdjust="0"/>
  </p:normalViewPr>
  <p:slideViewPr>
    <p:cSldViewPr snapToGrid="0">
      <p:cViewPr varScale="1">
        <p:scale>
          <a:sx n="57" d="100"/>
          <a:sy n="57" d="100"/>
        </p:scale>
        <p:origin x="268" y="36"/>
      </p:cViewPr>
      <p:guideLst/>
    </p:cSldViewPr>
  </p:slideViewPr>
  <p:outlineViewPr>
    <p:cViewPr>
      <p:scale>
        <a:sx n="33" d="100"/>
        <a:sy n="33" d="100"/>
      </p:scale>
      <p:origin x="0" y="-25412"/>
    </p:cViewPr>
    <p:sldLst>
      <p:sld r:id="rId1" collapse="1"/>
      <p:sld r:id="rId2" collapse="1"/>
    </p:sldLst>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3" Type="http://schemas.openxmlformats.org/officeDocument/2006/relationships/customXml" Target="../customXml/item3.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theme" Target="theme/theme1.xml"/><Relationship Id="rId7" Type="http://schemas.openxmlformats.org/officeDocument/2006/relationships/slideMaster" Target="slideMasters/slideMaster4.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slide" Target="slides/slide3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tableStyles" Target="tableStyles.xml"/></Relationships>
</file>

<file path=ppt/_rels/viewProps.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355F975-95A5-400F-802A-7C179F3E0420}" type="doc">
      <dgm:prSet loTypeId="urn:microsoft.com/office/officeart/2005/8/layout/hProcess9" loCatId="process" qsTypeId="urn:microsoft.com/office/officeart/2005/8/quickstyle/simple1" qsCatId="simple" csTypeId="urn:microsoft.com/office/officeart/2005/8/colors/accent1_2" csCatId="accent1" phldr="1"/>
      <dgm:spPr/>
    </dgm:pt>
    <dgm:pt modelId="{83E907DD-F8D1-4A59-9468-4C8DCAFF8E2F}">
      <dgm:prSet phldrT="[Text]" custT="1"/>
      <dgm:spPr>
        <a:solidFill>
          <a:schemeClr val="tx1"/>
        </a:solidFill>
      </dgm:spPr>
      <dgm:t>
        <a:bodyPr/>
        <a:lstStyle/>
        <a:p>
          <a:r>
            <a:rPr lang="en-US" sz="1600" b="1" dirty="0"/>
            <a:t>1620</a:t>
          </a:r>
          <a:endParaRPr lang="en-US" sz="1200" b="1" dirty="0"/>
        </a:p>
      </dgm:t>
    </dgm:pt>
    <dgm:pt modelId="{D65F5104-2883-4B42-8CFD-B668EB58636C}" type="parTrans" cxnId="{0D3EDB43-AF29-4AF7-82A4-0148A493D184}">
      <dgm:prSet/>
      <dgm:spPr/>
      <dgm:t>
        <a:bodyPr/>
        <a:lstStyle/>
        <a:p>
          <a:endParaRPr lang="en-US"/>
        </a:p>
      </dgm:t>
    </dgm:pt>
    <dgm:pt modelId="{A82D959B-DE4E-48C2-89F2-B129CC15F735}" type="sibTrans" cxnId="{0D3EDB43-AF29-4AF7-82A4-0148A493D184}">
      <dgm:prSet/>
      <dgm:spPr/>
      <dgm:t>
        <a:bodyPr/>
        <a:lstStyle/>
        <a:p>
          <a:endParaRPr lang="en-US"/>
        </a:p>
      </dgm:t>
    </dgm:pt>
    <dgm:pt modelId="{8942EBE7-A09C-4F35-9C29-3110E951B757}">
      <dgm:prSet phldrT="[Text]" custT="1"/>
      <dgm:spPr>
        <a:solidFill>
          <a:schemeClr val="tx1"/>
        </a:solidFill>
      </dgm:spPr>
      <dgm:t>
        <a:bodyPr/>
        <a:lstStyle/>
        <a:p>
          <a:r>
            <a:rPr lang="en-US" sz="1600" b="1" dirty="0"/>
            <a:t>1776</a:t>
          </a:r>
          <a:endParaRPr lang="en-US" sz="1200" b="1" dirty="0"/>
        </a:p>
      </dgm:t>
    </dgm:pt>
    <dgm:pt modelId="{272AF762-23B1-4E42-BC09-EB511E9257D7}" type="parTrans" cxnId="{B1AC7AFD-5105-40A1-BF5B-BBADDDE7F973}">
      <dgm:prSet/>
      <dgm:spPr/>
      <dgm:t>
        <a:bodyPr/>
        <a:lstStyle/>
        <a:p>
          <a:endParaRPr lang="en-US"/>
        </a:p>
      </dgm:t>
    </dgm:pt>
    <dgm:pt modelId="{DD3E121F-CA6C-4847-9323-2B723D7B6FBE}" type="sibTrans" cxnId="{B1AC7AFD-5105-40A1-BF5B-BBADDDE7F973}">
      <dgm:prSet/>
      <dgm:spPr/>
      <dgm:t>
        <a:bodyPr/>
        <a:lstStyle/>
        <a:p>
          <a:endParaRPr lang="en-US"/>
        </a:p>
      </dgm:t>
    </dgm:pt>
    <dgm:pt modelId="{D52DCE47-BB7D-4428-B864-D767D80D550F}">
      <dgm:prSet phldrT="[Text]" custT="1"/>
      <dgm:spPr>
        <a:solidFill>
          <a:schemeClr val="tx1"/>
        </a:solidFill>
      </dgm:spPr>
      <dgm:t>
        <a:bodyPr/>
        <a:lstStyle/>
        <a:p>
          <a:r>
            <a:rPr lang="en-US" sz="1600" b="1" dirty="0"/>
            <a:t>1787</a:t>
          </a:r>
        </a:p>
      </dgm:t>
    </dgm:pt>
    <dgm:pt modelId="{DCE2E41F-BFAC-47A5-AD06-36AFE6C95CEE}" type="parTrans" cxnId="{2C9785A2-770E-4166-AB6D-F1D343840654}">
      <dgm:prSet/>
      <dgm:spPr/>
      <dgm:t>
        <a:bodyPr/>
        <a:lstStyle/>
        <a:p>
          <a:endParaRPr lang="en-US"/>
        </a:p>
      </dgm:t>
    </dgm:pt>
    <dgm:pt modelId="{05344027-6EB2-4A1C-B450-5B81F5625001}" type="sibTrans" cxnId="{2C9785A2-770E-4166-AB6D-F1D343840654}">
      <dgm:prSet/>
      <dgm:spPr/>
      <dgm:t>
        <a:bodyPr/>
        <a:lstStyle/>
        <a:p>
          <a:endParaRPr lang="en-US"/>
        </a:p>
      </dgm:t>
    </dgm:pt>
    <dgm:pt modelId="{D95D6955-D25C-42A0-8730-B4FF42195E9C}" type="pres">
      <dgm:prSet presAssocID="{4355F975-95A5-400F-802A-7C179F3E0420}" presName="CompostProcess" presStyleCnt="0">
        <dgm:presLayoutVars>
          <dgm:dir/>
          <dgm:resizeHandles val="exact"/>
        </dgm:presLayoutVars>
      </dgm:prSet>
      <dgm:spPr/>
    </dgm:pt>
    <dgm:pt modelId="{FEB4FA00-7A82-4F58-BCC0-1955945205F3}" type="pres">
      <dgm:prSet presAssocID="{4355F975-95A5-400F-802A-7C179F3E0420}" presName="arrow" presStyleLbl="bgShp" presStyleIdx="0" presStyleCnt="1" custLinFactNeighborX="1468"/>
      <dgm:spPr>
        <a:solidFill>
          <a:schemeClr val="bg1">
            <a:lumMod val="75000"/>
          </a:schemeClr>
        </a:solidFill>
      </dgm:spPr>
    </dgm:pt>
    <dgm:pt modelId="{95D86C27-68E6-4F28-B3C7-CC565BA4062D}" type="pres">
      <dgm:prSet presAssocID="{4355F975-95A5-400F-802A-7C179F3E0420}" presName="linearProcess" presStyleCnt="0"/>
      <dgm:spPr/>
    </dgm:pt>
    <dgm:pt modelId="{A89ECBBF-2F99-408E-8260-855A3B39FBD5}" type="pres">
      <dgm:prSet presAssocID="{83E907DD-F8D1-4A59-9468-4C8DCAFF8E2F}" presName="textNode" presStyleLbl="node1" presStyleIdx="0" presStyleCnt="3" custScaleX="69635">
        <dgm:presLayoutVars>
          <dgm:bulletEnabled val="1"/>
        </dgm:presLayoutVars>
      </dgm:prSet>
      <dgm:spPr>
        <a:prstGeom prst="rightArrow">
          <a:avLst/>
        </a:prstGeom>
      </dgm:spPr>
    </dgm:pt>
    <dgm:pt modelId="{0F0696EA-5A94-4EE4-8FEE-5CE2A6C1032E}" type="pres">
      <dgm:prSet presAssocID="{A82D959B-DE4E-48C2-89F2-B129CC15F735}" presName="sibTrans" presStyleCnt="0"/>
      <dgm:spPr/>
    </dgm:pt>
    <dgm:pt modelId="{A0EB1A11-B17D-44CF-8826-CA649642EC91}" type="pres">
      <dgm:prSet presAssocID="{8942EBE7-A09C-4F35-9C29-3110E951B757}" presName="textNode" presStyleLbl="node1" presStyleIdx="1" presStyleCnt="3" custScaleX="65494">
        <dgm:presLayoutVars>
          <dgm:bulletEnabled val="1"/>
        </dgm:presLayoutVars>
      </dgm:prSet>
      <dgm:spPr>
        <a:prstGeom prst="rightArrow">
          <a:avLst/>
        </a:prstGeom>
      </dgm:spPr>
    </dgm:pt>
    <dgm:pt modelId="{E38ECD31-2AC4-4F04-9804-3EEC7AD6DAA2}" type="pres">
      <dgm:prSet presAssocID="{DD3E121F-CA6C-4847-9323-2B723D7B6FBE}" presName="sibTrans" presStyleCnt="0"/>
      <dgm:spPr/>
    </dgm:pt>
    <dgm:pt modelId="{40AE7C10-7749-4554-8619-DA4380F65748}" type="pres">
      <dgm:prSet presAssocID="{D52DCE47-BB7D-4428-B864-D767D80D550F}" presName="textNode" presStyleLbl="node1" presStyleIdx="2" presStyleCnt="3" custScaleX="64045">
        <dgm:presLayoutVars>
          <dgm:bulletEnabled val="1"/>
        </dgm:presLayoutVars>
      </dgm:prSet>
      <dgm:spPr>
        <a:prstGeom prst="rightArrow">
          <a:avLst/>
        </a:prstGeom>
      </dgm:spPr>
    </dgm:pt>
  </dgm:ptLst>
  <dgm:cxnLst>
    <dgm:cxn modelId="{446FE70F-AAA9-4B5A-BF08-C26A5361E90E}" type="presOf" srcId="{8942EBE7-A09C-4F35-9C29-3110E951B757}" destId="{A0EB1A11-B17D-44CF-8826-CA649642EC91}" srcOrd="0" destOrd="0" presId="urn:microsoft.com/office/officeart/2005/8/layout/hProcess9"/>
    <dgm:cxn modelId="{519DD15B-6280-41AB-A30C-2134FBB317AA}" type="presOf" srcId="{D52DCE47-BB7D-4428-B864-D767D80D550F}" destId="{40AE7C10-7749-4554-8619-DA4380F65748}" srcOrd="0" destOrd="0" presId="urn:microsoft.com/office/officeart/2005/8/layout/hProcess9"/>
    <dgm:cxn modelId="{0D3EDB43-AF29-4AF7-82A4-0148A493D184}" srcId="{4355F975-95A5-400F-802A-7C179F3E0420}" destId="{83E907DD-F8D1-4A59-9468-4C8DCAFF8E2F}" srcOrd="0" destOrd="0" parTransId="{D65F5104-2883-4B42-8CFD-B668EB58636C}" sibTransId="{A82D959B-DE4E-48C2-89F2-B129CC15F735}"/>
    <dgm:cxn modelId="{9334937A-8800-4AD5-9CC8-C78057A46384}" type="presOf" srcId="{4355F975-95A5-400F-802A-7C179F3E0420}" destId="{D95D6955-D25C-42A0-8730-B4FF42195E9C}" srcOrd="0" destOrd="0" presId="urn:microsoft.com/office/officeart/2005/8/layout/hProcess9"/>
    <dgm:cxn modelId="{2C9785A2-770E-4166-AB6D-F1D343840654}" srcId="{4355F975-95A5-400F-802A-7C179F3E0420}" destId="{D52DCE47-BB7D-4428-B864-D767D80D550F}" srcOrd="2" destOrd="0" parTransId="{DCE2E41F-BFAC-47A5-AD06-36AFE6C95CEE}" sibTransId="{05344027-6EB2-4A1C-B450-5B81F5625001}"/>
    <dgm:cxn modelId="{B1AC7AFD-5105-40A1-BF5B-BBADDDE7F973}" srcId="{4355F975-95A5-400F-802A-7C179F3E0420}" destId="{8942EBE7-A09C-4F35-9C29-3110E951B757}" srcOrd="1" destOrd="0" parTransId="{272AF762-23B1-4E42-BC09-EB511E9257D7}" sibTransId="{DD3E121F-CA6C-4847-9323-2B723D7B6FBE}"/>
    <dgm:cxn modelId="{9224E9FD-A34D-4BFD-82C9-E0BABF770D10}" type="presOf" srcId="{83E907DD-F8D1-4A59-9468-4C8DCAFF8E2F}" destId="{A89ECBBF-2F99-408E-8260-855A3B39FBD5}" srcOrd="0" destOrd="0" presId="urn:microsoft.com/office/officeart/2005/8/layout/hProcess9"/>
    <dgm:cxn modelId="{2219E126-D482-4110-BD6B-D5B80E395277}" type="presParOf" srcId="{D95D6955-D25C-42A0-8730-B4FF42195E9C}" destId="{FEB4FA00-7A82-4F58-BCC0-1955945205F3}" srcOrd="0" destOrd="0" presId="urn:microsoft.com/office/officeart/2005/8/layout/hProcess9"/>
    <dgm:cxn modelId="{58DD06CF-BDAA-4DD0-B6AA-5953B97FBFF3}" type="presParOf" srcId="{D95D6955-D25C-42A0-8730-B4FF42195E9C}" destId="{95D86C27-68E6-4F28-B3C7-CC565BA4062D}" srcOrd="1" destOrd="0" presId="urn:microsoft.com/office/officeart/2005/8/layout/hProcess9"/>
    <dgm:cxn modelId="{6C23B36D-8877-49A9-9D06-7FDD050C86B0}" type="presParOf" srcId="{95D86C27-68E6-4F28-B3C7-CC565BA4062D}" destId="{A89ECBBF-2F99-408E-8260-855A3B39FBD5}" srcOrd="0" destOrd="0" presId="urn:microsoft.com/office/officeart/2005/8/layout/hProcess9"/>
    <dgm:cxn modelId="{9C3CEA09-64E9-4819-9D25-9A394D933A79}" type="presParOf" srcId="{95D86C27-68E6-4F28-B3C7-CC565BA4062D}" destId="{0F0696EA-5A94-4EE4-8FEE-5CE2A6C1032E}" srcOrd="1" destOrd="0" presId="urn:microsoft.com/office/officeart/2005/8/layout/hProcess9"/>
    <dgm:cxn modelId="{C1DCF9CF-A3D8-43C2-9D17-B385B2AF094A}" type="presParOf" srcId="{95D86C27-68E6-4F28-B3C7-CC565BA4062D}" destId="{A0EB1A11-B17D-44CF-8826-CA649642EC91}" srcOrd="2" destOrd="0" presId="urn:microsoft.com/office/officeart/2005/8/layout/hProcess9"/>
    <dgm:cxn modelId="{874E88B2-F379-449E-9D45-C8ABAEE4619A}" type="presParOf" srcId="{95D86C27-68E6-4F28-B3C7-CC565BA4062D}" destId="{E38ECD31-2AC4-4F04-9804-3EEC7AD6DAA2}" srcOrd="3" destOrd="0" presId="urn:microsoft.com/office/officeart/2005/8/layout/hProcess9"/>
    <dgm:cxn modelId="{4193FDA2-6D5D-4E91-B4F6-0BD9DBD6F98D}" type="presParOf" srcId="{95D86C27-68E6-4F28-B3C7-CC565BA4062D}" destId="{40AE7C10-7749-4554-8619-DA4380F65748}"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B4FA00-7A82-4F58-BCC0-1955945205F3}">
      <dsp:nvSpPr>
        <dsp:cNvPr id="0" name=""/>
        <dsp:cNvSpPr/>
      </dsp:nvSpPr>
      <dsp:spPr>
        <a:xfrm>
          <a:off x="447716" y="0"/>
          <a:ext cx="4350344" cy="1157869"/>
        </a:xfrm>
        <a:prstGeom prst="rightArrow">
          <a:avLst/>
        </a:prstGeom>
        <a:solidFill>
          <a:schemeClr val="bg1">
            <a:lumMod val="75000"/>
          </a:schemeClr>
        </a:solidFill>
        <a:ln>
          <a:noFill/>
        </a:ln>
        <a:effectLst/>
      </dsp:spPr>
      <dsp:style>
        <a:lnRef idx="0">
          <a:scrgbClr r="0" g="0" b="0"/>
        </a:lnRef>
        <a:fillRef idx="1">
          <a:scrgbClr r="0" g="0" b="0"/>
        </a:fillRef>
        <a:effectRef idx="0">
          <a:scrgbClr r="0" g="0" b="0"/>
        </a:effectRef>
        <a:fontRef idx="minor"/>
      </dsp:style>
    </dsp:sp>
    <dsp:sp modelId="{A89ECBBF-2F99-408E-8260-855A3B39FBD5}">
      <dsp:nvSpPr>
        <dsp:cNvPr id="0" name=""/>
        <dsp:cNvSpPr/>
      </dsp:nvSpPr>
      <dsp:spPr>
        <a:xfrm>
          <a:off x="774049" y="347360"/>
          <a:ext cx="1069186" cy="463147"/>
        </a:xfrm>
        <a:prstGeom prst="rightArrow">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1620</a:t>
          </a:r>
          <a:endParaRPr lang="en-US" sz="1200" b="1" kern="1200" dirty="0"/>
        </a:p>
      </dsp:txBody>
      <dsp:txXfrm>
        <a:off x="774049" y="463147"/>
        <a:ext cx="953399" cy="231573"/>
      </dsp:txXfrm>
    </dsp:sp>
    <dsp:sp modelId="{A0EB1A11-B17D-44CF-8826-CA649642EC91}">
      <dsp:nvSpPr>
        <dsp:cNvPr id="0" name=""/>
        <dsp:cNvSpPr/>
      </dsp:nvSpPr>
      <dsp:spPr>
        <a:xfrm>
          <a:off x="2099138" y="347360"/>
          <a:ext cx="1005605" cy="463147"/>
        </a:xfrm>
        <a:prstGeom prst="rightArrow">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1776</a:t>
          </a:r>
          <a:endParaRPr lang="en-US" sz="1200" b="1" kern="1200" dirty="0"/>
        </a:p>
      </dsp:txBody>
      <dsp:txXfrm>
        <a:off x="2099138" y="463147"/>
        <a:ext cx="889818" cy="231573"/>
      </dsp:txXfrm>
    </dsp:sp>
    <dsp:sp modelId="{40AE7C10-7749-4554-8619-DA4380F65748}">
      <dsp:nvSpPr>
        <dsp:cNvPr id="0" name=""/>
        <dsp:cNvSpPr/>
      </dsp:nvSpPr>
      <dsp:spPr>
        <a:xfrm>
          <a:off x="3360646" y="347360"/>
          <a:ext cx="983356" cy="463147"/>
        </a:xfrm>
        <a:prstGeom prst="rightArrow">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1787</a:t>
          </a:r>
        </a:p>
      </dsp:txBody>
      <dsp:txXfrm>
        <a:off x="3360646" y="463147"/>
        <a:ext cx="867569" cy="231573"/>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66435"/>
          </a:xfrm>
          <a:prstGeom prst="rect">
            <a:avLst/>
          </a:prstGeom>
        </p:spPr>
        <p:txBody>
          <a:bodyPr vert="horz" lIns="92307" tIns="46153" rIns="92307" bIns="46153" rtlCol="0"/>
          <a:lstStyle>
            <a:lvl1pPr algn="l">
              <a:defRPr sz="1200"/>
            </a:lvl1pPr>
          </a:lstStyle>
          <a:p>
            <a:endParaRPr lang="en-US"/>
          </a:p>
        </p:txBody>
      </p:sp>
      <p:sp>
        <p:nvSpPr>
          <p:cNvPr id="3" name="Date Placeholder 2"/>
          <p:cNvSpPr>
            <a:spLocks noGrp="1"/>
          </p:cNvSpPr>
          <p:nvPr>
            <p:ph type="dt" idx="1"/>
          </p:nvPr>
        </p:nvSpPr>
        <p:spPr>
          <a:xfrm>
            <a:off x="3884614" y="1"/>
            <a:ext cx="2971800" cy="466435"/>
          </a:xfrm>
          <a:prstGeom prst="rect">
            <a:avLst/>
          </a:prstGeom>
        </p:spPr>
        <p:txBody>
          <a:bodyPr vert="horz" lIns="92307" tIns="46153" rIns="92307" bIns="46153" rtlCol="0"/>
          <a:lstStyle>
            <a:lvl1pPr algn="r">
              <a:defRPr sz="1200"/>
            </a:lvl1pPr>
          </a:lstStyle>
          <a:p>
            <a:fld id="{45B9141D-177B-4807-A9D2-94CF7C562477}" type="datetimeFigureOut">
              <a:rPr lang="en-US" smtClean="0"/>
              <a:t>10/21/2020</a:t>
            </a:fld>
            <a:endParaRPr lang="en-US"/>
          </a:p>
        </p:txBody>
      </p:sp>
      <p:sp>
        <p:nvSpPr>
          <p:cNvPr id="4" name="Slide Image Placeholder 3"/>
          <p:cNvSpPr>
            <a:spLocks noGrp="1" noRot="1" noChangeAspect="1"/>
          </p:cNvSpPr>
          <p:nvPr>
            <p:ph type="sldImg" idx="2"/>
          </p:nvPr>
        </p:nvSpPr>
        <p:spPr>
          <a:xfrm>
            <a:off x="641350" y="1162050"/>
            <a:ext cx="5575300" cy="3136900"/>
          </a:xfrm>
          <a:prstGeom prst="rect">
            <a:avLst/>
          </a:prstGeom>
          <a:noFill/>
          <a:ln w="12700">
            <a:solidFill>
              <a:prstClr val="black"/>
            </a:solidFill>
          </a:ln>
        </p:spPr>
        <p:txBody>
          <a:bodyPr vert="horz" lIns="92307" tIns="46153" rIns="92307" bIns="46153" rtlCol="0" anchor="ctr"/>
          <a:lstStyle/>
          <a:p>
            <a:endParaRPr lang="en-US"/>
          </a:p>
        </p:txBody>
      </p:sp>
      <p:sp>
        <p:nvSpPr>
          <p:cNvPr id="5" name="Notes Placeholder 4"/>
          <p:cNvSpPr>
            <a:spLocks noGrp="1"/>
          </p:cNvSpPr>
          <p:nvPr>
            <p:ph type="body" sz="quarter" idx="3"/>
          </p:nvPr>
        </p:nvSpPr>
        <p:spPr>
          <a:xfrm>
            <a:off x="685800" y="4473892"/>
            <a:ext cx="5486400" cy="3660457"/>
          </a:xfrm>
          <a:prstGeom prst="rect">
            <a:avLst/>
          </a:prstGeom>
        </p:spPr>
        <p:txBody>
          <a:bodyPr vert="horz" lIns="92307" tIns="46153" rIns="92307" bIns="46153"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9"/>
            <a:ext cx="2971800" cy="466434"/>
          </a:xfrm>
          <a:prstGeom prst="rect">
            <a:avLst/>
          </a:prstGeom>
        </p:spPr>
        <p:txBody>
          <a:bodyPr vert="horz" lIns="92307" tIns="46153" rIns="92307" bIns="46153" rtlCol="0" anchor="b"/>
          <a:lstStyle>
            <a:lvl1pPr algn="l">
              <a:defRPr sz="1200"/>
            </a:lvl1pPr>
          </a:lstStyle>
          <a:p>
            <a:endParaRPr lang="en-US"/>
          </a:p>
        </p:txBody>
      </p:sp>
      <p:sp>
        <p:nvSpPr>
          <p:cNvPr id="7" name="Slide Number Placeholder 6"/>
          <p:cNvSpPr>
            <a:spLocks noGrp="1"/>
          </p:cNvSpPr>
          <p:nvPr>
            <p:ph type="sldNum" sz="quarter" idx="5"/>
          </p:nvPr>
        </p:nvSpPr>
        <p:spPr>
          <a:xfrm>
            <a:off x="3884614" y="8829969"/>
            <a:ext cx="2971800" cy="466434"/>
          </a:xfrm>
          <a:prstGeom prst="rect">
            <a:avLst/>
          </a:prstGeom>
        </p:spPr>
        <p:txBody>
          <a:bodyPr vert="horz" lIns="92307" tIns="46153" rIns="92307" bIns="46153" rtlCol="0" anchor="b"/>
          <a:lstStyle>
            <a:lvl1pPr algn="r">
              <a:defRPr sz="1200"/>
            </a:lvl1pPr>
          </a:lstStyle>
          <a:p>
            <a:fld id="{41C19E84-432F-4B13-8A59-CF116900378E}" type="slidenum">
              <a:rPr lang="en-US" smtClean="0"/>
              <a:t>‹#›</a:t>
            </a:fld>
            <a:endParaRPr lang="en-US"/>
          </a:p>
        </p:txBody>
      </p:sp>
    </p:spTree>
    <p:extLst>
      <p:ext uri="{BB962C8B-B14F-4D97-AF65-F5344CB8AC3E}">
        <p14:creationId xmlns:p14="http://schemas.microsoft.com/office/powerpoint/2010/main" val="5353263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Footer Placeholder 3"/>
          <p:cNvSpPr>
            <a:spLocks noGrp="1"/>
          </p:cNvSpPr>
          <p:nvPr>
            <p:ph type="ftr" sz="quarter" idx="4"/>
          </p:nvPr>
        </p:nvSpPr>
        <p:spPr/>
        <p:txBody>
          <a:bodyPr/>
          <a:lstStyle/>
          <a:p>
            <a:pPr>
              <a:defRPr/>
            </a:pPr>
            <a:r>
              <a:rPr lang="en-US"/>
              <a:t>Texas Education Agency Fall 2015</a:t>
            </a:r>
          </a:p>
        </p:txBody>
      </p:sp>
      <p:sp>
        <p:nvSpPr>
          <p:cNvPr id="9221"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6400" indent="-291663">
              <a:spcBef>
                <a:spcPct val="30000"/>
              </a:spcBef>
              <a:defRPr sz="1200">
                <a:solidFill>
                  <a:schemeClr val="tx1"/>
                </a:solidFill>
                <a:latin typeface="Calibri" panose="020F0502020204030204" pitchFamily="34" charset="0"/>
              </a:defRPr>
            </a:lvl2pPr>
            <a:lvl3pPr marL="1166650" indent="-230766">
              <a:spcBef>
                <a:spcPct val="30000"/>
              </a:spcBef>
              <a:defRPr sz="1200">
                <a:solidFill>
                  <a:schemeClr val="tx1"/>
                </a:solidFill>
                <a:latin typeface="Calibri" panose="020F0502020204030204" pitchFamily="34" charset="0"/>
              </a:defRPr>
            </a:lvl3pPr>
            <a:lvl4pPr marL="1631388" indent="-230766">
              <a:spcBef>
                <a:spcPct val="30000"/>
              </a:spcBef>
              <a:defRPr sz="1200">
                <a:solidFill>
                  <a:schemeClr val="tx1"/>
                </a:solidFill>
                <a:latin typeface="Calibri" panose="020F0502020204030204" pitchFamily="34" charset="0"/>
              </a:defRPr>
            </a:lvl4pPr>
            <a:lvl5pPr marL="2099330" indent="-230766">
              <a:spcBef>
                <a:spcPct val="30000"/>
              </a:spcBef>
              <a:defRPr sz="1200">
                <a:solidFill>
                  <a:schemeClr val="tx1"/>
                </a:solidFill>
                <a:latin typeface="Calibri" panose="020F0502020204030204" pitchFamily="34" charset="0"/>
              </a:defRPr>
            </a:lvl5pPr>
            <a:lvl6pPr marL="2560863" indent="-230766" eaLnBrk="0" fontAlgn="base" hangingPunct="0">
              <a:spcBef>
                <a:spcPct val="30000"/>
              </a:spcBef>
              <a:spcAft>
                <a:spcPct val="0"/>
              </a:spcAft>
              <a:defRPr sz="1200">
                <a:solidFill>
                  <a:schemeClr val="tx1"/>
                </a:solidFill>
                <a:latin typeface="Calibri" panose="020F0502020204030204" pitchFamily="34" charset="0"/>
              </a:defRPr>
            </a:lvl6pPr>
            <a:lvl7pPr marL="3022395" indent="-230766" eaLnBrk="0" fontAlgn="base" hangingPunct="0">
              <a:spcBef>
                <a:spcPct val="30000"/>
              </a:spcBef>
              <a:spcAft>
                <a:spcPct val="0"/>
              </a:spcAft>
              <a:defRPr sz="1200">
                <a:solidFill>
                  <a:schemeClr val="tx1"/>
                </a:solidFill>
                <a:latin typeface="Calibri" panose="020F0502020204030204" pitchFamily="34" charset="0"/>
              </a:defRPr>
            </a:lvl7pPr>
            <a:lvl8pPr marL="3483927" indent="-230766" eaLnBrk="0" fontAlgn="base" hangingPunct="0">
              <a:spcBef>
                <a:spcPct val="30000"/>
              </a:spcBef>
              <a:spcAft>
                <a:spcPct val="0"/>
              </a:spcAft>
              <a:defRPr sz="1200">
                <a:solidFill>
                  <a:schemeClr val="tx1"/>
                </a:solidFill>
                <a:latin typeface="Calibri" panose="020F0502020204030204" pitchFamily="34" charset="0"/>
              </a:defRPr>
            </a:lvl8pPr>
            <a:lvl9pPr marL="3945460" indent="-230766"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3A3231A-F5EE-4D29-9146-7CFC1D15E474}" type="slidenum">
              <a:rPr lang="en-US" altLang="en-US" smtClean="0"/>
              <a:pPr>
                <a:spcBef>
                  <a:spcPct val="0"/>
                </a:spcBef>
              </a:pPr>
              <a:t>1</a:t>
            </a:fld>
            <a:endParaRPr lang="en-US" altLang="en-US"/>
          </a:p>
        </p:txBody>
      </p:sp>
    </p:spTree>
    <p:extLst>
      <p:ext uri="{BB962C8B-B14F-4D97-AF65-F5344CB8AC3E}">
        <p14:creationId xmlns:p14="http://schemas.microsoft.com/office/powerpoint/2010/main" val="5734228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Footer Placeholder 3"/>
          <p:cNvSpPr>
            <a:spLocks noGrp="1"/>
          </p:cNvSpPr>
          <p:nvPr>
            <p:ph type="ftr" sz="quarter" idx="4"/>
          </p:nvPr>
        </p:nvSpPr>
        <p:spPr/>
        <p:txBody>
          <a:bodyPr/>
          <a:lstStyle/>
          <a:p>
            <a:pPr>
              <a:defRPr/>
            </a:pPr>
            <a:r>
              <a:rPr lang="en-US"/>
              <a:t>Texas Education Agency Fall 2015</a:t>
            </a:r>
          </a:p>
        </p:txBody>
      </p:sp>
      <p:sp>
        <p:nvSpPr>
          <p:cNvPr id="33797"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6400" indent="-291663">
              <a:defRPr>
                <a:solidFill>
                  <a:schemeClr val="tx1"/>
                </a:solidFill>
                <a:latin typeface="Arial" panose="020B0604020202020204" pitchFamily="34" charset="0"/>
                <a:cs typeface="Arial" panose="020B0604020202020204" pitchFamily="34" charset="0"/>
              </a:defRPr>
            </a:lvl2pPr>
            <a:lvl3pPr marL="1166650" indent="-230766">
              <a:defRPr>
                <a:solidFill>
                  <a:schemeClr val="tx1"/>
                </a:solidFill>
                <a:latin typeface="Arial" panose="020B0604020202020204" pitchFamily="34" charset="0"/>
                <a:cs typeface="Arial" panose="020B0604020202020204" pitchFamily="34" charset="0"/>
              </a:defRPr>
            </a:lvl3pPr>
            <a:lvl4pPr marL="1631388" indent="-230766">
              <a:defRPr>
                <a:solidFill>
                  <a:schemeClr val="tx1"/>
                </a:solidFill>
                <a:latin typeface="Arial" panose="020B0604020202020204" pitchFamily="34" charset="0"/>
                <a:cs typeface="Arial" panose="020B0604020202020204" pitchFamily="34" charset="0"/>
              </a:defRPr>
            </a:lvl4pPr>
            <a:lvl5pPr marL="2099330" indent="-230766">
              <a:defRPr>
                <a:solidFill>
                  <a:schemeClr val="tx1"/>
                </a:solidFill>
                <a:latin typeface="Arial" panose="020B0604020202020204" pitchFamily="34" charset="0"/>
                <a:cs typeface="Arial" panose="020B0604020202020204" pitchFamily="34" charset="0"/>
              </a:defRPr>
            </a:lvl5pPr>
            <a:lvl6pPr marL="2560863"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22395"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83927"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45460"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9EAC2BC-F20F-4436-8549-37C708BB3326}" type="slidenum">
              <a:rPr lang="en-US" altLang="en-US" smtClean="0">
                <a:latin typeface="Calibri" panose="020F0502020204030204" pitchFamily="34" charset="0"/>
              </a:rPr>
              <a:pPr/>
              <a:t>11</a:t>
            </a:fld>
            <a:endParaRPr lang="en-US" altLang="en-US">
              <a:latin typeface="Calibri" panose="020F0502020204030204" pitchFamily="34" charset="0"/>
            </a:endParaRPr>
          </a:p>
        </p:txBody>
      </p:sp>
    </p:spTree>
    <p:extLst>
      <p:ext uri="{BB962C8B-B14F-4D97-AF65-F5344CB8AC3E}">
        <p14:creationId xmlns:p14="http://schemas.microsoft.com/office/powerpoint/2010/main" val="26939229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Footer Placeholder 3"/>
          <p:cNvSpPr>
            <a:spLocks noGrp="1"/>
          </p:cNvSpPr>
          <p:nvPr>
            <p:ph type="ftr" sz="quarter" idx="4"/>
          </p:nvPr>
        </p:nvSpPr>
        <p:spPr/>
        <p:txBody>
          <a:bodyPr/>
          <a:lstStyle/>
          <a:p>
            <a:pPr>
              <a:defRPr/>
            </a:pPr>
            <a:r>
              <a:rPr lang="en-US"/>
              <a:t>Texas Education Agency Fall 2015</a:t>
            </a:r>
          </a:p>
        </p:txBody>
      </p:sp>
      <p:sp>
        <p:nvSpPr>
          <p:cNvPr id="35845"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6400" indent="-291663">
              <a:defRPr>
                <a:solidFill>
                  <a:schemeClr val="tx1"/>
                </a:solidFill>
                <a:latin typeface="Arial" panose="020B0604020202020204" pitchFamily="34" charset="0"/>
                <a:cs typeface="Arial" panose="020B0604020202020204" pitchFamily="34" charset="0"/>
              </a:defRPr>
            </a:lvl2pPr>
            <a:lvl3pPr marL="1166650" indent="-230766">
              <a:defRPr>
                <a:solidFill>
                  <a:schemeClr val="tx1"/>
                </a:solidFill>
                <a:latin typeface="Arial" panose="020B0604020202020204" pitchFamily="34" charset="0"/>
                <a:cs typeface="Arial" panose="020B0604020202020204" pitchFamily="34" charset="0"/>
              </a:defRPr>
            </a:lvl3pPr>
            <a:lvl4pPr marL="1631388" indent="-230766">
              <a:defRPr>
                <a:solidFill>
                  <a:schemeClr val="tx1"/>
                </a:solidFill>
                <a:latin typeface="Arial" panose="020B0604020202020204" pitchFamily="34" charset="0"/>
                <a:cs typeface="Arial" panose="020B0604020202020204" pitchFamily="34" charset="0"/>
              </a:defRPr>
            </a:lvl4pPr>
            <a:lvl5pPr marL="2099330" indent="-230766">
              <a:defRPr>
                <a:solidFill>
                  <a:schemeClr val="tx1"/>
                </a:solidFill>
                <a:latin typeface="Arial" panose="020B0604020202020204" pitchFamily="34" charset="0"/>
                <a:cs typeface="Arial" panose="020B0604020202020204" pitchFamily="34" charset="0"/>
              </a:defRPr>
            </a:lvl5pPr>
            <a:lvl6pPr marL="2560863"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22395"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83927"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45460"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C1FA892-3F6B-4218-9225-2E03FFA13F49}" type="slidenum">
              <a:rPr lang="en-US" altLang="en-US" smtClean="0">
                <a:latin typeface="Calibri" panose="020F0502020204030204" pitchFamily="34" charset="0"/>
              </a:rPr>
              <a:pPr/>
              <a:t>12</a:t>
            </a:fld>
            <a:endParaRPr lang="en-US" altLang="en-US">
              <a:latin typeface="Calibri" panose="020F0502020204030204" pitchFamily="34" charset="0"/>
            </a:endParaRPr>
          </a:p>
        </p:txBody>
      </p:sp>
    </p:spTree>
    <p:extLst>
      <p:ext uri="{BB962C8B-B14F-4D97-AF65-F5344CB8AC3E}">
        <p14:creationId xmlns:p14="http://schemas.microsoft.com/office/powerpoint/2010/main" val="2256243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Footer Placeholder 3"/>
          <p:cNvSpPr>
            <a:spLocks noGrp="1"/>
          </p:cNvSpPr>
          <p:nvPr>
            <p:ph type="ftr" sz="quarter" idx="4"/>
          </p:nvPr>
        </p:nvSpPr>
        <p:spPr/>
        <p:txBody>
          <a:bodyPr/>
          <a:lstStyle/>
          <a:p>
            <a:pPr>
              <a:defRPr/>
            </a:pPr>
            <a:r>
              <a:rPr lang="en-US"/>
              <a:t>Texas Education Agency Fall 2015</a:t>
            </a:r>
          </a:p>
        </p:txBody>
      </p:sp>
      <p:sp>
        <p:nvSpPr>
          <p:cNvPr id="35845"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6400" indent="-291663">
              <a:defRPr>
                <a:solidFill>
                  <a:schemeClr val="tx1"/>
                </a:solidFill>
                <a:latin typeface="Arial" panose="020B0604020202020204" pitchFamily="34" charset="0"/>
                <a:cs typeface="Arial" panose="020B0604020202020204" pitchFamily="34" charset="0"/>
              </a:defRPr>
            </a:lvl2pPr>
            <a:lvl3pPr marL="1166650" indent="-230766">
              <a:defRPr>
                <a:solidFill>
                  <a:schemeClr val="tx1"/>
                </a:solidFill>
                <a:latin typeface="Arial" panose="020B0604020202020204" pitchFamily="34" charset="0"/>
                <a:cs typeface="Arial" panose="020B0604020202020204" pitchFamily="34" charset="0"/>
              </a:defRPr>
            </a:lvl3pPr>
            <a:lvl4pPr marL="1631388" indent="-230766">
              <a:defRPr>
                <a:solidFill>
                  <a:schemeClr val="tx1"/>
                </a:solidFill>
                <a:latin typeface="Arial" panose="020B0604020202020204" pitchFamily="34" charset="0"/>
                <a:cs typeface="Arial" panose="020B0604020202020204" pitchFamily="34" charset="0"/>
              </a:defRPr>
            </a:lvl4pPr>
            <a:lvl5pPr marL="2099330" indent="-230766">
              <a:defRPr>
                <a:solidFill>
                  <a:schemeClr val="tx1"/>
                </a:solidFill>
                <a:latin typeface="Arial" panose="020B0604020202020204" pitchFamily="34" charset="0"/>
                <a:cs typeface="Arial" panose="020B0604020202020204" pitchFamily="34" charset="0"/>
              </a:defRPr>
            </a:lvl5pPr>
            <a:lvl6pPr marL="2560863"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22395"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83927"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45460"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C1FA892-3F6B-4218-9225-2E03FFA13F49}" type="slidenum">
              <a:rPr lang="en-US" altLang="en-US" smtClean="0">
                <a:latin typeface="Calibri" panose="020F0502020204030204" pitchFamily="34" charset="0"/>
              </a:rPr>
              <a:pPr/>
              <a:t>13</a:t>
            </a:fld>
            <a:endParaRPr lang="en-US" altLang="en-US">
              <a:latin typeface="Calibri" panose="020F0502020204030204" pitchFamily="34" charset="0"/>
            </a:endParaRPr>
          </a:p>
        </p:txBody>
      </p:sp>
    </p:spTree>
    <p:extLst>
      <p:ext uri="{BB962C8B-B14F-4D97-AF65-F5344CB8AC3E}">
        <p14:creationId xmlns:p14="http://schemas.microsoft.com/office/powerpoint/2010/main" val="8914507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Footer Placeholder 3"/>
          <p:cNvSpPr>
            <a:spLocks noGrp="1"/>
          </p:cNvSpPr>
          <p:nvPr>
            <p:ph type="ftr" sz="quarter" idx="4"/>
          </p:nvPr>
        </p:nvSpPr>
        <p:spPr/>
        <p:txBody>
          <a:bodyPr/>
          <a:lstStyle/>
          <a:p>
            <a:pPr>
              <a:defRPr/>
            </a:pPr>
            <a:r>
              <a:rPr lang="en-US"/>
              <a:t>Texas Education Agency Fall 2015</a:t>
            </a:r>
          </a:p>
        </p:txBody>
      </p:sp>
      <p:sp>
        <p:nvSpPr>
          <p:cNvPr id="37893"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6400" indent="-291663">
              <a:defRPr>
                <a:solidFill>
                  <a:schemeClr val="tx1"/>
                </a:solidFill>
                <a:latin typeface="Arial" panose="020B0604020202020204" pitchFamily="34" charset="0"/>
                <a:cs typeface="Arial" panose="020B0604020202020204" pitchFamily="34" charset="0"/>
              </a:defRPr>
            </a:lvl2pPr>
            <a:lvl3pPr marL="1166650" indent="-230766">
              <a:defRPr>
                <a:solidFill>
                  <a:schemeClr val="tx1"/>
                </a:solidFill>
                <a:latin typeface="Arial" panose="020B0604020202020204" pitchFamily="34" charset="0"/>
                <a:cs typeface="Arial" panose="020B0604020202020204" pitchFamily="34" charset="0"/>
              </a:defRPr>
            </a:lvl3pPr>
            <a:lvl4pPr marL="1631388" indent="-230766">
              <a:defRPr>
                <a:solidFill>
                  <a:schemeClr val="tx1"/>
                </a:solidFill>
                <a:latin typeface="Arial" panose="020B0604020202020204" pitchFamily="34" charset="0"/>
                <a:cs typeface="Arial" panose="020B0604020202020204" pitchFamily="34" charset="0"/>
              </a:defRPr>
            </a:lvl4pPr>
            <a:lvl5pPr marL="2099330" indent="-230766">
              <a:defRPr>
                <a:solidFill>
                  <a:schemeClr val="tx1"/>
                </a:solidFill>
                <a:latin typeface="Arial" panose="020B0604020202020204" pitchFamily="34" charset="0"/>
                <a:cs typeface="Arial" panose="020B0604020202020204" pitchFamily="34" charset="0"/>
              </a:defRPr>
            </a:lvl5pPr>
            <a:lvl6pPr marL="2560863"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22395"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83927"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45460"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CFAE73D-E41C-49B1-A8D7-6E94B1A6D6FA}" type="slidenum">
              <a:rPr lang="en-US" altLang="en-US" smtClean="0">
                <a:latin typeface="Calibri" panose="020F0502020204030204" pitchFamily="34" charset="0"/>
              </a:rPr>
              <a:pPr/>
              <a:t>14</a:t>
            </a:fld>
            <a:endParaRPr lang="en-US" altLang="en-US">
              <a:latin typeface="Calibri" panose="020F0502020204030204" pitchFamily="34" charset="0"/>
            </a:endParaRPr>
          </a:p>
        </p:txBody>
      </p:sp>
    </p:spTree>
    <p:extLst>
      <p:ext uri="{BB962C8B-B14F-4D97-AF65-F5344CB8AC3E}">
        <p14:creationId xmlns:p14="http://schemas.microsoft.com/office/powerpoint/2010/main" val="38950809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Footer Placeholder 3"/>
          <p:cNvSpPr>
            <a:spLocks noGrp="1"/>
          </p:cNvSpPr>
          <p:nvPr>
            <p:ph type="ftr" sz="quarter" idx="4"/>
          </p:nvPr>
        </p:nvSpPr>
        <p:spPr/>
        <p:txBody>
          <a:bodyPr/>
          <a:lstStyle/>
          <a:p>
            <a:pPr>
              <a:defRPr/>
            </a:pPr>
            <a:r>
              <a:rPr lang="en-US"/>
              <a:t>Texas Education Agency Fall 2015</a:t>
            </a:r>
          </a:p>
        </p:txBody>
      </p:sp>
      <p:sp>
        <p:nvSpPr>
          <p:cNvPr id="39941"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6400" indent="-291663">
              <a:defRPr>
                <a:solidFill>
                  <a:schemeClr val="tx1"/>
                </a:solidFill>
                <a:latin typeface="Arial" panose="020B0604020202020204" pitchFamily="34" charset="0"/>
                <a:cs typeface="Arial" panose="020B0604020202020204" pitchFamily="34" charset="0"/>
              </a:defRPr>
            </a:lvl2pPr>
            <a:lvl3pPr marL="1166650" indent="-230766">
              <a:defRPr>
                <a:solidFill>
                  <a:schemeClr val="tx1"/>
                </a:solidFill>
                <a:latin typeface="Arial" panose="020B0604020202020204" pitchFamily="34" charset="0"/>
                <a:cs typeface="Arial" panose="020B0604020202020204" pitchFamily="34" charset="0"/>
              </a:defRPr>
            </a:lvl3pPr>
            <a:lvl4pPr marL="1631388" indent="-230766">
              <a:defRPr>
                <a:solidFill>
                  <a:schemeClr val="tx1"/>
                </a:solidFill>
                <a:latin typeface="Arial" panose="020B0604020202020204" pitchFamily="34" charset="0"/>
                <a:cs typeface="Arial" panose="020B0604020202020204" pitchFamily="34" charset="0"/>
              </a:defRPr>
            </a:lvl4pPr>
            <a:lvl5pPr marL="2099330" indent="-230766">
              <a:defRPr>
                <a:solidFill>
                  <a:schemeClr val="tx1"/>
                </a:solidFill>
                <a:latin typeface="Arial" panose="020B0604020202020204" pitchFamily="34" charset="0"/>
                <a:cs typeface="Arial" panose="020B0604020202020204" pitchFamily="34" charset="0"/>
              </a:defRPr>
            </a:lvl5pPr>
            <a:lvl6pPr marL="2560863"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22395"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83927"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45460"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30B3429-FD1F-4442-9F00-605F8716C05A}" type="slidenum">
              <a:rPr lang="en-US" altLang="en-US" smtClean="0">
                <a:latin typeface="Calibri" panose="020F0502020204030204" pitchFamily="34" charset="0"/>
              </a:rPr>
              <a:pPr/>
              <a:t>15</a:t>
            </a:fld>
            <a:endParaRPr lang="en-US" altLang="en-US">
              <a:latin typeface="Calibri" panose="020F0502020204030204" pitchFamily="34" charset="0"/>
            </a:endParaRPr>
          </a:p>
        </p:txBody>
      </p:sp>
    </p:spTree>
    <p:extLst>
      <p:ext uri="{BB962C8B-B14F-4D97-AF65-F5344CB8AC3E}">
        <p14:creationId xmlns:p14="http://schemas.microsoft.com/office/powerpoint/2010/main" val="2903225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Footer Placeholder 3"/>
          <p:cNvSpPr>
            <a:spLocks noGrp="1"/>
          </p:cNvSpPr>
          <p:nvPr>
            <p:ph type="ftr" sz="quarter" idx="4"/>
          </p:nvPr>
        </p:nvSpPr>
        <p:spPr/>
        <p:txBody>
          <a:bodyPr/>
          <a:lstStyle/>
          <a:p>
            <a:pPr>
              <a:defRPr/>
            </a:pPr>
            <a:r>
              <a:rPr lang="en-US"/>
              <a:t>Texas Education Agency Fall 2015</a:t>
            </a:r>
          </a:p>
        </p:txBody>
      </p:sp>
      <p:sp>
        <p:nvSpPr>
          <p:cNvPr id="41989"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6400" indent="-291663">
              <a:defRPr>
                <a:solidFill>
                  <a:schemeClr val="tx1"/>
                </a:solidFill>
                <a:latin typeface="Arial" panose="020B0604020202020204" pitchFamily="34" charset="0"/>
                <a:cs typeface="Arial" panose="020B0604020202020204" pitchFamily="34" charset="0"/>
              </a:defRPr>
            </a:lvl2pPr>
            <a:lvl3pPr marL="1166650" indent="-230766">
              <a:defRPr>
                <a:solidFill>
                  <a:schemeClr val="tx1"/>
                </a:solidFill>
                <a:latin typeface="Arial" panose="020B0604020202020204" pitchFamily="34" charset="0"/>
                <a:cs typeface="Arial" panose="020B0604020202020204" pitchFamily="34" charset="0"/>
              </a:defRPr>
            </a:lvl3pPr>
            <a:lvl4pPr marL="1631388" indent="-230766">
              <a:defRPr>
                <a:solidFill>
                  <a:schemeClr val="tx1"/>
                </a:solidFill>
                <a:latin typeface="Arial" panose="020B0604020202020204" pitchFamily="34" charset="0"/>
                <a:cs typeface="Arial" panose="020B0604020202020204" pitchFamily="34" charset="0"/>
              </a:defRPr>
            </a:lvl4pPr>
            <a:lvl5pPr marL="2099330" indent="-230766">
              <a:defRPr>
                <a:solidFill>
                  <a:schemeClr val="tx1"/>
                </a:solidFill>
                <a:latin typeface="Arial" panose="020B0604020202020204" pitchFamily="34" charset="0"/>
                <a:cs typeface="Arial" panose="020B0604020202020204" pitchFamily="34" charset="0"/>
              </a:defRPr>
            </a:lvl5pPr>
            <a:lvl6pPr marL="2560863"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22395"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83927"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45460"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33711F6-8034-4D53-A5C0-50690BE75943}" type="slidenum">
              <a:rPr lang="en-US" altLang="en-US" smtClean="0">
                <a:latin typeface="Calibri" panose="020F0502020204030204" pitchFamily="34" charset="0"/>
              </a:rPr>
              <a:pPr/>
              <a:t>16</a:t>
            </a:fld>
            <a:endParaRPr lang="en-US" altLang="en-US">
              <a:latin typeface="Calibri" panose="020F0502020204030204" pitchFamily="34" charset="0"/>
            </a:endParaRPr>
          </a:p>
        </p:txBody>
      </p:sp>
    </p:spTree>
    <p:extLst>
      <p:ext uri="{BB962C8B-B14F-4D97-AF65-F5344CB8AC3E}">
        <p14:creationId xmlns:p14="http://schemas.microsoft.com/office/powerpoint/2010/main" val="22355272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Footer Placeholder 3"/>
          <p:cNvSpPr>
            <a:spLocks noGrp="1"/>
          </p:cNvSpPr>
          <p:nvPr>
            <p:ph type="ftr" sz="quarter" idx="4"/>
          </p:nvPr>
        </p:nvSpPr>
        <p:spPr/>
        <p:txBody>
          <a:bodyPr/>
          <a:lstStyle/>
          <a:p>
            <a:pPr>
              <a:defRPr/>
            </a:pPr>
            <a:r>
              <a:rPr lang="en-US"/>
              <a:t>Texas Education Agency Fall 2015</a:t>
            </a:r>
          </a:p>
        </p:txBody>
      </p:sp>
      <p:sp>
        <p:nvSpPr>
          <p:cNvPr id="44037"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6400" indent="-291663">
              <a:defRPr>
                <a:solidFill>
                  <a:schemeClr val="tx1"/>
                </a:solidFill>
                <a:latin typeface="Arial" panose="020B0604020202020204" pitchFamily="34" charset="0"/>
                <a:cs typeface="Arial" panose="020B0604020202020204" pitchFamily="34" charset="0"/>
              </a:defRPr>
            </a:lvl2pPr>
            <a:lvl3pPr marL="1166650" indent="-230766">
              <a:defRPr>
                <a:solidFill>
                  <a:schemeClr val="tx1"/>
                </a:solidFill>
                <a:latin typeface="Arial" panose="020B0604020202020204" pitchFamily="34" charset="0"/>
                <a:cs typeface="Arial" panose="020B0604020202020204" pitchFamily="34" charset="0"/>
              </a:defRPr>
            </a:lvl3pPr>
            <a:lvl4pPr marL="1631388" indent="-230766">
              <a:defRPr>
                <a:solidFill>
                  <a:schemeClr val="tx1"/>
                </a:solidFill>
                <a:latin typeface="Arial" panose="020B0604020202020204" pitchFamily="34" charset="0"/>
                <a:cs typeface="Arial" panose="020B0604020202020204" pitchFamily="34" charset="0"/>
              </a:defRPr>
            </a:lvl4pPr>
            <a:lvl5pPr marL="2099330" indent="-230766">
              <a:defRPr>
                <a:solidFill>
                  <a:schemeClr val="tx1"/>
                </a:solidFill>
                <a:latin typeface="Arial" panose="020B0604020202020204" pitchFamily="34" charset="0"/>
                <a:cs typeface="Arial" panose="020B0604020202020204" pitchFamily="34" charset="0"/>
              </a:defRPr>
            </a:lvl5pPr>
            <a:lvl6pPr marL="2560863"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22395"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83927"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45460"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9B5C561-1D7C-48D6-9F24-1350CCB992ED}" type="slidenum">
              <a:rPr lang="en-US" altLang="en-US" smtClean="0">
                <a:latin typeface="Calibri" panose="020F0502020204030204" pitchFamily="34" charset="0"/>
              </a:rPr>
              <a:pPr/>
              <a:t>17</a:t>
            </a:fld>
            <a:endParaRPr lang="en-US" altLang="en-US">
              <a:latin typeface="Calibri" panose="020F0502020204030204" pitchFamily="34" charset="0"/>
            </a:endParaRPr>
          </a:p>
        </p:txBody>
      </p:sp>
    </p:spTree>
    <p:extLst>
      <p:ext uri="{BB962C8B-B14F-4D97-AF65-F5344CB8AC3E}">
        <p14:creationId xmlns:p14="http://schemas.microsoft.com/office/powerpoint/2010/main" val="8362549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a:p>
            <a:endParaRPr lang="en-US" altLang="en-US" dirty="0"/>
          </a:p>
        </p:txBody>
      </p:sp>
      <p:sp>
        <p:nvSpPr>
          <p:cNvPr id="4" name="Footer Placeholder 3"/>
          <p:cNvSpPr>
            <a:spLocks noGrp="1"/>
          </p:cNvSpPr>
          <p:nvPr>
            <p:ph type="ftr" sz="quarter" idx="4"/>
          </p:nvPr>
        </p:nvSpPr>
        <p:spPr/>
        <p:txBody>
          <a:bodyPr/>
          <a:lstStyle/>
          <a:p>
            <a:pPr>
              <a:defRPr/>
            </a:pPr>
            <a:r>
              <a:rPr lang="en-US"/>
              <a:t>Texas Education Agency Fall 2015</a:t>
            </a:r>
          </a:p>
        </p:txBody>
      </p:sp>
      <p:sp>
        <p:nvSpPr>
          <p:cNvPr id="46085"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6400" indent="-291663">
              <a:defRPr>
                <a:solidFill>
                  <a:schemeClr val="tx1"/>
                </a:solidFill>
                <a:latin typeface="Arial" panose="020B0604020202020204" pitchFamily="34" charset="0"/>
                <a:cs typeface="Arial" panose="020B0604020202020204" pitchFamily="34" charset="0"/>
              </a:defRPr>
            </a:lvl2pPr>
            <a:lvl3pPr marL="1166650" indent="-230766">
              <a:defRPr>
                <a:solidFill>
                  <a:schemeClr val="tx1"/>
                </a:solidFill>
                <a:latin typeface="Arial" panose="020B0604020202020204" pitchFamily="34" charset="0"/>
                <a:cs typeface="Arial" panose="020B0604020202020204" pitchFamily="34" charset="0"/>
              </a:defRPr>
            </a:lvl3pPr>
            <a:lvl4pPr marL="1631388" indent="-230766">
              <a:defRPr>
                <a:solidFill>
                  <a:schemeClr val="tx1"/>
                </a:solidFill>
                <a:latin typeface="Arial" panose="020B0604020202020204" pitchFamily="34" charset="0"/>
                <a:cs typeface="Arial" panose="020B0604020202020204" pitchFamily="34" charset="0"/>
              </a:defRPr>
            </a:lvl4pPr>
            <a:lvl5pPr marL="2099330" indent="-230766">
              <a:defRPr>
                <a:solidFill>
                  <a:schemeClr val="tx1"/>
                </a:solidFill>
                <a:latin typeface="Arial" panose="020B0604020202020204" pitchFamily="34" charset="0"/>
                <a:cs typeface="Arial" panose="020B0604020202020204" pitchFamily="34" charset="0"/>
              </a:defRPr>
            </a:lvl5pPr>
            <a:lvl6pPr marL="2560863"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22395"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83927"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45460"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0983206-C7E5-46F6-814E-E1776EB4C023}" type="slidenum">
              <a:rPr lang="en-US" altLang="en-US" smtClean="0">
                <a:latin typeface="Calibri" panose="020F0502020204030204" pitchFamily="34" charset="0"/>
              </a:rPr>
              <a:pPr/>
              <a:t>18</a:t>
            </a:fld>
            <a:endParaRPr lang="en-US" altLang="en-US">
              <a:latin typeface="Calibri" panose="020F0502020204030204" pitchFamily="34" charset="0"/>
            </a:endParaRPr>
          </a:p>
        </p:txBody>
      </p:sp>
    </p:spTree>
    <p:extLst>
      <p:ext uri="{BB962C8B-B14F-4D97-AF65-F5344CB8AC3E}">
        <p14:creationId xmlns:p14="http://schemas.microsoft.com/office/powerpoint/2010/main" val="14549127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a:p>
            <a:endParaRPr lang="en-US" altLang="en-US" dirty="0"/>
          </a:p>
        </p:txBody>
      </p:sp>
      <p:sp>
        <p:nvSpPr>
          <p:cNvPr id="4" name="Footer Placeholder 3"/>
          <p:cNvSpPr>
            <a:spLocks noGrp="1"/>
          </p:cNvSpPr>
          <p:nvPr>
            <p:ph type="ftr" sz="quarter" idx="4"/>
          </p:nvPr>
        </p:nvSpPr>
        <p:spPr/>
        <p:txBody>
          <a:bodyPr/>
          <a:lstStyle/>
          <a:p>
            <a:pPr>
              <a:defRPr/>
            </a:pPr>
            <a:r>
              <a:rPr lang="en-US"/>
              <a:t>Texas Education Agency Fall 2015</a:t>
            </a:r>
          </a:p>
        </p:txBody>
      </p:sp>
      <p:sp>
        <p:nvSpPr>
          <p:cNvPr id="46085"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6400" indent="-291663">
              <a:defRPr>
                <a:solidFill>
                  <a:schemeClr val="tx1"/>
                </a:solidFill>
                <a:latin typeface="Arial" panose="020B0604020202020204" pitchFamily="34" charset="0"/>
                <a:cs typeface="Arial" panose="020B0604020202020204" pitchFamily="34" charset="0"/>
              </a:defRPr>
            </a:lvl2pPr>
            <a:lvl3pPr marL="1166650" indent="-230766">
              <a:defRPr>
                <a:solidFill>
                  <a:schemeClr val="tx1"/>
                </a:solidFill>
                <a:latin typeface="Arial" panose="020B0604020202020204" pitchFamily="34" charset="0"/>
                <a:cs typeface="Arial" panose="020B0604020202020204" pitchFamily="34" charset="0"/>
              </a:defRPr>
            </a:lvl3pPr>
            <a:lvl4pPr marL="1631388" indent="-230766">
              <a:defRPr>
                <a:solidFill>
                  <a:schemeClr val="tx1"/>
                </a:solidFill>
                <a:latin typeface="Arial" panose="020B0604020202020204" pitchFamily="34" charset="0"/>
                <a:cs typeface="Arial" panose="020B0604020202020204" pitchFamily="34" charset="0"/>
              </a:defRPr>
            </a:lvl4pPr>
            <a:lvl5pPr marL="2099330" indent="-230766">
              <a:defRPr>
                <a:solidFill>
                  <a:schemeClr val="tx1"/>
                </a:solidFill>
                <a:latin typeface="Arial" panose="020B0604020202020204" pitchFamily="34" charset="0"/>
                <a:cs typeface="Arial" panose="020B0604020202020204" pitchFamily="34" charset="0"/>
              </a:defRPr>
            </a:lvl5pPr>
            <a:lvl6pPr marL="2560863"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22395"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83927"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45460"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0983206-C7E5-46F6-814E-E1776EB4C023}" type="slidenum">
              <a:rPr lang="en-US" altLang="en-US" smtClean="0">
                <a:latin typeface="Calibri" panose="020F0502020204030204" pitchFamily="34" charset="0"/>
              </a:rPr>
              <a:pPr/>
              <a:t>19</a:t>
            </a:fld>
            <a:endParaRPr lang="en-US" altLang="en-US">
              <a:latin typeface="Calibri" panose="020F0502020204030204" pitchFamily="34" charset="0"/>
            </a:endParaRPr>
          </a:p>
        </p:txBody>
      </p:sp>
    </p:spTree>
    <p:extLst>
      <p:ext uri="{BB962C8B-B14F-4D97-AF65-F5344CB8AC3E}">
        <p14:creationId xmlns:p14="http://schemas.microsoft.com/office/powerpoint/2010/main" val="41595991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Footer Placeholder 3"/>
          <p:cNvSpPr>
            <a:spLocks noGrp="1"/>
          </p:cNvSpPr>
          <p:nvPr>
            <p:ph type="ftr" sz="quarter" idx="4"/>
          </p:nvPr>
        </p:nvSpPr>
        <p:spPr/>
        <p:txBody>
          <a:bodyPr/>
          <a:lstStyle/>
          <a:p>
            <a:pPr>
              <a:defRPr/>
            </a:pPr>
            <a:r>
              <a:rPr lang="en-US"/>
              <a:t>Texas Education Agency Fall 2015</a:t>
            </a:r>
          </a:p>
        </p:txBody>
      </p:sp>
      <p:sp>
        <p:nvSpPr>
          <p:cNvPr id="48133"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6400" indent="-291663">
              <a:defRPr>
                <a:solidFill>
                  <a:schemeClr val="tx1"/>
                </a:solidFill>
                <a:latin typeface="Arial" panose="020B0604020202020204" pitchFamily="34" charset="0"/>
                <a:cs typeface="Arial" panose="020B0604020202020204" pitchFamily="34" charset="0"/>
              </a:defRPr>
            </a:lvl2pPr>
            <a:lvl3pPr marL="1166650" indent="-230766">
              <a:defRPr>
                <a:solidFill>
                  <a:schemeClr val="tx1"/>
                </a:solidFill>
                <a:latin typeface="Arial" panose="020B0604020202020204" pitchFamily="34" charset="0"/>
                <a:cs typeface="Arial" panose="020B0604020202020204" pitchFamily="34" charset="0"/>
              </a:defRPr>
            </a:lvl3pPr>
            <a:lvl4pPr marL="1631388" indent="-230766">
              <a:defRPr>
                <a:solidFill>
                  <a:schemeClr val="tx1"/>
                </a:solidFill>
                <a:latin typeface="Arial" panose="020B0604020202020204" pitchFamily="34" charset="0"/>
                <a:cs typeface="Arial" panose="020B0604020202020204" pitchFamily="34" charset="0"/>
              </a:defRPr>
            </a:lvl4pPr>
            <a:lvl5pPr marL="2099330" indent="-230766">
              <a:defRPr>
                <a:solidFill>
                  <a:schemeClr val="tx1"/>
                </a:solidFill>
                <a:latin typeface="Arial" panose="020B0604020202020204" pitchFamily="34" charset="0"/>
                <a:cs typeface="Arial" panose="020B0604020202020204" pitchFamily="34" charset="0"/>
              </a:defRPr>
            </a:lvl5pPr>
            <a:lvl6pPr marL="2560863"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22395"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83927"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45460"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16A528B-FD2C-422A-A113-CAEFD9B4BF84}" type="slidenum">
              <a:rPr lang="en-US" altLang="en-US" smtClean="0">
                <a:latin typeface="Calibri" panose="020F0502020204030204" pitchFamily="34" charset="0"/>
              </a:rPr>
              <a:pPr/>
              <a:t>20</a:t>
            </a:fld>
            <a:endParaRPr lang="en-US" altLang="en-US">
              <a:latin typeface="Calibri" panose="020F0502020204030204" pitchFamily="34" charset="0"/>
            </a:endParaRPr>
          </a:p>
        </p:txBody>
      </p:sp>
    </p:spTree>
    <p:extLst>
      <p:ext uri="{BB962C8B-B14F-4D97-AF65-F5344CB8AC3E}">
        <p14:creationId xmlns:p14="http://schemas.microsoft.com/office/powerpoint/2010/main" val="674751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Footer Placeholder 3"/>
          <p:cNvSpPr>
            <a:spLocks noGrp="1"/>
          </p:cNvSpPr>
          <p:nvPr>
            <p:ph type="ftr" sz="quarter" idx="4"/>
          </p:nvPr>
        </p:nvSpPr>
        <p:spPr/>
        <p:txBody>
          <a:bodyPr/>
          <a:lstStyle/>
          <a:p>
            <a:pPr>
              <a:defRPr/>
            </a:pPr>
            <a:r>
              <a:rPr lang="en-US"/>
              <a:t>Texas Education Agency Fall 2015</a:t>
            </a:r>
          </a:p>
        </p:txBody>
      </p:sp>
      <p:sp>
        <p:nvSpPr>
          <p:cNvPr id="13317"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6400" indent="-291663">
              <a:defRPr>
                <a:solidFill>
                  <a:schemeClr val="tx1"/>
                </a:solidFill>
                <a:latin typeface="Arial" panose="020B0604020202020204" pitchFamily="34" charset="0"/>
                <a:cs typeface="Arial" panose="020B0604020202020204" pitchFamily="34" charset="0"/>
              </a:defRPr>
            </a:lvl2pPr>
            <a:lvl3pPr marL="1166650" indent="-230766">
              <a:defRPr>
                <a:solidFill>
                  <a:schemeClr val="tx1"/>
                </a:solidFill>
                <a:latin typeface="Arial" panose="020B0604020202020204" pitchFamily="34" charset="0"/>
                <a:cs typeface="Arial" panose="020B0604020202020204" pitchFamily="34" charset="0"/>
              </a:defRPr>
            </a:lvl3pPr>
            <a:lvl4pPr marL="1631388" indent="-230766">
              <a:defRPr>
                <a:solidFill>
                  <a:schemeClr val="tx1"/>
                </a:solidFill>
                <a:latin typeface="Arial" panose="020B0604020202020204" pitchFamily="34" charset="0"/>
                <a:cs typeface="Arial" panose="020B0604020202020204" pitchFamily="34" charset="0"/>
              </a:defRPr>
            </a:lvl4pPr>
            <a:lvl5pPr marL="2099330" indent="-230766">
              <a:defRPr>
                <a:solidFill>
                  <a:schemeClr val="tx1"/>
                </a:solidFill>
                <a:latin typeface="Arial" panose="020B0604020202020204" pitchFamily="34" charset="0"/>
                <a:cs typeface="Arial" panose="020B0604020202020204" pitchFamily="34" charset="0"/>
              </a:defRPr>
            </a:lvl5pPr>
            <a:lvl6pPr marL="2560863"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22395"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83927"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45460"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C297882-3BD0-48BF-9D35-FB6D8908DFF4}" type="slidenum">
              <a:rPr lang="en-US" altLang="en-US" smtClean="0">
                <a:latin typeface="Calibri" panose="020F0502020204030204" pitchFamily="34" charset="0"/>
              </a:rPr>
              <a:pPr/>
              <a:t>2</a:t>
            </a:fld>
            <a:endParaRPr lang="en-US" altLang="en-US">
              <a:latin typeface="Calibri" panose="020F0502020204030204" pitchFamily="34" charset="0"/>
            </a:endParaRPr>
          </a:p>
        </p:txBody>
      </p:sp>
    </p:spTree>
    <p:extLst>
      <p:ext uri="{BB962C8B-B14F-4D97-AF65-F5344CB8AC3E}">
        <p14:creationId xmlns:p14="http://schemas.microsoft.com/office/powerpoint/2010/main" val="30801056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Footer Placeholder 3"/>
          <p:cNvSpPr>
            <a:spLocks noGrp="1"/>
          </p:cNvSpPr>
          <p:nvPr>
            <p:ph type="ftr" sz="quarter" idx="4"/>
          </p:nvPr>
        </p:nvSpPr>
        <p:spPr/>
        <p:txBody>
          <a:bodyPr/>
          <a:lstStyle/>
          <a:p>
            <a:pPr>
              <a:defRPr/>
            </a:pPr>
            <a:r>
              <a:rPr lang="en-US"/>
              <a:t>Texas Education Agency Fall 2015</a:t>
            </a:r>
          </a:p>
        </p:txBody>
      </p:sp>
      <p:sp>
        <p:nvSpPr>
          <p:cNvPr id="50181"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6400" indent="-291663">
              <a:defRPr>
                <a:solidFill>
                  <a:schemeClr val="tx1"/>
                </a:solidFill>
                <a:latin typeface="Arial" panose="020B0604020202020204" pitchFamily="34" charset="0"/>
                <a:cs typeface="Arial" panose="020B0604020202020204" pitchFamily="34" charset="0"/>
              </a:defRPr>
            </a:lvl2pPr>
            <a:lvl3pPr marL="1166650" indent="-230766">
              <a:defRPr>
                <a:solidFill>
                  <a:schemeClr val="tx1"/>
                </a:solidFill>
                <a:latin typeface="Arial" panose="020B0604020202020204" pitchFamily="34" charset="0"/>
                <a:cs typeface="Arial" panose="020B0604020202020204" pitchFamily="34" charset="0"/>
              </a:defRPr>
            </a:lvl3pPr>
            <a:lvl4pPr marL="1631388" indent="-230766">
              <a:defRPr>
                <a:solidFill>
                  <a:schemeClr val="tx1"/>
                </a:solidFill>
                <a:latin typeface="Arial" panose="020B0604020202020204" pitchFamily="34" charset="0"/>
                <a:cs typeface="Arial" panose="020B0604020202020204" pitchFamily="34" charset="0"/>
              </a:defRPr>
            </a:lvl4pPr>
            <a:lvl5pPr marL="2099330" indent="-230766">
              <a:defRPr>
                <a:solidFill>
                  <a:schemeClr val="tx1"/>
                </a:solidFill>
                <a:latin typeface="Arial" panose="020B0604020202020204" pitchFamily="34" charset="0"/>
                <a:cs typeface="Arial" panose="020B0604020202020204" pitchFamily="34" charset="0"/>
              </a:defRPr>
            </a:lvl5pPr>
            <a:lvl6pPr marL="2560863"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22395"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83927"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45460"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6E400737-123E-4195-A88C-C75050C5E63D}" type="slidenum">
              <a:rPr lang="en-US" altLang="en-US" smtClean="0">
                <a:latin typeface="Calibri" panose="020F0502020204030204" pitchFamily="34" charset="0"/>
              </a:rPr>
              <a:pPr/>
              <a:t>21</a:t>
            </a:fld>
            <a:endParaRPr lang="en-US" altLang="en-US">
              <a:latin typeface="Calibri" panose="020F0502020204030204" pitchFamily="34" charset="0"/>
            </a:endParaRPr>
          </a:p>
        </p:txBody>
      </p:sp>
    </p:spTree>
    <p:extLst>
      <p:ext uri="{BB962C8B-B14F-4D97-AF65-F5344CB8AC3E}">
        <p14:creationId xmlns:p14="http://schemas.microsoft.com/office/powerpoint/2010/main" val="18679205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Footer Placeholder 3"/>
          <p:cNvSpPr>
            <a:spLocks noGrp="1"/>
          </p:cNvSpPr>
          <p:nvPr>
            <p:ph type="ftr" sz="quarter" idx="4"/>
          </p:nvPr>
        </p:nvSpPr>
        <p:spPr/>
        <p:txBody>
          <a:bodyPr/>
          <a:lstStyle/>
          <a:p>
            <a:pPr>
              <a:defRPr/>
            </a:pPr>
            <a:r>
              <a:rPr lang="en-US"/>
              <a:t>Texas Education Agency Fall 2015</a:t>
            </a:r>
          </a:p>
        </p:txBody>
      </p:sp>
      <p:sp>
        <p:nvSpPr>
          <p:cNvPr id="52229"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6400" indent="-291663">
              <a:defRPr>
                <a:solidFill>
                  <a:schemeClr val="tx1"/>
                </a:solidFill>
                <a:latin typeface="Arial" panose="020B0604020202020204" pitchFamily="34" charset="0"/>
                <a:cs typeface="Arial" panose="020B0604020202020204" pitchFamily="34" charset="0"/>
              </a:defRPr>
            </a:lvl2pPr>
            <a:lvl3pPr marL="1166650" indent="-230766">
              <a:defRPr>
                <a:solidFill>
                  <a:schemeClr val="tx1"/>
                </a:solidFill>
                <a:latin typeface="Arial" panose="020B0604020202020204" pitchFamily="34" charset="0"/>
                <a:cs typeface="Arial" panose="020B0604020202020204" pitchFamily="34" charset="0"/>
              </a:defRPr>
            </a:lvl3pPr>
            <a:lvl4pPr marL="1631388" indent="-230766">
              <a:defRPr>
                <a:solidFill>
                  <a:schemeClr val="tx1"/>
                </a:solidFill>
                <a:latin typeface="Arial" panose="020B0604020202020204" pitchFamily="34" charset="0"/>
                <a:cs typeface="Arial" panose="020B0604020202020204" pitchFamily="34" charset="0"/>
              </a:defRPr>
            </a:lvl4pPr>
            <a:lvl5pPr marL="2099330" indent="-230766">
              <a:defRPr>
                <a:solidFill>
                  <a:schemeClr val="tx1"/>
                </a:solidFill>
                <a:latin typeface="Arial" panose="020B0604020202020204" pitchFamily="34" charset="0"/>
                <a:cs typeface="Arial" panose="020B0604020202020204" pitchFamily="34" charset="0"/>
              </a:defRPr>
            </a:lvl5pPr>
            <a:lvl6pPr marL="2560863"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22395"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83927"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45460"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D634E6B-DF77-4383-9E24-4788B718D2BA}" type="slidenum">
              <a:rPr lang="en-US" altLang="en-US" smtClean="0">
                <a:latin typeface="Calibri" panose="020F0502020204030204" pitchFamily="34" charset="0"/>
              </a:rPr>
              <a:pPr/>
              <a:t>22</a:t>
            </a:fld>
            <a:endParaRPr lang="en-US" altLang="en-US">
              <a:latin typeface="Calibri" panose="020F0502020204030204" pitchFamily="34" charset="0"/>
            </a:endParaRPr>
          </a:p>
        </p:txBody>
      </p:sp>
    </p:spTree>
    <p:extLst>
      <p:ext uri="{BB962C8B-B14F-4D97-AF65-F5344CB8AC3E}">
        <p14:creationId xmlns:p14="http://schemas.microsoft.com/office/powerpoint/2010/main" val="496629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Footer Placeholder 3"/>
          <p:cNvSpPr>
            <a:spLocks noGrp="1"/>
          </p:cNvSpPr>
          <p:nvPr>
            <p:ph type="ftr" sz="quarter" idx="4"/>
          </p:nvPr>
        </p:nvSpPr>
        <p:spPr/>
        <p:txBody>
          <a:bodyPr/>
          <a:lstStyle/>
          <a:p>
            <a:pPr>
              <a:defRPr/>
            </a:pPr>
            <a:r>
              <a:rPr lang="en-US"/>
              <a:t>Texas Education Agency Fall 2015</a:t>
            </a:r>
          </a:p>
        </p:txBody>
      </p:sp>
      <p:sp>
        <p:nvSpPr>
          <p:cNvPr id="54277"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6400" indent="-291663">
              <a:defRPr>
                <a:solidFill>
                  <a:schemeClr val="tx1"/>
                </a:solidFill>
                <a:latin typeface="Arial" panose="020B0604020202020204" pitchFamily="34" charset="0"/>
                <a:cs typeface="Arial" panose="020B0604020202020204" pitchFamily="34" charset="0"/>
              </a:defRPr>
            </a:lvl2pPr>
            <a:lvl3pPr marL="1166650" indent="-230766">
              <a:defRPr>
                <a:solidFill>
                  <a:schemeClr val="tx1"/>
                </a:solidFill>
                <a:latin typeface="Arial" panose="020B0604020202020204" pitchFamily="34" charset="0"/>
                <a:cs typeface="Arial" panose="020B0604020202020204" pitchFamily="34" charset="0"/>
              </a:defRPr>
            </a:lvl3pPr>
            <a:lvl4pPr marL="1631388" indent="-230766">
              <a:defRPr>
                <a:solidFill>
                  <a:schemeClr val="tx1"/>
                </a:solidFill>
                <a:latin typeface="Arial" panose="020B0604020202020204" pitchFamily="34" charset="0"/>
                <a:cs typeface="Arial" panose="020B0604020202020204" pitchFamily="34" charset="0"/>
              </a:defRPr>
            </a:lvl4pPr>
            <a:lvl5pPr marL="2099330" indent="-230766">
              <a:defRPr>
                <a:solidFill>
                  <a:schemeClr val="tx1"/>
                </a:solidFill>
                <a:latin typeface="Arial" panose="020B0604020202020204" pitchFamily="34" charset="0"/>
                <a:cs typeface="Arial" panose="020B0604020202020204" pitchFamily="34" charset="0"/>
              </a:defRPr>
            </a:lvl5pPr>
            <a:lvl6pPr marL="2560863"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22395"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83927"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45460"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A55991A-BB57-4E8C-B877-1FDA04BE20D4}" type="slidenum">
              <a:rPr lang="en-US" altLang="en-US" smtClean="0">
                <a:latin typeface="Calibri" panose="020F0502020204030204" pitchFamily="34" charset="0"/>
              </a:rPr>
              <a:pPr/>
              <a:t>23</a:t>
            </a:fld>
            <a:endParaRPr lang="en-US" altLang="en-US">
              <a:latin typeface="Calibri" panose="020F0502020204030204" pitchFamily="34" charset="0"/>
            </a:endParaRPr>
          </a:p>
        </p:txBody>
      </p:sp>
    </p:spTree>
    <p:extLst>
      <p:ext uri="{BB962C8B-B14F-4D97-AF65-F5344CB8AC3E}">
        <p14:creationId xmlns:p14="http://schemas.microsoft.com/office/powerpoint/2010/main" val="27932052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Footer Placeholder 3"/>
          <p:cNvSpPr>
            <a:spLocks noGrp="1"/>
          </p:cNvSpPr>
          <p:nvPr>
            <p:ph type="ftr" sz="quarter" idx="4"/>
          </p:nvPr>
        </p:nvSpPr>
        <p:spPr/>
        <p:txBody>
          <a:bodyPr/>
          <a:lstStyle/>
          <a:p>
            <a:pPr>
              <a:defRPr/>
            </a:pPr>
            <a:r>
              <a:rPr lang="en-US"/>
              <a:t>Texas Education Agency Fall 2015</a:t>
            </a:r>
          </a:p>
        </p:txBody>
      </p:sp>
      <p:sp>
        <p:nvSpPr>
          <p:cNvPr id="56325"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6400" indent="-291663">
              <a:defRPr>
                <a:solidFill>
                  <a:schemeClr val="tx1"/>
                </a:solidFill>
                <a:latin typeface="Arial" panose="020B0604020202020204" pitchFamily="34" charset="0"/>
                <a:cs typeface="Arial" panose="020B0604020202020204" pitchFamily="34" charset="0"/>
              </a:defRPr>
            </a:lvl2pPr>
            <a:lvl3pPr marL="1166650" indent="-230766">
              <a:defRPr>
                <a:solidFill>
                  <a:schemeClr val="tx1"/>
                </a:solidFill>
                <a:latin typeface="Arial" panose="020B0604020202020204" pitchFamily="34" charset="0"/>
                <a:cs typeface="Arial" panose="020B0604020202020204" pitchFamily="34" charset="0"/>
              </a:defRPr>
            </a:lvl3pPr>
            <a:lvl4pPr marL="1631388" indent="-230766">
              <a:defRPr>
                <a:solidFill>
                  <a:schemeClr val="tx1"/>
                </a:solidFill>
                <a:latin typeface="Arial" panose="020B0604020202020204" pitchFamily="34" charset="0"/>
                <a:cs typeface="Arial" panose="020B0604020202020204" pitchFamily="34" charset="0"/>
              </a:defRPr>
            </a:lvl4pPr>
            <a:lvl5pPr marL="2099330" indent="-230766">
              <a:defRPr>
                <a:solidFill>
                  <a:schemeClr val="tx1"/>
                </a:solidFill>
                <a:latin typeface="Arial" panose="020B0604020202020204" pitchFamily="34" charset="0"/>
                <a:cs typeface="Arial" panose="020B0604020202020204" pitchFamily="34" charset="0"/>
              </a:defRPr>
            </a:lvl5pPr>
            <a:lvl6pPr marL="2560863"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22395"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83927"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45460"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7AFB85C-402B-4420-AEEE-138B37285C18}" type="slidenum">
              <a:rPr lang="en-US" altLang="en-US" smtClean="0">
                <a:latin typeface="Calibri" panose="020F0502020204030204" pitchFamily="34" charset="0"/>
              </a:rPr>
              <a:pPr/>
              <a:t>24</a:t>
            </a:fld>
            <a:endParaRPr lang="en-US" altLang="en-US">
              <a:latin typeface="Calibri" panose="020F0502020204030204" pitchFamily="34" charset="0"/>
            </a:endParaRPr>
          </a:p>
        </p:txBody>
      </p:sp>
    </p:spTree>
    <p:extLst>
      <p:ext uri="{BB962C8B-B14F-4D97-AF65-F5344CB8AC3E}">
        <p14:creationId xmlns:p14="http://schemas.microsoft.com/office/powerpoint/2010/main" val="14753321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Footer Placeholder 3"/>
          <p:cNvSpPr>
            <a:spLocks noGrp="1"/>
          </p:cNvSpPr>
          <p:nvPr>
            <p:ph type="ftr" sz="quarter" idx="4"/>
          </p:nvPr>
        </p:nvSpPr>
        <p:spPr/>
        <p:txBody>
          <a:bodyPr/>
          <a:lstStyle/>
          <a:p>
            <a:pPr>
              <a:defRPr/>
            </a:pPr>
            <a:r>
              <a:rPr lang="en-US"/>
              <a:t>Texas Education Agency Fall 2015</a:t>
            </a:r>
          </a:p>
        </p:txBody>
      </p:sp>
      <p:sp>
        <p:nvSpPr>
          <p:cNvPr id="58373"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6400" indent="-291663">
              <a:defRPr>
                <a:solidFill>
                  <a:schemeClr val="tx1"/>
                </a:solidFill>
                <a:latin typeface="Arial" panose="020B0604020202020204" pitchFamily="34" charset="0"/>
                <a:cs typeface="Arial" panose="020B0604020202020204" pitchFamily="34" charset="0"/>
              </a:defRPr>
            </a:lvl2pPr>
            <a:lvl3pPr marL="1166650" indent="-230766">
              <a:defRPr>
                <a:solidFill>
                  <a:schemeClr val="tx1"/>
                </a:solidFill>
                <a:latin typeface="Arial" panose="020B0604020202020204" pitchFamily="34" charset="0"/>
                <a:cs typeface="Arial" panose="020B0604020202020204" pitchFamily="34" charset="0"/>
              </a:defRPr>
            </a:lvl3pPr>
            <a:lvl4pPr marL="1631388" indent="-230766">
              <a:defRPr>
                <a:solidFill>
                  <a:schemeClr val="tx1"/>
                </a:solidFill>
                <a:latin typeface="Arial" panose="020B0604020202020204" pitchFamily="34" charset="0"/>
                <a:cs typeface="Arial" panose="020B0604020202020204" pitchFamily="34" charset="0"/>
              </a:defRPr>
            </a:lvl4pPr>
            <a:lvl5pPr marL="2099330" indent="-230766">
              <a:defRPr>
                <a:solidFill>
                  <a:schemeClr val="tx1"/>
                </a:solidFill>
                <a:latin typeface="Arial" panose="020B0604020202020204" pitchFamily="34" charset="0"/>
                <a:cs typeface="Arial" panose="020B0604020202020204" pitchFamily="34" charset="0"/>
              </a:defRPr>
            </a:lvl5pPr>
            <a:lvl6pPr marL="2560863"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22395"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83927"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45460"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814A6B6-3E04-43A6-81F2-BA04D66AC50C}" type="slidenum">
              <a:rPr lang="en-US" altLang="en-US" smtClean="0">
                <a:latin typeface="Calibri" panose="020F0502020204030204" pitchFamily="34" charset="0"/>
              </a:rPr>
              <a:pPr/>
              <a:t>25</a:t>
            </a:fld>
            <a:endParaRPr lang="en-US" altLang="en-US">
              <a:latin typeface="Calibri" panose="020F0502020204030204" pitchFamily="34" charset="0"/>
            </a:endParaRPr>
          </a:p>
        </p:txBody>
      </p:sp>
    </p:spTree>
    <p:extLst>
      <p:ext uri="{BB962C8B-B14F-4D97-AF65-F5344CB8AC3E}">
        <p14:creationId xmlns:p14="http://schemas.microsoft.com/office/powerpoint/2010/main" val="42395710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Footer Placeholder 3"/>
          <p:cNvSpPr>
            <a:spLocks noGrp="1"/>
          </p:cNvSpPr>
          <p:nvPr>
            <p:ph type="ftr" sz="quarter" idx="4"/>
          </p:nvPr>
        </p:nvSpPr>
        <p:spPr/>
        <p:txBody>
          <a:bodyPr/>
          <a:lstStyle/>
          <a:p>
            <a:pPr>
              <a:defRPr/>
            </a:pPr>
            <a:r>
              <a:rPr lang="en-US"/>
              <a:t>Texas Education Agency Fall 2015</a:t>
            </a:r>
          </a:p>
        </p:txBody>
      </p:sp>
      <p:sp>
        <p:nvSpPr>
          <p:cNvPr id="60421"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6400" indent="-291663">
              <a:defRPr>
                <a:solidFill>
                  <a:schemeClr val="tx1"/>
                </a:solidFill>
                <a:latin typeface="Arial" panose="020B0604020202020204" pitchFamily="34" charset="0"/>
                <a:cs typeface="Arial" panose="020B0604020202020204" pitchFamily="34" charset="0"/>
              </a:defRPr>
            </a:lvl2pPr>
            <a:lvl3pPr marL="1166650" indent="-230766">
              <a:defRPr>
                <a:solidFill>
                  <a:schemeClr val="tx1"/>
                </a:solidFill>
                <a:latin typeface="Arial" panose="020B0604020202020204" pitchFamily="34" charset="0"/>
                <a:cs typeface="Arial" panose="020B0604020202020204" pitchFamily="34" charset="0"/>
              </a:defRPr>
            </a:lvl3pPr>
            <a:lvl4pPr marL="1631388" indent="-230766">
              <a:defRPr>
                <a:solidFill>
                  <a:schemeClr val="tx1"/>
                </a:solidFill>
                <a:latin typeface="Arial" panose="020B0604020202020204" pitchFamily="34" charset="0"/>
                <a:cs typeface="Arial" panose="020B0604020202020204" pitchFamily="34" charset="0"/>
              </a:defRPr>
            </a:lvl4pPr>
            <a:lvl5pPr marL="2099330" indent="-230766">
              <a:defRPr>
                <a:solidFill>
                  <a:schemeClr val="tx1"/>
                </a:solidFill>
                <a:latin typeface="Arial" panose="020B0604020202020204" pitchFamily="34" charset="0"/>
                <a:cs typeface="Arial" panose="020B0604020202020204" pitchFamily="34" charset="0"/>
              </a:defRPr>
            </a:lvl5pPr>
            <a:lvl6pPr marL="2560863"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22395"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83927"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45460"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DED0A11-9A6B-4EF0-8CA6-5072CECEC7E2}" type="slidenum">
              <a:rPr lang="en-US" altLang="en-US" smtClean="0">
                <a:latin typeface="Calibri" panose="020F0502020204030204" pitchFamily="34" charset="0"/>
              </a:rPr>
              <a:pPr/>
              <a:t>26</a:t>
            </a:fld>
            <a:endParaRPr lang="en-US" altLang="en-US">
              <a:latin typeface="Calibri" panose="020F0502020204030204" pitchFamily="34" charset="0"/>
            </a:endParaRPr>
          </a:p>
        </p:txBody>
      </p:sp>
    </p:spTree>
    <p:extLst>
      <p:ext uri="{BB962C8B-B14F-4D97-AF65-F5344CB8AC3E}">
        <p14:creationId xmlns:p14="http://schemas.microsoft.com/office/powerpoint/2010/main" val="25884523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Footer Placeholder 3"/>
          <p:cNvSpPr>
            <a:spLocks noGrp="1"/>
          </p:cNvSpPr>
          <p:nvPr>
            <p:ph type="ftr" sz="quarter" idx="4"/>
          </p:nvPr>
        </p:nvSpPr>
        <p:spPr/>
        <p:txBody>
          <a:bodyPr/>
          <a:lstStyle/>
          <a:p>
            <a:pPr>
              <a:defRPr/>
            </a:pPr>
            <a:r>
              <a:rPr lang="en-US"/>
              <a:t>Texas Education Agency Fall 2015</a:t>
            </a:r>
          </a:p>
        </p:txBody>
      </p:sp>
      <p:sp>
        <p:nvSpPr>
          <p:cNvPr id="62469"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6400" indent="-291663">
              <a:defRPr>
                <a:solidFill>
                  <a:schemeClr val="tx1"/>
                </a:solidFill>
                <a:latin typeface="Arial" panose="020B0604020202020204" pitchFamily="34" charset="0"/>
                <a:cs typeface="Arial" panose="020B0604020202020204" pitchFamily="34" charset="0"/>
              </a:defRPr>
            </a:lvl2pPr>
            <a:lvl3pPr marL="1166650" indent="-230766">
              <a:defRPr>
                <a:solidFill>
                  <a:schemeClr val="tx1"/>
                </a:solidFill>
                <a:latin typeface="Arial" panose="020B0604020202020204" pitchFamily="34" charset="0"/>
                <a:cs typeface="Arial" panose="020B0604020202020204" pitchFamily="34" charset="0"/>
              </a:defRPr>
            </a:lvl3pPr>
            <a:lvl4pPr marL="1631388" indent="-230766">
              <a:defRPr>
                <a:solidFill>
                  <a:schemeClr val="tx1"/>
                </a:solidFill>
                <a:latin typeface="Arial" panose="020B0604020202020204" pitchFamily="34" charset="0"/>
                <a:cs typeface="Arial" panose="020B0604020202020204" pitchFamily="34" charset="0"/>
              </a:defRPr>
            </a:lvl4pPr>
            <a:lvl5pPr marL="2099330" indent="-230766">
              <a:defRPr>
                <a:solidFill>
                  <a:schemeClr val="tx1"/>
                </a:solidFill>
                <a:latin typeface="Arial" panose="020B0604020202020204" pitchFamily="34" charset="0"/>
                <a:cs typeface="Arial" panose="020B0604020202020204" pitchFamily="34" charset="0"/>
              </a:defRPr>
            </a:lvl5pPr>
            <a:lvl6pPr marL="2560863"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22395"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83927"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45460"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E42164F-8905-46FF-BA6E-261193FDAE2D}" type="slidenum">
              <a:rPr lang="en-US" altLang="en-US" smtClean="0">
                <a:latin typeface="Calibri" panose="020F0502020204030204" pitchFamily="34" charset="0"/>
              </a:rPr>
              <a:pPr/>
              <a:t>27</a:t>
            </a:fld>
            <a:endParaRPr lang="en-US" altLang="en-US">
              <a:latin typeface="Calibri" panose="020F0502020204030204" pitchFamily="34" charset="0"/>
            </a:endParaRPr>
          </a:p>
        </p:txBody>
      </p:sp>
    </p:spTree>
    <p:extLst>
      <p:ext uri="{BB962C8B-B14F-4D97-AF65-F5344CB8AC3E}">
        <p14:creationId xmlns:p14="http://schemas.microsoft.com/office/powerpoint/2010/main" val="28871066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Footer Placeholder 3"/>
          <p:cNvSpPr>
            <a:spLocks noGrp="1"/>
          </p:cNvSpPr>
          <p:nvPr>
            <p:ph type="ftr" sz="quarter" idx="4"/>
          </p:nvPr>
        </p:nvSpPr>
        <p:spPr/>
        <p:txBody>
          <a:bodyPr/>
          <a:lstStyle/>
          <a:p>
            <a:pPr>
              <a:defRPr/>
            </a:pPr>
            <a:r>
              <a:rPr lang="en-US"/>
              <a:t>Texas Education Agency Fall 2015</a:t>
            </a:r>
          </a:p>
        </p:txBody>
      </p:sp>
      <p:sp>
        <p:nvSpPr>
          <p:cNvPr id="64517"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6400" indent="-291663">
              <a:defRPr>
                <a:solidFill>
                  <a:schemeClr val="tx1"/>
                </a:solidFill>
                <a:latin typeface="Arial" panose="020B0604020202020204" pitchFamily="34" charset="0"/>
                <a:cs typeface="Arial" panose="020B0604020202020204" pitchFamily="34" charset="0"/>
              </a:defRPr>
            </a:lvl2pPr>
            <a:lvl3pPr marL="1166650" indent="-230766">
              <a:defRPr>
                <a:solidFill>
                  <a:schemeClr val="tx1"/>
                </a:solidFill>
                <a:latin typeface="Arial" panose="020B0604020202020204" pitchFamily="34" charset="0"/>
                <a:cs typeface="Arial" panose="020B0604020202020204" pitchFamily="34" charset="0"/>
              </a:defRPr>
            </a:lvl3pPr>
            <a:lvl4pPr marL="1631388" indent="-230766">
              <a:defRPr>
                <a:solidFill>
                  <a:schemeClr val="tx1"/>
                </a:solidFill>
                <a:latin typeface="Arial" panose="020B0604020202020204" pitchFamily="34" charset="0"/>
                <a:cs typeface="Arial" panose="020B0604020202020204" pitchFamily="34" charset="0"/>
              </a:defRPr>
            </a:lvl4pPr>
            <a:lvl5pPr marL="2099330" indent="-230766">
              <a:defRPr>
                <a:solidFill>
                  <a:schemeClr val="tx1"/>
                </a:solidFill>
                <a:latin typeface="Arial" panose="020B0604020202020204" pitchFamily="34" charset="0"/>
                <a:cs typeface="Arial" panose="020B0604020202020204" pitchFamily="34" charset="0"/>
              </a:defRPr>
            </a:lvl5pPr>
            <a:lvl6pPr marL="2560863"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22395"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83927"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45460"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89E7042-94DA-496B-9EAD-2A16DD9E9DAE}" type="slidenum">
              <a:rPr lang="en-US" altLang="en-US" smtClean="0">
                <a:latin typeface="Calibri" panose="020F0502020204030204" pitchFamily="34" charset="0"/>
              </a:rPr>
              <a:pPr/>
              <a:t>28</a:t>
            </a:fld>
            <a:endParaRPr lang="en-US" altLang="en-US">
              <a:latin typeface="Calibri" panose="020F0502020204030204" pitchFamily="34" charset="0"/>
            </a:endParaRPr>
          </a:p>
        </p:txBody>
      </p:sp>
    </p:spTree>
    <p:extLst>
      <p:ext uri="{BB962C8B-B14F-4D97-AF65-F5344CB8AC3E}">
        <p14:creationId xmlns:p14="http://schemas.microsoft.com/office/powerpoint/2010/main" val="16850478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a:p>
            <a:endParaRPr lang="en-US" altLang="en-US" dirty="0"/>
          </a:p>
        </p:txBody>
      </p:sp>
      <p:sp>
        <p:nvSpPr>
          <p:cNvPr id="4" name="Footer Placeholder 3"/>
          <p:cNvSpPr>
            <a:spLocks noGrp="1"/>
          </p:cNvSpPr>
          <p:nvPr>
            <p:ph type="ftr" sz="quarter" idx="4"/>
          </p:nvPr>
        </p:nvSpPr>
        <p:spPr/>
        <p:txBody>
          <a:bodyPr/>
          <a:lstStyle/>
          <a:p>
            <a:pPr>
              <a:defRPr/>
            </a:pPr>
            <a:r>
              <a:rPr lang="en-US"/>
              <a:t>Texas Education Agency Fall 2015</a:t>
            </a:r>
          </a:p>
        </p:txBody>
      </p:sp>
      <p:sp>
        <p:nvSpPr>
          <p:cNvPr id="66565"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6400" indent="-291663">
              <a:defRPr>
                <a:solidFill>
                  <a:schemeClr val="tx1"/>
                </a:solidFill>
                <a:latin typeface="Arial" panose="020B0604020202020204" pitchFamily="34" charset="0"/>
                <a:cs typeface="Arial" panose="020B0604020202020204" pitchFamily="34" charset="0"/>
              </a:defRPr>
            </a:lvl2pPr>
            <a:lvl3pPr marL="1166650" indent="-230766">
              <a:defRPr>
                <a:solidFill>
                  <a:schemeClr val="tx1"/>
                </a:solidFill>
                <a:latin typeface="Arial" panose="020B0604020202020204" pitchFamily="34" charset="0"/>
                <a:cs typeface="Arial" panose="020B0604020202020204" pitchFamily="34" charset="0"/>
              </a:defRPr>
            </a:lvl3pPr>
            <a:lvl4pPr marL="1631388" indent="-230766">
              <a:defRPr>
                <a:solidFill>
                  <a:schemeClr val="tx1"/>
                </a:solidFill>
                <a:latin typeface="Arial" panose="020B0604020202020204" pitchFamily="34" charset="0"/>
                <a:cs typeface="Arial" panose="020B0604020202020204" pitchFamily="34" charset="0"/>
              </a:defRPr>
            </a:lvl4pPr>
            <a:lvl5pPr marL="2099330" indent="-230766">
              <a:defRPr>
                <a:solidFill>
                  <a:schemeClr val="tx1"/>
                </a:solidFill>
                <a:latin typeface="Arial" panose="020B0604020202020204" pitchFamily="34" charset="0"/>
                <a:cs typeface="Arial" panose="020B0604020202020204" pitchFamily="34" charset="0"/>
              </a:defRPr>
            </a:lvl5pPr>
            <a:lvl6pPr marL="2560863"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22395"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83927"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45460"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EE6C902-C533-467B-9C8F-E9680747E11B}" type="slidenum">
              <a:rPr lang="en-US" altLang="en-US" smtClean="0">
                <a:latin typeface="Calibri" panose="020F0502020204030204" pitchFamily="34" charset="0"/>
              </a:rPr>
              <a:pPr/>
              <a:t>29</a:t>
            </a:fld>
            <a:endParaRPr lang="en-US" altLang="en-US">
              <a:latin typeface="Calibri" panose="020F0502020204030204" pitchFamily="34" charset="0"/>
            </a:endParaRPr>
          </a:p>
        </p:txBody>
      </p:sp>
    </p:spTree>
    <p:extLst>
      <p:ext uri="{BB962C8B-B14F-4D97-AF65-F5344CB8AC3E}">
        <p14:creationId xmlns:p14="http://schemas.microsoft.com/office/powerpoint/2010/main" val="17890028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a:p>
            <a:endParaRPr lang="en-US" altLang="en-US" dirty="0"/>
          </a:p>
        </p:txBody>
      </p:sp>
      <p:sp>
        <p:nvSpPr>
          <p:cNvPr id="4" name="Footer Placeholder 3"/>
          <p:cNvSpPr>
            <a:spLocks noGrp="1"/>
          </p:cNvSpPr>
          <p:nvPr>
            <p:ph type="ftr" sz="quarter" idx="4"/>
          </p:nvPr>
        </p:nvSpPr>
        <p:spPr/>
        <p:txBody>
          <a:bodyPr/>
          <a:lstStyle/>
          <a:p>
            <a:pPr>
              <a:defRPr/>
            </a:pPr>
            <a:r>
              <a:rPr lang="en-US"/>
              <a:t>Texas Education Agency Fall 2015</a:t>
            </a:r>
          </a:p>
        </p:txBody>
      </p:sp>
      <p:sp>
        <p:nvSpPr>
          <p:cNvPr id="66565"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6400" indent="-291663">
              <a:defRPr>
                <a:solidFill>
                  <a:schemeClr val="tx1"/>
                </a:solidFill>
                <a:latin typeface="Arial" panose="020B0604020202020204" pitchFamily="34" charset="0"/>
                <a:cs typeface="Arial" panose="020B0604020202020204" pitchFamily="34" charset="0"/>
              </a:defRPr>
            </a:lvl2pPr>
            <a:lvl3pPr marL="1166650" indent="-230766">
              <a:defRPr>
                <a:solidFill>
                  <a:schemeClr val="tx1"/>
                </a:solidFill>
                <a:latin typeface="Arial" panose="020B0604020202020204" pitchFamily="34" charset="0"/>
                <a:cs typeface="Arial" panose="020B0604020202020204" pitchFamily="34" charset="0"/>
              </a:defRPr>
            </a:lvl3pPr>
            <a:lvl4pPr marL="1631388" indent="-230766">
              <a:defRPr>
                <a:solidFill>
                  <a:schemeClr val="tx1"/>
                </a:solidFill>
                <a:latin typeface="Arial" panose="020B0604020202020204" pitchFamily="34" charset="0"/>
                <a:cs typeface="Arial" panose="020B0604020202020204" pitchFamily="34" charset="0"/>
              </a:defRPr>
            </a:lvl4pPr>
            <a:lvl5pPr marL="2099330" indent="-230766">
              <a:defRPr>
                <a:solidFill>
                  <a:schemeClr val="tx1"/>
                </a:solidFill>
                <a:latin typeface="Arial" panose="020B0604020202020204" pitchFamily="34" charset="0"/>
                <a:cs typeface="Arial" panose="020B0604020202020204" pitchFamily="34" charset="0"/>
              </a:defRPr>
            </a:lvl5pPr>
            <a:lvl6pPr marL="2560863"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22395"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83927"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45460"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EE6C902-C533-467B-9C8F-E9680747E11B}" type="slidenum">
              <a:rPr lang="en-US" altLang="en-US" smtClean="0">
                <a:latin typeface="Calibri" panose="020F0502020204030204" pitchFamily="34" charset="0"/>
              </a:rPr>
              <a:pPr/>
              <a:t>30</a:t>
            </a:fld>
            <a:endParaRPr lang="en-US" altLang="en-US">
              <a:latin typeface="Calibri" panose="020F0502020204030204" pitchFamily="34" charset="0"/>
            </a:endParaRPr>
          </a:p>
        </p:txBody>
      </p:sp>
    </p:spTree>
    <p:extLst>
      <p:ext uri="{BB962C8B-B14F-4D97-AF65-F5344CB8AC3E}">
        <p14:creationId xmlns:p14="http://schemas.microsoft.com/office/powerpoint/2010/main" val="14298747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Footer Placeholder 3"/>
          <p:cNvSpPr>
            <a:spLocks noGrp="1"/>
          </p:cNvSpPr>
          <p:nvPr>
            <p:ph type="ftr" sz="quarter" idx="4"/>
          </p:nvPr>
        </p:nvSpPr>
        <p:spPr/>
        <p:txBody>
          <a:bodyPr/>
          <a:lstStyle/>
          <a:p>
            <a:pPr>
              <a:defRPr/>
            </a:pPr>
            <a:r>
              <a:rPr lang="en-US"/>
              <a:t>Texas Education Agency Fall 2015</a:t>
            </a:r>
          </a:p>
        </p:txBody>
      </p:sp>
      <p:sp>
        <p:nvSpPr>
          <p:cNvPr id="15365"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6400" indent="-291663">
              <a:defRPr>
                <a:solidFill>
                  <a:schemeClr val="tx1"/>
                </a:solidFill>
                <a:latin typeface="Arial" panose="020B0604020202020204" pitchFamily="34" charset="0"/>
                <a:cs typeface="Arial" panose="020B0604020202020204" pitchFamily="34" charset="0"/>
              </a:defRPr>
            </a:lvl2pPr>
            <a:lvl3pPr marL="1166650" indent="-230766">
              <a:defRPr>
                <a:solidFill>
                  <a:schemeClr val="tx1"/>
                </a:solidFill>
                <a:latin typeface="Arial" panose="020B0604020202020204" pitchFamily="34" charset="0"/>
                <a:cs typeface="Arial" panose="020B0604020202020204" pitchFamily="34" charset="0"/>
              </a:defRPr>
            </a:lvl3pPr>
            <a:lvl4pPr marL="1631388" indent="-230766">
              <a:defRPr>
                <a:solidFill>
                  <a:schemeClr val="tx1"/>
                </a:solidFill>
                <a:latin typeface="Arial" panose="020B0604020202020204" pitchFamily="34" charset="0"/>
                <a:cs typeface="Arial" panose="020B0604020202020204" pitchFamily="34" charset="0"/>
              </a:defRPr>
            </a:lvl4pPr>
            <a:lvl5pPr marL="2099330" indent="-230766">
              <a:defRPr>
                <a:solidFill>
                  <a:schemeClr val="tx1"/>
                </a:solidFill>
                <a:latin typeface="Arial" panose="020B0604020202020204" pitchFamily="34" charset="0"/>
                <a:cs typeface="Arial" panose="020B0604020202020204" pitchFamily="34" charset="0"/>
              </a:defRPr>
            </a:lvl5pPr>
            <a:lvl6pPr marL="2560863"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22395"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83927"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45460"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29A50A4-FD59-46E0-B360-6E3682A6C422}" type="slidenum">
              <a:rPr lang="en-US" altLang="en-US" smtClean="0">
                <a:latin typeface="Calibri" panose="020F0502020204030204" pitchFamily="34" charset="0"/>
              </a:rPr>
              <a:pPr/>
              <a:t>3</a:t>
            </a:fld>
            <a:endParaRPr lang="en-US" altLang="en-US">
              <a:latin typeface="Calibri" panose="020F0502020204030204" pitchFamily="34" charset="0"/>
            </a:endParaRPr>
          </a:p>
        </p:txBody>
      </p:sp>
    </p:spTree>
    <p:extLst>
      <p:ext uri="{BB962C8B-B14F-4D97-AF65-F5344CB8AC3E}">
        <p14:creationId xmlns:p14="http://schemas.microsoft.com/office/powerpoint/2010/main" val="110745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a:p>
            <a:endParaRPr lang="en-US" altLang="en-US" dirty="0"/>
          </a:p>
        </p:txBody>
      </p:sp>
      <p:sp>
        <p:nvSpPr>
          <p:cNvPr id="4" name="Footer Placeholder 3"/>
          <p:cNvSpPr>
            <a:spLocks noGrp="1"/>
          </p:cNvSpPr>
          <p:nvPr>
            <p:ph type="ftr" sz="quarter" idx="4"/>
          </p:nvPr>
        </p:nvSpPr>
        <p:spPr/>
        <p:txBody>
          <a:bodyPr/>
          <a:lstStyle/>
          <a:p>
            <a:pPr>
              <a:defRPr/>
            </a:pPr>
            <a:r>
              <a:rPr lang="en-US"/>
              <a:t>Texas Education Agency Fall 2015</a:t>
            </a:r>
          </a:p>
        </p:txBody>
      </p:sp>
      <p:sp>
        <p:nvSpPr>
          <p:cNvPr id="66565"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6400" indent="-291663">
              <a:defRPr>
                <a:solidFill>
                  <a:schemeClr val="tx1"/>
                </a:solidFill>
                <a:latin typeface="Arial" panose="020B0604020202020204" pitchFamily="34" charset="0"/>
                <a:cs typeface="Arial" panose="020B0604020202020204" pitchFamily="34" charset="0"/>
              </a:defRPr>
            </a:lvl2pPr>
            <a:lvl3pPr marL="1166650" indent="-230766">
              <a:defRPr>
                <a:solidFill>
                  <a:schemeClr val="tx1"/>
                </a:solidFill>
                <a:latin typeface="Arial" panose="020B0604020202020204" pitchFamily="34" charset="0"/>
                <a:cs typeface="Arial" panose="020B0604020202020204" pitchFamily="34" charset="0"/>
              </a:defRPr>
            </a:lvl3pPr>
            <a:lvl4pPr marL="1631388" indent="-230766">
              <a:defRPr>
                <a:solidFill>
                  <a:schemeClr val="tx1"/>
                </a:solidFill>
                <a:latin typeface="Arial" panose="020B0604020202020204" pitchFamily="34" charset="0"/>
                <a:cs typeface="Arial" panose="020B0604020202020204" pitchFamily="34" charset="0"/>
              </a:defRPr>
            </a:lvl4pPr>
            <a:lvl5pPr marL="2099330" indent="-230766">
              <a:defRPr>
                <a:solidFill>
                  <a:schemeClr val="tx1"/>
                </a:solidFill>
                <a:latin typeface="Arial" panose="020B0604020202020204" pitchFamily="34" charset="0"/>
                <a:cs typeface="Arial" panose="020B0604020202020204" pitchFamily="34" charset="0"/>
              </a:defRPr>
            </a:lvl5pPr>
            <a:lvl6pPr marL="2560863"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22395"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83927"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45460"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EE6C902-C533-467B-9C8F-E9680747E11B}" type="slidenum">
              <a:rPr lang="en-US" altLang="en-US" smtClean="0">
                <a:latin typeface="Calibri" panose="020F0502020204030204" pitchFamily="34" charset="0"/>
              </a:rPr>
              <a:pPr/>
              <a:t>31</a:t>
            </a:fld>
            <a:endParaRPr lang="en-US" altLang="en-US">
              <a:latin typeface="Calibri" panose="020F0502020204030204" pitchFamily="34" charset="0"/>
            </a:endParaRPr>
          </a:p>
        </p:txBody>
      </p:sp>
    </p:spTree>
    <p:extLst>
      <p:ext uri="{BB962C8B-B14F-4D97-AF65-F5344CB8AC3E}">
        <p14:creationId xmlns:p14="http://schemas.microsoft.com/office/powerpoint/2010/main" val="22618571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a:p>
            <a:endParaRPr lang="en-US" altLang="en-US" dirty="0"/>
          </a:p>
        </p:txBody>
      </p:sp>
      <p:sp>
        <p:nvSpPr>
          <p:cNvPr id="4" name="Footer Placeholder 3"/>
          <p:cNvSpPr>
            <a:spLocks noGrp="1"/>
          </p:cNvSpPr>
          <p:nvPr>
            <p:ph type="ftr" sz="quarter" idx="4"/>
          </p:nvPr>
        </p:nvSpPr>
        <p:spPr/>
        <p:txBody>
          <a:bodyPr/>
          <a:lstStyle/>
          <a:p>
            <a:pPr>
              <a:defRPr/>
            </a:pPr>
            <a:r>
              <a:rPr lang="en-US"/>
              <a:t>Texas Education Agency Fall 2015</a:t>
            </a:r>
          </a:p>
        </p:txBody>
      </p:sp>
      <p:sp>
        <p:nvSpPr>
          <p:cNvPr id="66565"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6400" indent="-291663">
              <a:defRPr>
                <a:solidFill>
                  <a:schemeClr val="tx1"/>
                </a:solidFill>
                <a:latin typeface="Arial" panose="020B0604020202020204" pitchFamily="34" charset="0"/>
                <a:cs typeface="Arial" panose="020B0604020202020204" pitchFamily="34" charset="0"/>
              </a:defRPr>
            </a:lvl2pPr>
            <a:lvl3pPr marL="1166650" indent="-230766">
              <a:defRPr>
                <a:solidFill>
                  <a:schemeClr val="tx1"/>
                </a:solidFill>
                <a:latin typeface="Arial" panose="020B0604020202020204" pitchFamily="34" charset="0"/>
                <a:cs typeface="Arial" panose="020B0604020202020204" pitchFamily="34" charset="0"/>
              </a:defRPr>
            </a:lvl3pPr>
            <a:lvl4pPr marL="1631388" indent="-230766">
              <a:defRPr>
                <a:solidFill>
                  <a:schemeClr val="tx1"/>
                </a:solidFill>
                <a:latin typeface="Arial" panose="020B0604020202020204" pitchFamily="34" charset="0"/>
                <a:cs typeface="Arial" panose="020B0604020202020204" pitchFamily="34" charset="0"/>
              </a:defRPr>
            </a:lvl4pPr>
            <a:lvl5pPr marL="2099330" indent="-230766">
              <a:defRPr>
                <a:solidFill>
                  <a:schemeClr val="tx1"/>
                </a:solidFill>
                <a:latin typeface="Arial" panose="020B0604020202020204" pitchFamily="34" charset="0"/>
                <a:cs typeface="Arial" panose="020B0604020202020204" pitchFamily="34" charset="0"/>
              </a:defRPr>
            </a:lvl5pPr>
            <a:lvl6pPr marL="2560863"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22395"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83927"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45460"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EE6C902-C533-467B-9C8F-E9680747E11B}" type="slidenum">
              <a:rPr lang="en-US" altLang="en-US" smtClean="0">
                <a:latin typeface="Calibri" panose="020F0502020204030204" pitchFamily="34" charset="0"/>
              </a:rPr>
              <a:pPr/>
              <a:t>32</a:t>
            </a:fld>
            <a:endParaRPr lang="en-US" altLang="en-US">
              <a:latin typeface="Calibri" panose="020F0502020204030204" pitchFamily="34" charset="0"/>
            </a:endParaRPr>
          </a:p>
        </p:txBody>
      </p:sp>
    </p:spTree>
    <p:extLst>
      <p:ext uri="{BB962C8B-B14F-4D97-AF65-F5344CB8AC3E}">
        <p14:creationId xmlns:p14="http://schemas.microsoft.com/office/powerpoint/2010/main" val="26963428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Footer Placeholder 3"/>
          <p:cNvSpPr>
            <a:spLocks noGrp="1"/>
          </p:cNvSpPr>
          <p:nvPr>
            <p:ph type="ftr" sz="quarter" idx="4"/>
          </p:nvPr>
        </p:nvSpPr>
        <p:spPr/>
        <p:txBody>
          <a:bodyPr/>
          <a:lstStyle/>
          <a:p>
            <a:pPr>
              <a:defRPr/>
            </a:pPr>
            <a:r>
              <a:rPr lang="en-US"/>
              <a:t>Texas Education Agency Fall 2015</a:t>
            </a:r>
          </a:p>
        </p:txBody>
      </p:sp>
      <p:sp>
        <p:nvSpPr>
          <p:cNvPr id="11269"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6400" indent="-291663">
              <a:defRPr>
                <a:solidFill>
                  <a:schemeClr val="tx1"/>
                </a:solidFill>
                <a:latin typeface="Arial" panose="020B0604020202020204" pitchFamily="34" charset="0"/>
                <a:cs typeface="Arial" panose="020B0604020202020204" pitchFamily="34" charset="0"/>
              </a:defRPr>
            </a:lvl2pPr>
            <a:lvl3pPr marL="1166650" indent="-230766">
              <a:defRPr>
                <a:solidFill>
                  <a:schemeClr val="tx1"/>
                </a:solidFill>
                <a:latin typeface="Arial" panose="020B0604020202020204" pitchFamily="34" charset="0"/>
                <a:cs typeface="Arial" panose="020B0604020202020204" pitchFamily="34" charset="0"/>
              </a:defRPr>
            </a:lvl3pPr>
            <a:lvl4pPr marL="1631388" indent="-230766">
              <a:defRPr>
                <a:solidFill>
                  <a:schemeClr val="tx1"/>
                </a:solidFill>
                <a:latin typeface="Arial" panose="020B0604020202020204" pitchFamily="34" charset="0"/>
                <a:cs typeface="Arial" panose="020B0604020202020204" pitchFamily="34" charset="0"/>
              </a:defRPr>
            </a:lvl4pPr>
            <a:lvl5pPr marL="2099330" indent="-230766">
              <a:defRPr>
                <a:solidFill>
                  <a:schemeClr val="tx1"/>
                </a:solidFill>
                <a:latin typeface="Arial" panose="020B0604020202020204" pitchFamily="34" charset="0"/>
                <a:cs typeface="Arial" panose="020B0604020202020204" pitchFamily="34" charset="0"/>
              </a:defRPr>
            </a:lvl5pPr>
            <a:lvl6pPr marL="2560863"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22395"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83927"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45460"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6A0056CB-D167-4359-AD3E-1EEF34BE0683}" type="slidenum">
              <a:rPr lang="en-US" altLang="en-US" smtClean="0">
                <a:latin typeface="Calibri" panose="020F0502020204030204" pitchFamily="34" charset="0"/>
              </a:rPr>
              <a:pPr/>
              <a:t>33</a:t>
            </a:fld>
            <a:endParaRPr lang="en-US" altLang="en-US">
              <a:latin typeface="Calibri" panose="020F0502020204030204" pitchFamily="34" charset="0"/>
            </a:endParaRPr>
          </a:p>
        </p:txBody>
      </p:sp>
    </p:spTree>
    <p:extLst>
      <p:ext uri="{BB962C8B-B14F-4D97-AF65-F5344CB8AC3E}">
        <p14:creationId xmlns:p14="http://schemas.microsoft.com/office/powerpoint/2010/main" val="18185931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Footer Placeholder 3"/>
          <p:cNvSpPr>
            <a:spLocks noGrp="1"/>
          </p:cNvSpPr>
          <p:nvPr>
            <p:ph type="ftr" sz="quarter" idx="4"/>
          </p:nvPr>
        </p:nvSpPr>
        <p:spPr/>
        <p:txBody>
          <a:bodyPr/>
          <a:lstStyle/>
          <a:p>
            <a:pPr>
              <a:defRPr/>
            </a:pPr>
            <a:r>
              <a:rPr lang="en-US"/>
              <a:t>Texas Education Agency Fall 2015</a:t>
            </a:r>
          </a:p>
        </p:txBody>
      </p:sp>
      <p:sp>
        <p:nvSpPr>
          <p:cNvPr id="72709"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6400" indent="-291663">
              <a:defRPr>
                <a:solidFill>
                  <a:schemeClr val="tx1"/>
                </a:solidFill>
                <a:latin typeface="Arial" panose="020B0604020202020204" pitchFamily="34" charset="0"/>
                <a:cs typeface="Arial" panose="020B0604020202020204" pitchFamily="34" charset="0"/>
              </a:defRPr>
            </a:lvl2pPr>
            <a:lvl3pPr marL="1166650" indent="-230766">
              <a:defRPr>
                <a:solidFill>
                  <a:schemeClr val="tx1"/>
                </a:solidFill>
                <a:latin typeface="Arial" panose="020B0604020202020204" pitchFamily="34" charset="0"/>
                <a:cs typeface="Arial" panose="020B0604020202020204" pitchFamily="34" charset="0"/>
              </a:defRPr>
            </a:lvl3pPr>
            <a:lvl4pPr marL="1631388" indent="-230766">
              <a:defRPr>
                <a:solidFill>
                  <a:schemeClr val="tx1"/>
                </a:solidFill>
                <a:latin typeface="Arial" panose="020B0604020202020204" pitchFamily="34" charset="0"/>
                <a:cs typeface="Arial" panose="020B0604020202020204" pitchFamily="34" charset="0"/>
              </a:defRPr>
            </a:lvl4pPr>
            <a:lvl5pPr marL="2099330" indent="-230766">
              <a:defRPr>
                <a:solidFill>
                  <a:schemeClr val="tx1"/>
                </a:solidFill>
                <a:latin typeface="Arial" panose="020B0604020202020204" pitchFamily="34" charset="0"/>
                <a:cs typeface="Arial" panose="020B0604020202020204" pitchFamily="34" charset="0"/>
              </a:defRPr>
            </a:lvl5pPr>
            <a:lvl6pPr marL="2560863"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22395"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83927"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45460"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A9809F2-97BE-482C-A018-78F3986A6510}" type="slidenum">
              <a:rPr lang="en-US" altLang="en-US" smtClean="0">
                <a:latin typeface="Calibri" panose="020F0502020204030204" pitchFamily="34" charset="0"/>
              </a:rPr>
              <a:pPr/>
              <a:t>34</a:t>
            </a:fld>
            <a:endParaRPr lang="en-US" altLang="en-US">
              <a:latin typeface="Calibri" panose="020F0502020204030204" pitchFamily="34" charset="0"/>
            </a:endParaRPr>
          </a:p>
        </p:txBody>
      </p:sp>
    </p:spTree>
    <p:extLst>
      <p:ext uri="{BB962C8B-B14F-4D97-AF65-F5344CB8AC3E}">
        <p14:creationId xmlns:p14="http://schemas.microsoft.com/office/powerpoint/2010/main" val="38864167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Footer Placeholder 3"/>
          <p:cNvSpPr>
            <a:spLocks noGrp="1"/>
          </p:cNvSpPr>
          <p:nvPr>
            <p:ph type="ftr" sz="quarter" idx="4"/>
          </p:nvPr>
        </p:nvSpPr>
        <p:spPr/>
        <p:txBody>
          <a:bodyPr/>
          <a:lstStyle/>
          <a:p>
            <a:pPr>
              <a:defRPr/>
            </a:pPr>
            <a:r>
              <a:rPr lang="en-US"/>
              <a:t>Texas Education Agency Fall 2015</a:t>
            </a:r>
          </a:p>
        </p:txBody>
      </p:sp>
      <p:sp>
        <p:nvSpPr>
          <p:cNvPr id="19461"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6400" indent="-291663">
              <a:defRPr>
                <a:solidFill>
                  <a:schemeClr val="tx1"/>
                </a:solidFill>
                <a:latin typeface="Arial" panose="020B0604020202020204" pitchFamily="34" charset="0"/>
                <a:cs typeface="Arial" panose="020B0604020202020204" pitchFamily="34" charset="0"/>
              </a:defRPr>
            </a:lvl2pPr>
            <a:lvl3pPr marL="1166650" indent="-230766">
              <a:defRPr>
                <a:solidFill>
                  <a:schemeClr val="tx1"/>
                </a:solidFill>
                <a:latin typeface="Arial" panose="020B0604020202020204" pitchFamily="34" charset="0"/>
                <a:cs typeface="Arial" panose="020B0604020202020204" pitchFamily="34" charset="0"/>
              </a:defRPr>
            </a:lvl3pPr>
            <a:lvl4pPr marL="1631388" indent="-230766">
              <a:defRPr>
                <a:solidFill>
                  <a:schemeClr val="tx1"/>
                </a:solidFill>
                <a:latin typeface="Arial" panose="020B0604020202020204" pitchFamily="34" charset="0"/>
                <a:cs typeface="Arial" panose="020B0604020202020204" pitchFamily="34" charset="0"/>
              </a:defRPr>
            </a:lvl4pPr>
            <a:lvl5pPr marL="2099330" indent="-230766">
              <a:defRPr>
                <a:solidFill>
                  <a:schemeClr val="tx1"/>
                </a:solidFill>
                <a:latin typeface="Arial" panose="020B0604020202020204" pitchFamily="34" charset="0"/>
                <a:cs typeface="Arial" panose="020B0604020202020204" pitchFamily="34" charset="0"/>
              </a:defRPr>
            </a:lvl5pPr>
            <a:lvl6pPr marL="2560863"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22395"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83927"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45460"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89AE112-A1E2-4B83-B313-8D27CF96D817}" type="slidenum">
              <a:rPr lang="en-US" altLang="en-US" smtClean="0">
                <a:latin typeface="Calibri" panose="020F0502020204030204" pitchFamily="34" charset="0"/>
              </a:rPr>
              <a:pPr/>
              <a:t>4</a:t>
            </a:fld>
            <a:endParaRPr lang="en-US" altLang="en-US">
              <a:latin typeface="Calibri" panose="020F0502020204030204" pitchFamily="34" charset="0"/>
            </a:endParaRPr>
          </a:p>
        </p:txBody>
      </p:sp>
    </p:spTree>
    <p:extLst>
      <p:ext uri="{BB962C8B-B14F-4D97-AF65-F5344CB8AC3E}">
        <p14:creationId xmlns:p14="http://schemas.microsoft.com/office/powerpoint/2010/main" val="25535309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Footer Placeholder 3"/>
          <p:cNvSpPr>
            <a:spLocks noGrp="1"/>
          </p:cNvSpPr>
          <p:nvPr>
            <p:ph type="ftr" sz="quarter" idx="4"/>
          </p:nvPr>
        </p:nvSpPr>
        <p:spPr/>
        <p:txBody>
          <a:bodyPr/>
          <a:lstStyle/>
          <a:p>
            <a:pPr>
              <a:defRPr/>
            </a:pPr>
            <a:r>
              <a:rPr lang="en-US"/>
              <a:t>Texas Education Agency Fall 2015</a:t>
            </a:r>
          </a:p>
        </p:txBody>
      </p:sp>
      <p:sp>
        <p:nvSpPr>
          <p:cNvPr id="19461"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6400" indent="-291663">
              <a:defRPr>
                <a:solidFill>
                  <a:schemeClr val="tx1"/>
                </a:solidFill>
                <a:latin typeface="Arial" panose="020B0604020202020204" pitchFamily="34" charset="0"/>
                <a:cs typeface="Arial" panose="020B0604020202020204" pitchFamily="34" charset="0"/>
              </a:defRPr>
            </a:lvl2pPr>
            <a:lvl3pPr marL="1166650" indent="-230766">
              <a:defRPr>
                <a:solidFill>
                  <a:schemeClr val="tx1"/>
                </a:solidFill>
                <a:latin typeface="Arial" panose="020B0604020202020204" pitchFamily="34" charset="0"/>
                <a:cs typeface="Arial" panose="020B0604020202020204" pitchFamily="34" charset="0"/>
              </a:defRPr>
            </a:lvl3pPr>
            <a:lvl4pPr marL="1631388" indent="-230766">
              <a:defRPr>
                <a:solidFill>
                  <a:schemeClr val="tx1"/>
                </a:solidFill>
                <a:latin typeface="Arial" panose="020B0604020202020204" pitchFamily="34" charset="0"/>
                <a:cs typeface="Arial" panose="020B0604020202020204" pitchFamily="34" charset="0"/>
              </a:defRPr>
            </a:lvl4pPr>
            <a:lvl5pPr marL="2099330" indent="-230766">
              <a:defRPr>
                <a:solidFill>
                  <a:schemeClr val="tx1"/>
                </a:solidFill>
                <a:latin typeface="Arial" panose="020B0604020202020204" pitchFamily="34" charset="0"/>
                <a:cs typeface="Arial" panose="020B0604020202020204" pitchFamily="34" charset="0"/>
              </a:defRPr>
            </a:lvl5pPr>
            <a:lvl6pPr marL="2560863"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22395"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83927"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45460"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89AE112-A1E2-4B83-B313-8D27CF96D817}" type="slidenum">
              <a:rPr lang="en-US" altLang="en-US" smtClean="0">
                <a:latin typeface="Calibri" panose="020F0502020204030204" pitchFamily="34" charset="0"/>
              </a:rPr>
              <a:pPr/>
              <a:t>5</a:t>
            </a:fld>
            <a:endParaRPr lang="en-US" altLang="en-US">
              <a:latin typeface="Calibri" panose="020F0502020204030204" pitchFamily="34" charset="0"/>
            </a:endParaRPr>
          </a:p>
        </p:txBody>
      </p:sp>
    </p:spTree>
    <p:extLst>
      <p:ext uri="{BB962C8B-B14F-4D97-AF65-F5344CB8AC3E}">
        <p14:creationId xmlns:p14="http://schemas.microsoft.com/office/powerpoint/2010/main" val="28092180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Footer Placeholder 3"/>
          <p:cNvSpPr>
            <a:spLocks noGrp="1"/>
          </p:cNvSpPr>
          <p:nvPr>
            <p:ph type="ftr" sz="quarter" idx="4"/>
          </p:nvPr>
        </p:nvSpPr>
        <p:spPr/>
        <p:txBody>
          <a:bodyPr/>
          <a:lstStyle/>
          <a:p>
            <a:pPr>
              <a:defRPr/>
            </a:pPr>
            <a:r>
              <a:rPr lang="en-US"/>
              <a:t>Texas Education Agency Fall 2015</a:t>
            </a:r>
          </a:p>
        </p:txBody>
      </p:sp>
      <p:sp>
        <p:nvSpPr>
          <p:cNvPr id="25605"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3195" indent="-290060">
              <a:defRPr>
                <a:solidFill>
                  <a:schemeClr val="tx1"/>
                </a:solidFill>
                <a:latin typeface="Arial" panose="020B0604020202020204" pitchFamily="34" charset="0"/>
                <a:cs typeface="Arial" panose="020B0604020202020204" pitchFamily="34" charset="0"/>
              </a:defRPr>
            </a:lvl2pPr>
            <a:lvl3pPr marL="1160241" indent="-230766">
              <a:defRPr>
                <a:solidFill>
                  <a:schemeClr val="tx1"/>
                </a:solidFill>
                <a:latin typeface="Arial" panose="020B0604020202020204" pitchFamily="34" charset="0"/>
                <a:cs typeface="Arial" panose="020B0604020202020204" pitchFamily="34" charset="0"/>
              </a:defRPr>
            </a:lvl3pPr>
            <a:lvl4pPr marL="1623376" indent="-230766">
              <a:defRPr>
                <a:solidFill>
                  <a:schemeClr val="tx1"/>
                </a:solidFill>
                <a:latin typeface="Arial" panose="020B0604020202020204" pitchFamily="34" charset="0"/>
                <a:cs typeface="Arial" panose="020B0604020202020204" pitchFamily="34" charset="0"/>
              </a:defRPr>
            </a:lvl4pPr>
            <a:lvl5pPr marL="2088113" indent="-230766">
              <a:defRPr>
                <a:solidFill>
                  <a:schemeClr val="tx1"/>
                </a:solidFill>
                <a:latin typeface="Arial" panose="020B0604020202020204" pitchFamily="34" charset="0"/>
                <a:cs typeface="Arial" panose="020B0604020202020204" pitchFamily="34" charset="0"/>
              </a:defRPr>
            </a:lvl5pPr>
            <a:lvl6pPr marL="2549646"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11177"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72709"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34242"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527BF5A-9468-4B14-8FEA-C8C6F87A48BD}" type="slidenum">
              <a:rPr lang="en-US" altLang="en-US" smtClean="0">
                <a:latin typeface="Calibri" panose="020F0502020204030204" pitchFamily="34" charset="0"/>
              </a:rPr>
              <a:pPr/>
              <a:t>7</a:t>
            </a:fld>
            <a:endParaRPr lang="en-US" altLang="en-US">
              <a:latin typeface="Calibri" panose="020F0502020204030204" pitchFamily="34" charset="0"/>
            </a:endParaRPr>
          </a:p>
        </p:txBody>
      </p:sp>
    </p:spTree>
    <p:extLst>
      <p:ext uri="{BB962C8B-B14F-4D97-AF65-F5344CB8AC3E}">
        <p14:creationId xmlns:p14="http://schemas.microsoft.com/office/powerpoint/2010/main" val="38587578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Footer Placeholder 3"/>
          <p:cNvSpPr>
            <a:spLocks noGrp="1"/>
          </p:cNvSpPr>
          <p:nvPr>
            <p:ph type="ftr" sz="quarter" idx="4"/>
          </p:nvPr>
        </p:nvSpPr>
        <p:spPr/>
        <p:txBody>
          <a:bodyPr/>
          <a:lstStyle/>
          <a:p>
            <a:pPr>
              <a:defRPr/>
            </a:pPr>
            <a:r>
              <a:rPr lang="en-US"/>
              <a:t>Texas Education Agency Fall 2015</a:t>
            </a:r>
          </a:p>
        </p:txBody>
      </p:sp>
      <p:sp>
        <p:nvSpPr>
          <p:cNvPr id="27653"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6400" indent="-291663">
              <a:defRPr>
                <a:solidFill>
                  <a:schemeClr val="tx1"/>
                </a:solidFill>
                <a:latin typeface="Arial" panose="020B0604020202020204" pitchFamily="34" charset="0"/>
                <a:cs typeface="Arial" panose="020B0604020202020204" pitchFamily="34" charset="0"/>
              </a:defRPr>
            </a:lvl2pPr>
            <a:lvl3pPr marL="1166650" indent="-230766">
              <a:defRPr>
                <a:solidFill>
                  <a:schemeClr val="tx1"/>
                </a:solidFill>
                <a:latin typeface="Arial" panose="020B0604020202020204" pitchFamily="34" charset="0"/>
                <a:cs typeface="Arial" panose="020B0604020202020204" pitchFamily="34" charset="0"/>
              </a:defRPr>
            </a:lvl3pPr>
            <a:lvl4pPr marL="1631388" indent="-230766">
              <a:defRPr>
                <a:solidFill>
                  <a:schemeClr val="tx1"/>
                </a:solidFill>
                <a:latin typeface="Arial" panose="020B0604020202020204" pitchFamily="34" charset="0"/>
                <a:cs typeface="Arial" panose="020B0604020202020204" pitchFamily="34" charset="0"/>
              </a:defRPr>
            </a:lvl4pPr>
            <a:lvl5pPr marL="2099330" indent="-230766">
              <a:defRPr>
                <a:solidFill>
                  <a:schemeClr val="tx1"/>
                </a:solidFill>
                <a:latin typeface="Arial" panose="020B0604020202020204" pitchFamily="34" charset="0"/>
                <a:cs typeface="Arial" panose="020B0604020202020204" pitchFamily="34" charset="0"/>
              </a:defRPr>
            </a:lvl5pPr>
            <a:lvl6pPr marL="2560863"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22395"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83927"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45460"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B90CE76-EB2F-456A-A28D-0E4384D1D682}" type="slidenum">
              <a:rPr lang="en-US" altLang="en-US" smtClean="0">
                <a:latin typeface="Calibri" panose="020F0502020204030204" pitchFamily="34" charset="0"/>
              </a:rPr>
              <a:pPr/>
              <a:t>8</a:t>
            </a:fld>
            <a:endParaRPr lang="en-US" altLang="en-US">
              <a:latin typeface="Calibri" panose="020F0502020204030204" pitchFamily="34" charset="0"/>
            </a:endParaRPr>
          </a:p>
        </p:txBody>
      </p:sp>
    </p:spTree>
    <p:extLst>
      <p:ext uri="{BB962C8B-B14F-4D97-AF65-F5344CB8AC3E}">
        <p14:creationId xmlns:p14="http://schemas.microsoft.com/office/powerpoint/2010/main" val="22759500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Footer Placeholder 3"/>
          <p:cNvSpPr>
            <a:spLocks noGrp="1"/>
          </p:cNvSpPr>
          <p:nvPr>
            <p:ph type="ftr" sz="quarter" idx="4"/>
          </p:nvPr>
        </p:nvSpPr>
        <p:spPr/>
        <p:txBody>
          <a:bodyPr/>
          <a:lstStyle/>
          <a:p>
            <a:pPr>
              <a:defRPr/>
            </a:pPr>
            <a:r>
              <a:rPr lang="en-US"/>
              <a:t>Texas Education Agency Fall 2015</a:t>
            </a:r>
          </a:p>
        </p:txBody>
      </p:sp>
      <p:sp>
        <p:nvSpPr>
          <p:cNvPr id="29701"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6400" indent="-291663">
              <a:defRPr>
                <a:solidFill>
                  <a:schemeClr val="tx1"/>
                </a:solidFill>
                <a:latin typeface="Arial" panose="020B0604020202020204" pitchFamily="34" charset="0"/>
                <a:cs typeface="Arial" panose="020B0604020202020204" pitchFamily="34" charset="0"/>
              </a:defRPr>
            </a:lvl2pPr>
            <a:lvl3pPr marL="1166650" indent="-230766">
              <a:defRPr>
                <a:solidFill>
                  <a:schemeClr val="tx1"/>
                </a:solidFill>
                <a:latin typeface="Arial" panose="020B0604020202020204" pitchFamily="34" charset="0"/>
                <a:cs typeface="Arial" panose="020B0604020202020204" pitchFamily="34" charset="0"/>
              </a:defRPr>
            </a:lvl3pPr>
            <a:lvl4pPr marL="1631388" indent="-230766">
              <a:defRPr>
                <a:solidFill>
                  <a:schemeClr val="tx1"/>
                </a:solidFill>
                <a:latin typeface="Arial" panose="020B0604020202020204" pitchFamily="34" charset="0"/>
                <a:cs typeface="Arial" panose="020B0604020202020204" pitchFamily="34" charset="0"/>
              </a:defRPr>
            </a:lvl4pPr>
            <a:lvl5pPr marL="2099330" indent="-230766">
              <a:defRPr>
                <a:solidFill>
                  <a:schemeClr val="tx1"/>
                </a:solidFill>
                <a:latin typeface="Arial" panose="020B0604020202020204" pitchFamily="34" charset="0"/>
                <a:cs typeface="Arial" panose="020B0604020202020204" pitchFamily="34" charset="0"/>
              </a:defRPr>
            </a:lvl5pPr>
            <a:lvl6pPr marL="2560863"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22395"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83927"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45460"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88EE023-9C58-47A9-BBFF-6561CF2A8E16}" type="slidenum">
              <a:rPr lang="en-US" altLang="en-US" smtClean="0">
                <a:latin typeface="Calibri" panose="020F0502020204030204" pitchFamily="34" charset="0"/>
              </a:rPr>
              <a:pPr/>
              <a:t>9</a:t>
            </a:fld>
            <a:endParaRPr lang="en-US" altLang="en-US">
              <a:latin typeface="Calibri" panose="020F0502020204030204" pitchFamily="34" charset="0"/>
            </a:endParaRPr>
          </a:p>
        </p:txBody>
      </p:sp>
    </p:spTree>
    <p:extLst>
      <p:ext uri="{BB962C8B-B14F-4D97-AF65-F5344CB8AC3E}">
        <p14:creationId xmlns:p14="http://schemas.microsoft.com/office/powerpoint/2010/main" val="2966366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Footer Placeholder 3"/>
          <p:cNvSpPr>
            <a:spLocks noGrp="1"/>
          </p:cNvSpPr>
          <p:nvPr>
            <p:ph type="ftr" sz="quarter" idx="4"/>
          </p:nvPr>
        </p:nvSpPr>
        <p:spPr/>
        <p:txBody>
          <a:bodyPr/>
          <a:lstStyle/>
          <a:p>
            <a:pPr>
              <a:defRPr/>
            </a:pPr>
            <a:r>
              <a:rPr lang="en-US"/>
              <a:t>Texas Education Agency Fall 2015</a:t>
            </a:r>
          </a:p>
        </p:txBody>
      </p:sp>
      <p:sp>
        <p:nvSpPr>
          <p:cNvPr id="31749"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6400" indent="-291663">
              <a:defRPr>
                <a:solidFill>
                  <a:schemeClr val="tx1"/>
                </a:solidFill>
                <a:latin typeface="Arial" panose="020B0604020202020204" pitchFamily="34" charset="0"/>
                <a:cs typeface="Arial" panose="020B0604020202020204" pitchFamily="34" charset="0"/>
              </a:defRPr>
            </a:lvl2pPr>
            <a:lvl3pPr marL="1166650" indent="-230766">
              <a:defRPr>
                <a:solidFill>
                  <a:schemeClr val="tx1"/>
                </a:solidFill>
                <a:latin typeface="Arial" panose="020B0604020202020204" pitchFamily="34" charset="0"/>
                <a:cs typeface="Arial" panose="020B0604020202020204" pitchFamily="34" charset="0"/>
              </a:defRPr>
            </a:lvl3pPr>
            <a:lvl4pPr marL="1631388" indent="-230766">
              <a:defRPr>
                <a:solidFill>
                  <a:schemeClr val="tx1"/>
                </a:solidFill>
                <a:latin typeface="Arial" panose="020B0604020202020204" pitchFamily="34" charset="0"/>
                <a:cs typeface="Arial" panose="020B0604020202020204" pitchFamily="34" charset="0"/>
              </a:defRPr>
            </a:lvl4pPr>
            <a:lvl5pPr marL="2099330" indent="-230766">
              <a:defRPr>
                <a:solidFill>
                  <a:schemeClr val="tx1"/>
                </a:solidFill>
                <a:latin typeface="Arial" panose="020B0604020202020204" pitchFamily="34" charset="0"/>
                <a:cs typeface="Arial" panose="020B0604020202020204" pitchFamily="34" charset="0"/>
              </a:defRPr>
            </a:lvl5pPr>
            <a:lvl6pPr marL="2560863"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22395"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83927"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45460" indent="-2307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E2975CC-676B-4154-B49E-8E9F09405A3D}" type="slidenum">
              <a:rPr lang="en-US" altLang="en-US" smtClean="0">
                <a:latin typeface="Calibri" panose="020F0502020204030204" pitchFamily="34" charset="0"/>
              </a:rPr>
              <a:pPr/>
              <a:t>10</a:t>
            </a:fld>
            <a:endParaRPr lang="en-US" altLang="en-US">
              <a:latin typeface="Calibri" panose="020F0502020204030204" pitchFamily="34" charset="0"/>
            </a:endParaRPr>
          </a:p>
        </p:txBody>
      </p:sp>
    </p:spTree>
    <p:extLst>
      <p:ext uri="{BB962C8B-B14F-4D97-AF65-F5344CB8AC3E}">
        <p14:creationId xmlns:p14="http://schemas.microsoft.com/office/powerpoint/2010/main" val="239861527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3.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4.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jpg"/><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jpg"/><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8.jpg"/><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9.jpg"/><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0.jpg"/><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1.jpg"/><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2.jp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EA Opener - 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857434"/>
            <a:ext cx="9144000" cy="1455651"/>
          </a:xfrm>
          <a:prstGeom prst="rect">
            <a:avLst/>
          </a:prstGeom>
          <a:solidFill>
            <a:schemeClr val="bg1">
              <a:lumMod val="95000"/>
            </a:schemeClr>
          </a:solidFill>
        </p:spPr>
        <p:txBody>
          <a:bodyPr anchor="ctr">
            <a:normAutofit/>
          </a:bodyPr>
          <a:lstStyle>
            <a:lvl1pPr algn="ctr">
              <a:lnSpc>
                <a:spcPct val="90000"/>
              </a:lnSpc>
              <a:defRPr sz="5600" b="1">
                <a:solidFill>
                  <a:srgbClr val="3C6EBE"/>
                </a:solidFill>
                <a:latin typeface="+mn-lt"/>
              </a:defRPr>
            </a:lvl1pPr>
          </a:lstStyle>
          <a:p>
            <a:r>
              <a:rPr lang="en-US" dirty="0"/>
              <a:t>Edit Master title</a:t>
            </a:r>
          </a:p>
        </p:txBody>
      </p:sp>
      <p:sp>
        <p:nvSpPr>
          <p:cNvPr id="3" name="Subtitle 2"/>
          <p:cNvSpPr>
            <a:spLocks noGrp="1"/>
          </p:cNvSpPr>
          <p:nvPr>
            <p:ph type="subTitle" idx="1" hasCustomPrompt="1"/>
          </p:nvPr>
        </p:nvSpPr>
        <p:spPr>
          <a:xfrm>
            <a:off x="1524000" y="4315096"/>
            <a:ext cx="9144000" cy="851564"/>
          </a:xfrm>
          <a:prstGeom prst="rect">
            <a:avLst/>
          </a:prstGeom>
          <a:solidFill>
            <a:schemeClr val="bg1">
              <a:lumMod val="95000"/>
            </a:schemeClr>
          </a:solidFill>
        </p:spPr>
        <p:txBody>
          <a:bodyPr anchor="t"/>
          <a:lstStyle>
            <a:lvl1pPr marL="0" indent="0" algn="ctr">
              <a:lnSpc>
                <a:spcPct val="90000"/>
              </a:lnSpc>
              <a:buNone/>
              <a:defRPr sz="2400" b="1" spc="140" baseline="0">
                <a:solidFill>
                  <a:srgbClr val="44546A"/>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MASTER SUBTITLE</a:t>
            </a:r>
          </a:p>
        </p:txBody>
      </p:sp>
      <p:sp>
        <p:nvSpPr>
          <p:cNvPr id="4" name="Date Placeholder 3"/>
          <p:cNvSpPr>
            <a:spLocks noGrp="1"/>
          </p:cNvSpPr>
          <p:nvPr>
            <p:ph type="dt" sz="half" idx="10"/>
          </p:nvPr>
        </p:nvSpPr>
        <p:spPr>
          <a:xfrm>
            <a:off x="838200" y="6562725"/>
            <a:ext cx="2743200" cy="158750"/>
          </a:xfrm>
        </p:spPr>
        <p:txBody>
          <a:bodyPr/>
          <a:lstStyle>
            <a:lvl1pPr>
              <a:defRPr>
                <a:solidFill>
                  <a:schemeClr val="bg1"/>
                </a:solidFill>
              </a:defRPr>
            </a:lvl1pPr>
          </a:lstStyle>
          <a:p>
            <a:fld id="{E89A4E32-4173-4EFD-9AB5-FFB6EE639255}" type="datetime1">
              <a:rPr lang="en-US" smtClean="0"/>
              <a:t>10/21/2020</a:t>
            </a:fld>
            <a:endParaRPr lang="en-US"/>
          </a:p>
        </p:txBody>
      </p:sp>
      <p:sp>
        <p:nvSpPr>
          <p:cNvPr id="5" name="Footer Placeholder 4"/>
          <p:cNvSpPr>
            <a:spLocks noGrp="1"/>
          </p:cNvSpPr>
          <p:nvPr>
            <p:ph type="ftr" sz="quarter" idx="11"/>
          </p:nvPr>
        </p:nvSpPr>
        <p:spPr>
          <a:xfrm>
            <a:off x="4038600" y="6562725"/>
            <a:ext cx="4114800" cy="158750"/>
          </a:xfrm>
        </p:spPr>
        <p:txBody>
          <a:bodyPr/>
          <a:lstStyle>
            <a:lvl1pPr>
              <a:defRPr>
                <a:solidFill>
                  <a:schemeClr val="bg1"/>
                </a:solidFill>
              </a:defRPr>
            </a:lvl1pPr>
          </a:lstStyle>
          <a:p>
            <a:r>
              <a:rPr lang="en-US"/>
              <a:t>Texas Education Agency  Fall 2019</a:t>
            </a:r>
            <a:endParaRPr lang="en-US" dirty="0"/>
          </a:p>
        </p:txBody>
      </p:sp>
      <p:sp>
        <p:nvSpPr>
          <p:cNvPr id="6" name="Slide Number Placeholder 5"/>
          <p:cNvSpPr>
            <a:spLocks noGrp="1"/>
          </p:cNvSpPr>
          <p:nvPr>
            <p:ph type="sldNum" sz="quarter" idx="12"/>
          </p:nvPr>
        </p:nvSpPr>
        <p:spPr>
          <a:xfrm>
            <a:off x="8610600" y="6562725"/>
            <a:ext cx="2743200" cy="158750"/>
          </a:xfrm>
        </p:spPr>
        <p:txBody>
          <a:bodyPr/>
          <a:lstStyle>
            <a:lvl1pPr>
              <a:defRPr>
                <a:solidFill>
                  <a:schemeClr val="bg1"/>
                </a:solidFill>
              </a:defRPr>
            </a:lvl1pPr>
          </a:lstStyle>
          <a:p>
            <a:fld id="{0088AB57-2DBE-44A3-AE96-942C49E954BF}" type="slidenum">
              <a:rPr lang="en-US" smtClean="0"/>
              <a:pPr/>
              <a:t>‹#›</a:t>
            </a:fld>
            <a:endParaRPr lang="en-US"/>
          </a:p>
        </p:txBody>
      </p:sp>
    </p:spTree>
    <p:extLst>
      <p:ext uri="{BB962C8B-B14F-4D97-AF65-F5344CB8AC3E}">
        <p14:creationId xmlns:p14="http://schemas.microsoft.com/office/powerpoint/2010/main" val="306133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858439"/>
            <a:ext cx="9144000" cy="1455651"/>
          </a:xfrm>
          <a:solidFill>
            <a:schemeClr val="bg1">
              <a:lumMod val="95000"/>
            </a:schemeClr>
          </a:solidFill>
        </p:spPr>
        <p:txBody>
          <a:bodyPr anchor="ctr">
            <a:normAutofit/>
          </a:bodyPr>
          <a:lstStyle>
            <a:lvl1pPr algn="ctr">
              <a:defRPr sz="5600" b="1">
                <a:solidFill>
                  <a:srgbClr val="3C6EBE"/>
                </a:solidFill>
                <a:latin typeface="+mn-lt"/>
              </a:defRPr>
            </a:lvl1pPr>
          </a:lstStyle>
          <a:p>
            <a:r>
              <a:rPr lang="en-US" dirty="0"/>
              <a:t>Edit Master title</a:t>
            </a:r>
          </a:p>
        </p:txBody>
      </p:sp>
      <p:sp>
        <p:nvSpPr>
          <p:cNvPr id="3" name="Subtitle 2"/>
          <p:cNvSpPr>
            <a:spLocks noGrp="1"/>
          </p:cNvSpPr>
          <p:nvPr>
            <p:ph type="subTitle" idx="1" hasCustomPrompt="1"/>
          </p:nvPr>
        </p:nvSpPr>
        <p:spPr>
          <a:xfrm>
            <a:off x="1524000" y="4315096"/>
            <a:ext cx="9144000" cy="851564"/>
          </a:xfrm>
          <a:solidFill>
            <a:schemeClr val="bg1">
              <a:lumMod val="95000"/>
            </a:schemeClr>
          </a:solidFill>
        </p:spPr>
        <p:txBody>
          <a:bodyPr anchor="t"/>
          <a:lstStyle>
            <a:lvl1pPr marL="0" indent="0" algn="ctr">
              <a:buNone/>
              <a:defRPr sz="2400" b="1" spc="140" baseline="0">
                <a:solidFill>
                  <a:srgbClr val="44546A"/>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MASTER SUBTITLE</a:t>
            </a:r>
          </a:p>
        </p:txBody>
      </p:sp>
      <p:sp>
        <p:nvSpPr>
          <p:cNvPr id="4" name="Date Placeholder 3"/>
          <p:cNvSpPr>
            <a:spLocks noGrp="1"/>
          </p:cNvSpPr>
          <p:nvPr>
            <p:ph type="dt" sz="half" idx="10"/>
          </p:nvPr>
        </p:nvSpPr>
        <p:spPr/>
        <p:txBody>
          <a:bodyPr/>
          <a:lstStyle/>
          <a:p>
            <a:fld id="{EA2CCFC8-E8B1-46FA-A1AF-467C8A76E7FE}" type="datetime1">
              <a:rPr lang="en-US" smtClean="0"/>
              <a:t>10/21/2020</a:t>
            </a:fld>
            <a:endParaRPr lang="en-US"/>
          </a:p>
        </p:txBody>
      </p:sp>
      <p:sp>
        <p:nvSpPr>
          <p:cNvPr id="5" name="Footer Placeholder 4"/>
          <p:cNvSpPr>
            <a:spLocks noGrp="1"/>
          </p:cNvSpPr>
          <p:nvPr>
            <p:ph type="ftr" sz="quarter" idx="11"/>
          </p:nvPr>
        </p:nvSpPr>
        <p:spPr/>
        <p:txBody>
          <a:bodyPr/>
          <a:lstStyle/>
          <a:p>
            <a:r>
              <a:rPr lang="en-US"/>
              <a:t>Texas Education Agency  Fall 2019</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Tree>
    <p:extLst>
      <p:ext uri="{BB962C8B-B14F-4D97-AF65-F5344CB8AC3E}">
        <p14:creationId xmlns:p14="http://schemas.microsoft.com/office/powerpoint/2010/main" val="11621776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 Alternate">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1460701"/>
            <a:ext cx="9997440" cy="3566160"/>
          </a:xfrm>
        </p:spPr>
        <p:txBody>
          <a:bodyPr anchor="ctr">
            <a:normAutofit/>
          </a:bodyPr>
          <a:lstStyle>
            <a:lvl1pPr algn="ctr">
              <a:defRPr sz="6600" b="1">
                <a:solidFill>
                  <a:srgbClr val="3C6EBE"/>
                </a:solidFill>
                <a:latin typeface="Open Sans Semibold" panose="020B0606030504020204"/>
              </a:defRPr>
            </a:lvl1pPr>
          </a:lstStyle>
          <a:p>
            <a:r>
              <a:rPr lang="en-US" dirty="0"/>
              <a:t>Click to edit Master title</a:t>
            </a:r>
          </a:p>
        </p:txBody>
      </p:sp>
      <p:sp>
        <p:nvSpPr>
          <p:cNvPr id="3" name="Subtitle 2"/>
          <p:cNvSpPr>
            <a:spLocks noGrp="1"/>
          </p:cNvSpPr>
          <p:nvPr>
            <p:ph type="subTitle" idx="1" hasCustomPrompt="1"/>
          </p:nvPr>
        </p:nvSpPr>
        <p:spPr>
          <a:xfrm>
            <a:off x="1097280" y="5026861"/>
            <a:ext cx="9997440" cy="1273508"/>
          </a:xfrm>
        </p:spPr>
        <p:txBody>
          <a:bodyPr anchor="ctr"/>
          <a:lstStyle>
            <a:lvl1pPr marL="0" indent="0" algn="ctr">
              <a:buNone/>
              <a:defRPr sz="2400" b="1" spc="200" baseline="0">
                <a:solidFill>
                  <a:srgbClr val="44546A"/>
                </a:solidFill>
                <a:latin typeface="Open Sans (Heading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9C25F9B6-FEAF-44C9-A337-FA7616A20B56}" type="datetime1">
              <a:rPr lang="en-US" smtClean="0"/>
              <a:t>10/21/2020</a:t>
            </a:fld>
            <a:endParaRPr lang="en-US"/>
          </a:p>
        </p:txBody>
      </p:sp>
      <p:sp>
        <p:nvSpPr>
          <p:cNvPr id="5" name="Footer Placeholder 4"/>
          <p:cNvSpPr>
            <a:spLocks noGrp="1"/>
          </p:cNvSpPr>
          <p:nvPr>
            <p:ph type="ftr" sz="quarter" idx="11"/>
          </p:nvPr>
        </p:nvSpPr>
        <p:spPr/>
        <p:txBody>
          <a:bodyPr/>
          <a:lstStyle/>
          <a:p>
            <a:r>
              <a:rPr lang="en-US"/>
              <a:t>Texas Education Agency  Fall 2019</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Tree>
    <p:extLst>
      <p:ext uri="{BB962C8B-B14F-4D97-AF65-F5344CB8AC3E}">
        <p14:creationId xmlns:p14="http://schemas.microsoft.com/office/powerpoint/2010/main" val="29557485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p:nvPr>
        </p:nvSpPr>
        <p:spPr>
          <a:xfrm>
            <a:off x="1755912" y="243951"/>
            <a:ext cx="10009367" cy="710206"/>
          </a:xfrm>
        </p:spPr>
        <p:txBody>
          <a:bodyPr/>
          <a:lstStyle/>
          <a:p>
            <a:r>
              <a:rPr lang="en-US" dirty="0"/>
              <a:t>Click to edit Master title style</a:t>
            </a:r>
          </a:p>
        </p:txBody>
      </p:sp>
      <p:sp>
        <p:nvSpPr>
          <p:cNvPr id="5" name="Date Placeholder 4"/>
          <p:cNvSpPr>
            <a:spLocks noGrp="1"/>
          </p:cNvSpPr>
          <p:nvPr>
            <p:ph type="dt" sz="half" idx="10"/>
          </p:nvPr>
        </p:nvSpPr>
        <p:spPr/>
        <p:txBody>
          <a:bodyPr/>
          <a:lstStyle/>
          <a:p>
            <a:fld id="{28B0B70F-A3D5-41D8-A3CA-A04B3295C36D}" type="datetime1">
              <a:rPr lang="en-US" smtClean="0"/>
              <a:t>10/21/2020</a:t>
            </a:fld>
            <a:endParaRPr lang="en-US"/>
          </a:p>
        </p:txBody>
      </p:sp>
      <p:sp>
        <p:nvSpPr>
          <p:cNvPr id="6" name="Footer Placeholder 5"/>
          <p:cNvSpPr>
            <a:spLocks noGrp="1"/>
          </p:cNvSpPr>
          <p:nvPr>
            <p:ph type="ftr" sz="quarter" idx="11"/>
          </p:nvPr>
        </p:nvSpPr>
        <p:spPr/>
        <p:txBody>
          <a:bodyPr/>
          <a:lstStyle/>
          <a:p>
            <a:r>
              <a:rPr lang="en-US"/>
              <a:t>Texas Education Agency  Fall 2019</a:t>
            </a:r>
          </a:p>
        </p:txBody>
      </p:sp>
      <p:sp>
        <p:nvSpPr>
          <p:cNvPr id="7" name="Slide Number Placeholder 6"/>
          <p:cNvSpPr>
            <a:spLocks noGrp="1"/>
          </p:cNvSpPr>
          <p:nvPr>
            <p:ph type="sldNum" sz="quarter" idx="12"/>
          </p:nvPr>
        </p:nvSpPr>
        <p:spPr/>
        <p:txBody>
          <a:bodyPr/>
          <a:lstStyle/>
          <a:p>
            <a:fld id="{0088AB57-2DBE-44A3-AE96-942C49E954BF}" type="slidenum">
              <a:rPr lang="en-US" smtClean="0"/>
              <a:t>‹#›</a:t>
            </a:fld>
            <a:endParaRPr lang="en-US"/>
          </a:p>
        </p:txBody>
      </p:sp>
      <p:sp>
        <p:nvSpPr>
          <p:cNvPr id="8" name="Content Placeholder 2"/>
          <p:cNvSpPr>
            <a:spLocks noGrp="1"/>
          </p:cNvSpPr>
          <p:nvPr>
            <p:ph sz="half" idx="13"/>
          </p:nvPr>
        </p:nvSpPr>
        <p:spPr>
          <a:xfrm>
            <a:off x="1037902" y="1881359"/>
            <a:ext cx="4937761" cy="4023359"/>
          </a:xfrm>
        </p:spPr>
        <p:txBody>
          <a:bodyPr/>
          <a:lstStyle>
            <a:lvl1pPr marL="457200" indent="-457200">
              <a:buFont typeface="Arial" panose="020B0604020202020204" pitchFamily="34" charset="0"/>
              <a:buChar char="•"/>
              <a:defRPr b="1" i="1">
                <a:solidFill>
                  <a:srgbClr val="DA3E26"/>
                </a:solidFill>
                <a:latin typeface="Open Sans (Headings)"/>
              </a:defRPr>
            </a:lvl1pPr>
            <a:lvl2pPr>
              <a:defRPr>
                <a:latin typeface="Open Sans (Headings)"/>
              </a:defRPr>
            </a:lvl2pPr>
            <a:lvl3pPr>
              <a:defRPr>
                <a:latin typeface="Open Sans (Headings)"/>
              </a:defRPr>
            </a:lvl3pPr>
            <a:lvl4pPr>
              <a:defRPr baseline="0">
                <a:latin typeface="Open Sans (Headings)"/>
              </a:defRPr>
            </a:lvl4pPr>
            <a:lvl5pPr>
              <a:defRPr>
                <a:latin typeface="Open Sans (Headings)"/>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p:cNvSpPr>
            <a:spLocks noGrp="1"/>
          </p:cNvSpPr>
          <p:nvPr>
            <p:ph sz="half" idx="14"/>
          </p:nvPr>
        </p:nvSpPr>
        <p:spPr>
          <a:xfrm>
            <a:off x="6216337" y="1881359"/>
            <a:ext cx="4937760" cy="4023359"/>
          </a:xfrm>
        </p:spPr>
        <p:txBody>
          <a:bodyPr/>
          <a:lstStyle>
            <a:lvl1pPr marL="457200" indent="-457200">
              <a:buFont typeface="Arial" panose="020B0604020202020204" pitchFamily="34" charset="0"/>
              <a:buChar char="•"/>
              <a:defRPr b="1" i="1">
                <a:solidFill>
                  <a:srgbClr val="DA3E26"/>
                </a:solidFill>
                <a:latin typeface="Open Sans (Headings)"/>
              </a:defRPr>
            </a:lvl1pPr>
            <a:lvl2pPr>
              <a:defRPr>
                <a:latin typeface="Open Sans (Headings)"/>
              </a:defRPr>
            </a:lvl2pPr>
            <a:lvl3pPr>
              <a:defRPr>
                <a:latin typeface="Open Sans (Headings)"/>
              </a:defRPr>
            </a:lvl3pPr>
            <a:lvl4pPr>
              <a:defRPr>
                <a:latin typeface="Open Sans (Headings)"/>
              </a:defRPr>
            </a:lvl4pPr>
            <a:lvl5pPr>
              <a:defRPr>
                <a:latin typeface="Open Sans (Headings)"/>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434486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ullet Li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90E19135-F80D-46A8-9B3E-EB6D9C553681}" type="datetime1">
              <a:rPr lang="en-US" smtClean="0"/>
              <a:t>10/21/2020</a:t>
            </a:fld>
            <a:endParaRPr lang="en-US"/>
          </a:p>
        </p:txBody>
      </p:sp>
      <p:sp>
        <p:nvSpPr>
          <p:cNvPr id="5" name="Footer Placeholder 4"/>
          <p:cNvSpPr>
            <a:spLocks noGrp="1"/>
          </p:cNvSpPr>
          <p:nvPr>
            <p:ph type="ftr" sz="quarter" idx="11"/>
          </p:nvPr>
        </p:nvSpPr>
        <p:spPr/>
        <p:txBody>
          <a:bodyPr/>
          <a:lstStyle/>
          <a:p>
            <a:r>
              <a:rPr lang="en-US"/>
              <a:t>Texas Education Agency  Fall 2019</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
        <p:nvSpPr>
          <p:cNvPr id="7" name="Content Placeholder 2"/>
          <p:cNvSpPr>
            <a:spLocks noGrp="1"/>
          </p:cNvSpPr>
          <p:nvPr>
            <p:ph idx="13"/>
          </p:nvPr>
        </p:nvSpPr>
        <p:spPr>
          <a:xfrm>
            <a:off x="838199" y="1825625"/>
            <a:ext cx="10515599" cy="4302459"/>
          </a:xfrm>
        </p:spPr>
        <p:txBody>
          <a:bodyPr/>
          <a:lstStyle>
            <a:lvl1pPr>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973714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ullet List 2-Column">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1CDE5A4F-0481-4609-A461-6F67CE4F0141}" type="datetime1">
              <a:rPr lang="en-US" smtClean="0"/>
              <a:t>10/21/2020</a:t>
            </a:fld>
            <a:endParaRPr lang="en-US"/>
          </a:p>
        </p:txBody>
      </p:sp>
      <p:sp>
        <p:nvSpPr>
          <p:cNvPr id="8" name="Footer Placeholder 7"/>
          <p:cNvSpPr>
            <a:spLocks noGrp="1"/>
          </p:cNvSpPr>
          <p:nvPr>
            <p:ph type="ftr" sz="quarter" idx="11"/>
          </p:nvPr>
        </p:nvSpPr>
        <p:spPr/>
        <p:txBody>
          <a:bodyPr/>
          <a:lstStyle/>
          <a:p>
            <a:r>
              <a:rPr lang="en-US"/>
              <a:t>Texas Education Agency  Fall 2019</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sp>
        <p:nvSpPr>
          <p:cNvPr id="14" name="Content Placeholder 3"/>
          <p:cNvSpPr>
            <a:spLocks noGrp="1"/>
          </p:cNvSpPr>
          <p:nvPr>
            <p:ph sz="half" idx="2"/>
          </p:nvPr>
        </p:nvSpPr>
        <p:spPr>
          <a:xfrm>
            <a:off x="978527" y="1845733"/>
            <a:ext cx="4937760" cy="4023359"/>
          </a:xfrm>
        </p:spPr>
        <p:txBody>
          <a:bodyPr/>
          <a:lstStyle>
            <a:lvl1pPr marL="0" indent="0">
              <a:buNone/>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5"/>
          <p:cNvSpPr>
            <a:spLocks noGrp="1"/>
          </p:cNvSpPr>
          <p:nvPr>
            <p:ph sz="quarter" idx="4"/>
          </p:nvPr>
        </p:nvSpPr>
        <p:spPr>
          <a:xfrm>
            <a:off x="6275713" y="1845733"/>
            <a:ext cx="4937760" cy="4023359"/>
          </a:xfrm>
        </p:spPr>
        <p:txBody>
          <a:bodyPr/>
          <a:lstStyle>
            <a:lvl1pPr marL="0" indent="0">
              <a:buNone/>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50328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Bloc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5869A0D-C681-4014-8B36-0C65000C1AC3}" type="datetime1">
              <a:rPr lang="en-US" smtClean="0"/>
              <a:t>10/21/2020</a:t>
            </a:fld>
            <a:endParaRPr lang="en-US"/>
          </a:p>
        </p:txBody>
      </p:sp>
      <p:sp>
        <p:nvSpPr>
          <p:cNvPr id="4" name="Footer Placeholder 3"/>
          <p:cNvSpPr>
            <a:spLocks noGrp="1"/>
          </p:cNvSpPr>
          <p:nvPr>
            <p:ph type="ftr" sz="quarter" idx="11"/>
          </p:nvPr>
        </p:nvSpPr>
        <p:spPr/>
        <p:txBody>
          <a:bodyPr/>
          <a:lstStyle/>
          <a:p>
            <a:r>
              <a:rPr lang="en-US"/>
              <a:t>Texas Education Agency  Fall 2019</a:t>
            </a:r>
          </a:p>
        </p:txBody>
      </p:sp>
      <p:sp>
        <p:nvSpPr>
          <p:cNvPr id="5" name="Slide Number Placeholder 4"/>
          <p:cNvSpPr>
            <a:spLocks noGrp="1"/>
          </p:cNvSpPr>
          <p:nvPr>
            <p:ph type="sldNum" sz="quarter" idx="12"/>
          </p:nvPr>
        </p:nvSpPr>
        <p:spPr/>
        <p:txBody>
          <a:bodyPr/>
          <a:lstStyle/>
          <a:p>
            <a:fld id="{0088AB57-2DBE-44A3-AE96-942C49E954BF}" type="slidenum">
              <a:rPr lang="en-US" smtClean="0"/>
              <a:pPr/>
              <a:t>‹#›</a:t>
            </a:fld>
            <a:endParaRPr lang="en-US"/>
          </a:p>
        </p:txBody>
      </p:sp>
      <p:sp>
        <p:nvSpPr>
          <p:cNvPr id="7" name="Content Placeholder 6"/>
          <p:cNvSpPr>
            <a:spLocks noGrp="1"/>
          </p:cNvSpPr>
          <p:nvPr>
            <p:ph sz="quarter" idx="13"/>
          </p:nvPr>
        </p:nvSpPr>
        <p:spPr>
          <a:xfrm>
            <a:off x="423863" y="1687515"/>
            <a:ext cx="11344274" cy="4181578"/>
          </a:xfrm>
        </p:spPr>
        <p:txBody>
          <a:bodyPr/>
          <a:lstStyle>
            <a:lvl1pPr marL="0" indent="0">
              <a:buNone/>
              <a:defRPr>
                <a:latin typeface="Open Sans" panose="020B0606030504020204"/>
              </a:defRPr>
            </a:lvl1pPr>
          </a:lstStyle>
          <a:p>
            <a:pPr lvl="0"/>
            <a:endParaRPr lang="en-US" dirty="0"/>
          </a:p>
        </p:txBody>
      </p:sp>
    </p:spTree>
    <p:extLst>
      <p:ext uri="{BB962C8B-B14F-4D97-AF65-F5344CB8AC3E}">
        <p14:creationId xmlns:p14="http://schemas.microsoft.com/office/powerpoint/2010/main" val="8445589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2-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07A4852-F9E5-48A0-8009-0DB0213A1948}" type="datetime1">
              <a:rPr lang="en-US" smtClean="0"/>
              <a:t>10/21/2020</a:t>
            </a:fld>
            <a:endParaRPr lang="en-US"/>
          </a:p>
        </p:txBody>
      </p:sp>
      <p:sp>
        <p:nvSpPr>
          <p:cNvPr id="4" name="Footer Placeholder 3"/>
          <p:cNvSpPr>
            <a:spLocks noGrp="1"/>
          </p:cNvSpPr>
          <p:nvPr>
            <p:ph type="ftr" sz="quarter" idx="11"/>
          </p:nvPr>
        </p:nvSpPr>
        <p:spPr/>
        <p:txBody>
          <a:bodyPr/>
          <a:lstStyle/>
          <a:p>
            <a:r>
              <a:rPr lang="en-US"/>
              <a:t>Texas Education Agency  Fall 2019</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6" name="Content Placeholder 3"/>
          <p:cNvSpPr>
            <a:spLocks noGrp="1"/>
          </p:cNvSpPr>
          <p:nvPr>
            <p:ph sz="half" idx="2"/>
          </p:nvPr>
        </p:nvSpPr>
        <p:spPr>
          <a:xfrm>
            <a:off x="423863" y="1687515"/>
            <a:ext cx="5492424" cy="4181578"/>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endParaRPr lang="en-US" dirty="0"/>
          </a:p>
        </p:txBody>
      </p:sp>
      <p:sp>
        <p:nvSpPr>
          <p:cNvPr id="7" name="Content Placeholder 5"/>
          <p:cNvSpPr>
            <a:spLocks noGrp="1"/>
          </p:cNvSpPr>
          <p:nvPr>
            <p:ph sz="quarter" idx="4"/>
          </p:nvPr>
        </p:nvSpPr>
        <p:spPr>
          <a:xfrm>
            <a:off x="6275713" y="1687515"/>
            <a:ext cx="5492424" cy="4181578"/>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dirty="0"/>
          </a:p>
        </p:txBody>
      </p:sp>
    </p:spTree>
    <p:extLst>
      <p:ext uri="{BB962C8B-B14F-4D97-AF65-F5344CB8AC3E}">
        <p14:creationId xmlns:p14="http://schemas.microsoft.com/office/powerpoint/2010/main" val="16722844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Multi-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7B67CF4-55E1-452A-9793-F87B75B96771}" type="datetime1">
              <a:rPr lang="en-US" smtClean="0"/>
              <a:t>10/21/2020</a:t>
            </a:fld>
            <a:endParaRPr lang="en-US"/>
          </a:p>
        </p:txBody>
      </p:sp>
      <p:sp>
        <p:nvSpPr>
          <p:cNvPr id="4" name="Footer Placeholder 3"/>
          <p:cNvSpPr>
            <a:spLocks noGrp="1"/>
          </p:cNvSpPr>
          <p:nvPr>
            <p:ph type="ftr" sz="quarter" idx="11"/>
          </p:nvPr>
        </p:nvSpPr>
        <p:spPr/>
        <p:txBody>
          <a:bodyPr/>
          <a:lstStyle/>
          <a:p>
            <a:r>
              <a:rPr lang="en-US"/>
              <a:t>Texas Education Agency  Fall 2019</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6" name="Content Placeholder 3"/>
          <p:cNvSpPr>
            <a:spLocks noGrp="1"/>
          </p:cNvSpPr>
          <p:nvPr>
            <p:ph sz="half" idx="2"/>
          </p:nvPr>
        </p:nvSpPr>
        <p:spPr>
          <a:xfrm>
            <a:off x="423862" y="1687515"/>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endParaRPr lang="en-US" dirty="0"/>
          </a:p>
        </p:txBody>
      </p:sp>
      <p:sp>
        <p:nvSpPr>
          <p:cNvPr id="7" name="Content Placeholder 5"/>
          <p:cNvSpPr>
            <a:spLocks noGrp="1"/>
          </p:cNvSpPr>
          <p:nvPr>
            <p:ph sz="quarter" idx="4"/>
          </p:nvPr>
        </p:nvSpPr>
        <p:spPr>
          <a:xfrm>
            <a:off x="4094218" y="1687514"/>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dirty="0"/>
          </a:p>
        </p:txBody>
      </p:sp>
      <p:sp>
        <p:nvSpPr>
          <p:cNvPr id="8" name="Content Placeholder 5"/>
          <p:cNvSpPr>
            <a:spLocks noGrp="1"/>
          </p:cNvSpPr>
          <p:nvPr>
            <p:ph sz="quarter" idx="13"/>
          </p:nvPr>
        </p:nvSpPr>
        <p:spPr>
          <a:xfrm>
            <a:off x="7760524" y="1687514"/>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dirty="0"/>
          </a:p>
        </p:txBody>
      </p:sp>
      <p:sp>
        <p:nvSpPr>
          <p:cNvPr id="10" name="Content Placeholder 5"/>
          <p:cNvSpPr>
            <a:spLocks noGrp="1"/>
          </p:cNvSpPr>
          <p:nvPr>
            <p:ph sz="quarter" idx="14"/>
          </p:nvPr>
        </p:nvSpPr>
        <p:spPr>
          <a:xfrm>
            <a:off x="423862" y="4108326"/>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dirty="0"/>
          </a:p>
        </p:txBody>
      </p:sp>
      <p:sp>
        <p:nvSpPr>
          <p:cNvPr id="11" name="Content Placeholder 5"/>
          <p:cNvSpPr>
            <a:spLocks noGrp="1"/>
          </p:cNvSpPr>
          <p:nvPr>
            <p:ph sz="quarter" idx="15"/>
          </p:nvPr>
        </p:nvSpPr>
        <p:spPr>
          <a:xfrm>
            <a:off x="4094218" y="4108325"/>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dirty="0"/>
          </a:p>
        </p:txBody>
      </p:sp>
      <p:sp>
        <p:nvSpPr>
          <p:cNvPr id="12" name="Content Placeholder 5"/>
          <p:cNvSpPr>
            <a:spLocks noGrp="1"/>
          </p:cNvSpPr>
          <p:nvPr>
            <p:ph sz="quarter" idx="16"/>
          </p:nvPr>
        </p:nvSpPr>
        <p:spPr>
          <a:xfrm>
            <a:off x="7760524" y="4108325"/>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dirty="0"/>
          </a:p>
        </p:txBody>
      </p:sp>
    </p:spTree>
    <p:extLst>
      <p:ext uri="{BB962C8B-B14F-4D97-AF65-F5344CB8AC3E}">
        <p14:creationId xmlns:p14="http://schemas.microsoft.com/office/powerpoint/2010/main" val="6059354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Object - text on r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5628815-7254-48FB-AF12-6DC95A2A6CA3}" type="datetime1">
              <a:rPr lang="en-US" smtClean="0"/>
              <a:t>10/21/2020</a:t>
            </a:fld>
            <a:endParaRPr lang="en-US"/>
          </a:p>
        </p:txBody>
      </p:sp>
      <p:sp>
        <p:nvSpPr>
          <p:cNvPr id="4" name="Footer Placeholder 3"/>
          <p:cNvSpPr>
            <a:spLocks noGrp="1"/>
          </p:cNvSpPr>
          <p:nvPr>
            <p:ph type="ftr" sz="quarter" idx="11"/>
          </p:nvPr>
        </p:nvSpPr>
        <p:spPr/>
        <p:txBody>
          <a:bodyPr/>
          <a:lstStyle/>
          <a:p>
            <a:r>
              <a:rPr lang="en-US"/>
              <a:t>Texas Education Agency  Fall 2019</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11" name="Content Placeholder 10"/>
          <p:cNvSpPr>
            <a:spLocks noGrp="1"/>
          </p:cNvSpPr>
          <p:nvPr>
            <p:ph sz="quarter" idx="14"/>
          </p:nvPr>
        </p:nvSpPr>
        <p:spPr>
          <a:xfrm>
            <a:off x="385763" y="1563757"/>
            <a:ext cx="5534025" cy="4644538"/>
          </a:xfrm>
        </p:spPr>
        <p:txBody>
          <a:bodyPr/>
          <a:lstStyle>
            <a:lvl1pPr marL="0" indent="0">
              <a:buNone/>
              <a:defRPr>
                <a:latin typeface="Open Sans" panose="020B0606030504020204"/>
              </a:defRPr>
            </a:lvl1pPr>
          </a:lstStyle>
          <a:p>
            <a:pPr lvl="0"/>
            <a:endParaRPr lang="en-US" dirty="0"/>
          </a:p>
        </p:txBody>
      </p:sp>
      <p:sp>
        <p:nvSpPr>
          <p:cNvPr id="12" name="Text Placeholder 10"/>
          <p:cNvSpPr>
            <a:spLocks noGrp="1"/>
          </p:cNvSpPr>
          <p:nvPr>
            <p:ph type="body" sz="quarter" idx="15"/>
          </p:nvPr>
        </p:nvSpPr>
        <p:spPr>
          <a:xfrm>
            <a:off x="6566064" y="1876926"/>
            <a:ext cx="5101055" cy="4074694"/>
          </a:xfrm>
        </p:spPr>
        <p:txBody>
          <a:bodyPr/>
          <a:lstStyle>
            <a:lvl1pPr marL="0" indent="0">
              <a:buNone/>
              <a:defRPr>
                <a:solidFill>
                  <a:schemeClr val="bg1"/>
                </a:solidFill>
                <a:latin typeface="Open Sans" panose="020B0606030504020204"/>
              </a:defRPr>
            </a:lvl1pPr>
          </a:lstStyle>
          <a:p>
            <a:pPr lvl="0"/>
            <a:endParaRPr lang="en-US" dirty="0"/>
          </a:p>
        </p:txBody>
      </p:sp>
    </p:spTree>
    <p:extLst>
      <p:ext uri="{BB962C8B-B14F-4D97-AF65-F5344CB8AC3E}">
        <p14:creationId xmlns:p14="http://schemas.microsoft.com/office/powerpoint/2010/main" val="8568719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Object - text on le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77FB733-E70B-42F4-8858-C5C5B04956B4}" type="datetime1">
              <a:rPr lang="en-US" smtClean="0"/>
              <a:t>10/21/2020</a:t>
            </a:fld>
            <a:endParaRPr lang="en-US"/>
          </a:p>
        </p:txBody>
      </p:sp>
      <p:sp>
        <p:nvSpPr>
          <p:cNvPr id="4" name="Footer Placeholder 3"/>
          <p:cNvSpPr>
            <a:spLocks noGrp="1"/>
          </p:cNvSpPr>
          <p:nvPr>
            <p:ph type="ftr" sz="quarter" idx="11"/>
          </p:nvPr>
        </p:nvSpPr>
        <p:spPr/>
        <p:txBody>
          <a:bodyPr/>
          <a:lstStyle/>
          <a:p>
            <a:r>
              <a:rPr lang="en-US"/>
              <a:t>Texas Education Agency  Fall 2019</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8" name="Content Placeholder 7"/>
          <p:cNvSpPr>
            <a:spLocks noGrp="1"/>
          </p:cNvSpPr>
          <p:nvPr>
            <p:ph sz="quarter" idx="13"/>
          </p:nvPr>
        </p:nvSpPr>
        <p:spPr>
          <a:xfrm>
            <a:off x="6096000" y="1620838"/>
            <a:ext cx="5534025" cy="4603750"/>
          </a:xfrm>
        </p:spPr>
        <p:txBody>
          <a:bodyPr/>
          <a:lstStyle>
            <a:lvl1pPr marL="0" indent="0">
              <a:buNone/>
              <a:defRPr>
                <a:latin typeface="Open Sans" panose="020B0606030504020204"/>
              </a:defRPr>
            </a:lvl1pPr>
          </a:lstStyle>
          <a:p>
            <a:pPr lvl="0"/>
            <a:endParaRPr lang="en-US" dirty="0"/>
          </a:p>
        </p:txBody>
      </p:sp>
      <p:sp>
        <p:nvSpPr>
          <p:cNvPr id="11" name="Text Placeholder 10"/>
          <p:cNvSpPr>
            <a:spLocks noGrp="1"/>
          </p:cNvSpPr>
          <p:nvPr>
            <p:ph type="body" sz="quarter" idx="14"/>
          </p:nvPr>
        </p:nvSpPr>
        <p:spPr>
          <a:xfrm>
            <a:off x="518193" y="1876926"/>
            <a:ext cx="5101055" cy="4074694"/>
          </a:xfrm>
        </p:spPr>
        <p:txBody>
          <a:bodyPr anchor="ctr"/>
          <a:lstStyle>
            <a:lvl1pPr marL="0" indent="0">
              <a:buNone/>
              <a:defRPr>
                <a:solidFill>
                  <a:schemeClr val="bg1"/>
                </a:solidFill>
                <a:latin typeface="Open Sans" panose="020B0606030504020204"/>
              </a:defRPr>
            </a:lvl1pPr>
          </a:lstStyle>
          <a:p>
            <a:pPr lvl="0"/>
            <a:endParaRPr lang="en-US" dirty="0"/>
          </a:p>
        </p:txBody>
      </p:sp>
    </p:spTree>
    <p:extLst>
      <p:ext uri="{BB962C8B-B14F-4D97-AF65-F5344CB8AC3E}">
        <p14:creationId xmlns:p14="http://schemas.microsoft.com/office/powerpoint/2010/main" val="37130740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EA Opener Blank - 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4000" y="2872510"/>
            <a:ext cx="9144000" cy="1455649"/>
          </a:xfrm>
          <a:prstGeom prst="rect">
            <a:avLst/>
          </a:prstGeom>
          <a:solidFill>
            <a:schemeClr val="bg1">
              <a:lumMod val="95000"/>
            </a:schemeClr>
          </a:solidFill>
        </p:spPr>
        <p:txBody>
          <a:bodyPr anchor="ctr"/>
          <a:lstStyle>
            <a:lvl1pPr algn="ctr">
              <a:defRPr lang="en-US" sz="6000" b="1" kern="1200" baseline="0" smtClean="0">
                <a:solidFill>
                  <a:srgbClr val="3C6EBE"/>
                </a:solidFill>
                <a:latin typeface="+mn-lt"/>
                <a:ea typeface="+mn-ea"/>
                <a:cs typeface="+mn-cs"/>
              </a:defRPr>
            </a:lvl1pPr>
          </a:lstStyle>
          <a:p>
            <a:r>
              <a:rPr lang="en-US" dirty="0"/>
              <a:t>Edit Master Title</a:t>
            </a:r>
          </a:p>
        </p:txBody>
      </p:sp>
      <p:sp>
        <p:nvSpPr>
          <p:cNvPr id="7" name="Date Placeholder 6"/>
          <p:cNvSpPr>
            <a:spLocks noGrp="1"/>
          </p:cNvSpPr>
          <p:nvPr>
            <p:ph type="dt" sz="half" idx="10"/>
          </p:nvPr>
        </p:nvSpPr>
        <p:spPr/>
        <p:txBody>
          <a:bodyPr/>
          <a:lstStyle/>
          <a:p>
            <a:fld id="{5F1D7394-5728-4453-9322-686561A1D0C7}" type="datetime1">
              <a:rPr lang="en-US" smtClean="0"/>
              <a:t>10/21/2020</a:t>
            </a:fld>
            <a:endParaRPr lang="en-US"/>
          </a:p>
        </p:txBody>
      </p:sp>
      <p:sp>
        <p:nvSpPr>
          <p:cNvPr id="8" name="Footer Placeholder 7"/>
          <p:cNvSpPr>
            <a:spLocks noGrp="1"/>
          </p:cNvSpPr>
          <p:nvPr>
            <p:ph type="ftr" sz="quarter" idx="11"/>
          </p:nvPr>
        </p:nvSpPr>
        <p:spPr/>
        <p:txBody>
          <a:bodyPr/>
          <a:lstStyle/>
          <a:p>
            <a:r>
              <a:rPr lang="en-US"/>
              <a:t>Texas Education Agency  Fall 2019</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sp>
        <p:nvSpPr>
          <p:cNvPr id="10" name="Subtitle 2"/>
          <p:cNvSpPr>
            <a:spLocks noGrp="1"/>
          </p:cNvSpPr>
          <p:nvPr>
            <p:ph type="subTitle" idx="1" hasCustomPrompt="1"/>
          </p:nvPr>
        </p:nvSpPr>
        <p:spPr>
          <a:xfrm>
            <a:off x="1524000" y="4328159"/>
            <a:ext cx="9144000" cy="865633"/>
          </a:xfrm>
          <a:prstGeom prst="rect">
            <a:avLst/>
          </a:prstGeom>
          <a:solidFill>
            <a:schemeClr val="bg1">
              <a:lumMod val="95000"/>
            </a:schemeClr>
          </a:solidFill>
        </p:spPr>
        <p:txBody>
          <a:bodyPr anchor="ctr"/>
          <a:lstStyle>
            <a:lvl1pPr marL="0" indent="0" algn="ctr">
              <a:lnSpc>
                <a:spcPct val="90000"/>
              </a:lnSpc>
              <a:buNone/>
              <a:defRPr sz="2400" b="1" spc="140" baseline="0">
                <a:solidFill>
                  <a:srgbClr val="44546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9397769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mage with Text Wide">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15217E96-6F4D-4D85-BD11-2DFDE4371EE6}" type="datetime1">
              <a:rPr lang="en-US" smtClean="0"/>
              <a:t>10/21/2020</a:t>
            </a:fld>
            <a:endParaRPr lang="en-US"/>
          </a:p>
        </p:txBody>
      </p:sp>
      <p:sp>
        <p:nvSpPr>
          <p:cNvPr id="8" name="Footer Placeholder 7"/>
          <p:cNvSpPr>
            <a:spLocks noGrp="1"/>
          </p:cNvSpPr>
          <p:nvPr>
            <p:ph type="ftr" sz="quarter" idx="11"/>
          </p:nvPr>
        </p:nvSpPr>
        <p:spPr/>
        <p:txBody>
          <a:bodyPr/>
          <a:lstStyle/>
          <a:p>
            <a:r>
              <a:rPr lang="en-US"/>
              <a:t>Texas Education Agency  Fall 2019</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sp>
        <p:nvSpPr>
          <p:cNvPr id="10" name="Picture Placeholder 6"/>
          <p:cNvSpPr>
            <a:spLocks noGrp="1"/>
          </p:cNvSpPr>
          <p:nvPr>
            <p:ph type="pic" sz="quarter" idx="13"/>
          </p:nvPr>
        </p:nvSpPr>
        <p:spPr>
          <a:xfrm>
            <a:off x="401639" y="1645920"/>
            <a:ext cx="11379991" cy="3648710"/>
          </a:xfrm>
        </p:spPr>
        <p:txBody>
          <a:bodyPr/>
          <a:lstStyle>
            <a:lvl1pPr marL="0" indent="0">
              <a:buFontTx/>
              <a:buNone/>
              <a:defRPr>
                <a:latin typeface="Open Sans (Headings)"/>
              </a:defRPr>
            </a:lvl1pPr>
          </a:lstStyle>
          <a:p>
            <a:endParaRPr lang="en-US" dirty="0"/>
          </a:p>
        </p:txBody>
      </p:sp>
      <p:sp>
        <p:nvSpPr>
          <p:cNvPr id="11" name="Text Placeholder 11"/>
          <p:cNvSpPr>
            <a:spLocks noGrp="1"/>
          </p:cNvSpPr>
          <p:nvPr>
            <p:ph type="body" sz="quarter" idx="14"/>
          </p:nvPr>
        </p:nvSpPr>
        <p:spPr>
          <a:xfrm>
            <a:off x="401638" y="5657088"/>
            <a:ext cx="11379200" cy="543686"/>
          </a:xfrm>
          <a:gradFill>
            <a:gsLst>
              <a:gs pos="26000">
                <a:srgbClr val="203864"/>
              </a:gs>
              <a:gs pos="50000">
                <a:srgbClr val="2F5CAC"/>
              </a:gs>
              <a:gs pos="100000">
                <a:srgbClr val="4472C4"/>
              </a:gs>
            </a:gsLst>
            <a:lin ang="3000000" scaled="0"/>
          </a:gradFill>
        </p:spPr>
        <p:txBody>
          <a:bodyPr/>
          <a:lstStyle>
            <a:lvl1pPr marL="365760" indent="0" algn="ctr">
              <a:lnSpc>
                <a:spcPct val="120000"/>
              </a:lnSpc>
              <a:buNone/>
              <a:defRPr sz="2400">
                <a:solidFill>
                  <a:schemeClr val="bg1"/>
                </a:solidFill>
                <a:latin typeface="Open Sans (Headings)"/>
              </a:defRPr>
            </a:lvl1pPr>
          </a:lstStyle>
          <a:p>
            <a:pPr lvl="0"/>
            <a:endParaRPr lang="en-US" dirty="0"/>
          </a:p>
        </p:txBody>
      </p:sp>
    </p:spTree>
    <p:extLst>
      <p:ext uri="{BB962C8B-B14F-4D97-AF65-F5344CB8AC3E}">
        <p14:creationId xmlns:p14="http://schemas.microsoft.com/office/powerpoint/2010/main" val="23033932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imeline 1">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C612E238-D8D3-43D0-B50A-D0A673D67E9B}" type="datetime1">
              <a:rPr lang="en-US" smtClean="0"/>
              <a:t>10/21/2020</a:t>
            </a:fld>
            <a:endParaRPr lang="en-US"/>
          </a:p>
        </p:txBody>
      </p:sp>
      <p:sp>
        <p:nvSpPr>
          <p:cNvPr id="8" name="Footer Placeholder 7"/>
          <p:cNvSpPr>
            <a:spLocks noGrp="1"/>
          </p:cNvSpPr>
          <p:nvPr>
            <p:ph type="ftr" sz="quarter" idx="11"/>
          </p:nvPr>
        </p:nvSpPr>
        <p:spPr/>
        <p:txBody>
          <a:bodyPr/>
          <a:lstStyle/>
          <a:p>
            <a:r>
              <a:rPr lang="en-US"/>
              <a:t>Texas Education Agency  Fall 2019</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cxnSp>
        <p:nvCxnSpPr>
          <p:cNvPr id="10" name="Straight Connector 9"/>
          <p:cNvCxnSpPr/>
          <p:nvPr userDrawn="1"/>
        </p:nvCxnSpPr>
        <p:spPr>
          <a:xfrm>
            <a:off x="7725145" y="3631342"/>
            <a:ext cx="12700" cy="513897"/>
          </a:xfrm>
          <a:prstGeom prst="line">
            <a:avLst/>
          </a:prstGeom>
          <a:ln w="53975" cap="rnd">
            <a:solidFill>
              <a:schemeClr val="accent5"/>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4495912" y="3639580"/>
            <a:ext cx="12700" cy="513897"/>
          </a:xfrm>
          <a:prstGeom prst="line">
            <a:avLst/>
          </a:prstGeom>
          <a:ln w="53975" cap="rnd">
            <a:solidFill>
              <a:srgbClr val="EA0C0C"/>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endCxn id="20" idx="4"/>
          </p:cNvCxnSpPr>
          <p:nvPr userDrawn="1"/>
        </p:nvCxnSpPr>
        <p:spPr>
          <a:xfrm>
            <a:off x="6110254" y="3256246"/>
            <a:ext cx="12700" cy="513897"/>
          </a:xfrm>
          <a:prstGeom prst="line">
            <a:avLst/>
          </a:prstGeom>
          <a:ln w="53975" cap="rnd">
            <a:solidFill>
              <a:srgbClr val="69447B"/>
            </a:solidFill>
            <a:prstDash val="sysDot"/>
          </a:ln>
        </p:spPr>
        <p:style>
          <a:lnRef idx="1">
            <a:schemeClr val="accent1"/>
          </a:lnRef>
          <a:fillRef idx="0">
            <a:schemeClr val="accent1"/>
          </a:fillRef>
          <a:effectRef idx="0">
            <a:schemeClr val="accent1"/>
          </a:effectRef>
          <a:fontRef idx="minor">
            <a:schemeClr val="tx1"/>
          </a:fontRef>
        </p:style>
      </p:cxnSp>
      <p:sp>
        <p:nvSpPr>
          <p:cNvPr id="13" name="Rectangle 12"/>
          <p:cNvSpPr/>
          <p:nvPr userDrawn="1"/>
        </p:nvSpPr>
        <p:spPr>
          <a:xfrm>
            <a:off x="3738697" y="3553467"/>
            <a:ext cx="1530393" cy="293653"/>
          </a:xfrm>
          <a:prstGeom prst="rect">
            <a:avLst/>
          </a:prstGeom>
          <a:solidFill>
            <a:srgbClr val="DA3E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5352764" y="3553467"/>
            <a:ext cx="1530393" cy="293653"/>
          </a:xfrm>
          <a:prstGeom prst="rect">
            <a:avLst/>
          </a:prstGeom>
          <a:solidFill>
            <a:srgbClr val="6944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6967303" y="3553467"/>
            <a:ext cx="1530393" cy="293653"/>
          </a:xfrm>
          <a:prstGeom prst="rect">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8573098" y="3553467"/>
            <a:ext cx="1530393" cy="293653"/>
          </a:xfrm>
          <a:prstGeom prst="rect">
            <a:avLst/>
          </a:prstGeom>
          <a:solidFill>
            <a:srgbClr val="3C6E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2124157" y="3553467"/>
            <a:ext cx="1530393" cy="293653"/>
          </a:xfrm>
          <a:prstGeom prst="rect">
            <a:avLst/>
          </a:prstGeom>
          <a:solidFill>
            <a:srgbClr val="A830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userDrawn="1"/>
        </p:nvSpPr>
        <p:spPr>
          <a:xfrm>
            <a:off x="6049541" y="362331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p:cNvCxnSpPr>
            <a:endCxn id="22" idx="4"/>
          </p:cNvCxnSpPr>
          <p:nvPr userDrawn="1"/>
        </p:nvCxnSpPr>
        <p:spPr>
          <a:xfrm>
            <a:off x="9332363" y="3259815"/>
            <a:ext cx="12700" cy="513897"/>
          </a:xfrm>
          <a:prstGeom prst="line">
            <a:avLst/>
          </a:prstGeom>
          <a:ln w="53975" cap="rnd">
            <a:solidFill>
              <a:srgbClr val="4472C4"/>
            </a:solidFill>
            <a:prstDash val="sysDot"/>
          </a:ln>
        </p:spPr>
        <p:style>
          <a:lnRef idx="1">
            <a:schemeClr val="accent1"/>
          </a:lnRef>
          <a:fillRef idx="0">
            <a:schemeClr val="accent1"/>
          </a:fillRef>
          <a:effectRef idx="0">
            <a:schemeClr val="accent1"/>
          </a:effectRef>
          <a:fontRef idx="minor">
            <a:schemeClr val="tx1"/>
          </a:fontRef>
        </p:style>
      </p:cxnSp>
      <p:sp>
        <p:nvSpPr>
          <p:cNvPr id="22" name="Oval 21"/>
          <p:cNvSpPr/>
          <p:nvPr userDrawn="1"/>
        </p:nvSpPr>
        <p:spPr>
          <a:xfrm>
            <a:off x="9271650" y="3626886"/>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p:cNvCxnSpPr>
            <a:endCxn id="24" idx="4"/>
          </p:cNvCxnSpPr>
          <p:nvPr userDrawn="1"/>
        </p:nvCxnSpPr>
        <p:spPr>
          <a:xfrm>
            <a:off x="2889534" y="3266406"/>
            <a:ext cx="12700" cy="513897"/>
          </a:xfrm>
          <a:prstGeom prst="line">
            <a:avLst/>
          </a:prstGeom>
          <a:ln w="53975" cap="rnd">
            <a:solidFill>
              <a:srgbClr val="A8301C"/>
            </a:solidFill>
            <a:prstDash val="sysDot"/>
          </a:ln>
        </p:spPr>
        <p:style>
          <a:lnRef idx="1">
            <a:schemeClr val="accent1"/>
          </a:lnRef>
          <a:fillRef idx="0">
            <a:schemeClr val="accent1"/>
          </a:fillRef>
          <a:effectRef idx="0">
            <a:schemeClr val="accent1"/>
          </a:effectRef>
          <a:fontRef idx="minor">
            <a:schemeClr val="tx1"/>
          </a:fontRef>
        </p:style>
      </p:cxnSp>
      <p:sp>
        <p:nvSpPr>
          <p:cNvPr id="24" name="Oval 23"/>
          <p:cNvSpPr/>
          <p:nvPr userDrawn="1"/>
        </p:nvSpPr>
        <p:spPr>
          <a:xfrm>
            <a:off x="2828821" y="363347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userDrawn="1"/>
        </p:nvSpPr>
        <p:spPr>
          <a:xfrm>
            <a:off x="4423941" y="364363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userDrawn="1"/>
        </p:nvSpPr>
        <p:spPr>
          <a:xfrm>
            <a:off x="7664981" y="361315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quarter" idx="18"/>
          </p:nvPr>
        </p:nvSpPr>
        <p:spPr>
          <a:xfrm>
            <a:off x="2116158" y="2535256"/>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2" name="Text Placeholder 3"/>
          <p:cNvSpPr>
            <a:spLocks noGrp="1"/>
          </p:cNvSpPr>
          <p:nvPr>
            <p:ph type="body" sz="quarter" idx="19"/>
          </p:nvPr>
        </p:nvSpPr>
        <p:spPr>
          <a:xfrm>
            <a:off x="3754727" y="4166491"/>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3" name="Text Placeholder 3"/>
          <p:cNvSpPr>
            <a:spLocks noGrp="1"/>
          </p:cNvSpPr>
          <p:nvPr>
            <p:ph type="body" sz="quarter" idx="20"/>
          </p:nvPr>
        </p:nvSpPr>
        <p:spPr>
          <a:xfrm>
            <a:off x="5338818" y="2535257"/>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4" name="Text Placeholder 3"/>
          <p:cNvSpPr>
            <a:spLocks noGrp="1"/>
          </p:cNvSpPr>
          <p:nvPr>
            <p:ph type="body" sz="quarter" idx="21"/>
          </p:nvPr>
        </p:nvSpPr>
        <p:spPr>
          <a:xfrm>
            <a:off x="7054625" y="4166491"/>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5" name="Text Placeholder 3"/>
          <p:cNvSpPr>
            <a:spLocks noGrp="1"/>
          </p:cNvSpPr>
          <p:nvPr>
            <p:ph type="body" sz="quarter" idx="22"/>
          </p:nvPr>
        </p:nvSpPr>
        <p:spPr>
          <a:xfrm>
            <a:off x="8581531" y="2535257"/>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5" name="Text Placeholder 4"/>
          <p:cNvSpPr>
            <a:spLocks noGrp="1"/>
          </p:cNvSpPr>
          <p:nvPr>
            <p:ph type="body" sz="quarter" idx="23" hasCustomPrompt="1"/>
          </p:nvPr>
        </p:nvSpPr>
        <p:spPr>
          <a:xfrm>
            <a:off x="2124157" y="5303521"/>
            <a:ext cx="7979333" cy="595024"/>
          </a:xfrm>
        </p:spPr>
        <p:txBody>
          <a:bodyPr anchor="ctr"/>
          <a:lstStyle>
            <a:lvl1pPr marL="0" indent="0" algn="ctr">
              <a:buNone/>
              <a:defRPr sz="2400" baseline="0">
                <a:latin typeface="Open Sans (Body)"/>
              </a:defRPr>
            </a:lvl1pPr>
          </a:lstStyle>
          <a:p>
            <a:pPr lvl="0"/>
            <a:r>
              <a:rPr lang="en-US" dirty="0"/>
              <a:t>Contact Communications for custom timelines</a:t>
            </a:r>
          </a:p>
        </p:txBody>
      </p:sp>
    </p:spTree>
    <p:extLst>
      <p:ext uri="{BB962C8B-B14F-4D97-AF65-F5344CB8AC3E}">
        <p14:creationId xmlns:p14="http://schemas.microsoft.com/office/powerpoint/2010/main" val="7141248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imeline 2">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24547BC6-AC19-49CD-ABD5-89F27C17C8B6}" type="datetime1">
              <a:rPr lang="en-US" smtClean="0"/>
              <a:t>10/21/2020</a:t>
            </a:fld>
            <a:endParaRPr lang="en-US"/>
          </a:p>
        </p:txBody>
      </p:sp>
      <p:sp>
        <p:nvSpPr>
          <p:cNvPr id="8" name="Footer Placeholder 7"/>
          <p:cNvSpPr>
            <a:spLocks noGrp="1"/>
          </p:cNvSpPr>
          <p:nvPr>
            <p:ph type="ftr" sz="quarter" idx="11"/>
          </p:nvPr>
        </p:nvSpPr>
        <p:spPr/>
        <p:txBody>
          <a:bodyPr/>
          <a:lstStyle/>
          <a:p>
            <a:r>
              <a:rPr lang="en-US"/>
              <a:t>Texas Education Agency  Fall 2019</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sp>
        <p:nvSpPr>
          <p:cNvPr id="27" name="Text Placeholder 8"/>
          <p:cNvSpPr>
            <a:spLocks noGrp="1"/>
          </p:cNvSpPr>
          <p:nvPr>
            <p:ph type="body" sz="quarter" idx="13" hasCustomPrompt="1"/>
          </p:nvPr>
        </p:nvSpPr>
        <p:spPr>
          <a:xfrm>
            <a:off x="660416" y="1515070"/>
            <a:ext cx="1530350" cy="629227"/>
          </a:xfrm>
          <a:prstGeom prst="rect">
            <a:avLst/>
          </a:prstGeom>
        </p:spPr>
        <p:txBody>
          <a:bodyPr/>
          <a:lstStyle>
            <a:lvl1pPr marL="0" indent="0" algn="ctr">
              <a:lnSpc>
                <a:spcPct val="100000"/>
              </a:lnSpc>
              <a:spcBef>
                <a:spcPts val="0"/>
              </a:spcBef>
              <a:buNone/>
              <a:defRPr sz="1600"/>
            </a:lvl1pPr>
          </a:lstStyle>
          <a:p>
            <a:pPr lvl="0"/>
            <a:r>
              <a:rPr lang="en-US"/>
              <a:t>Text</a:t>
            </a:r>
          </a:p>
          <a:p>
            <a:pPr lvl="0"/>
            <a:r>
              <a:rPr lang="en-US"/>
              <a:t>placeholder</a:t>
            </a:r>
          </a:p>
        </p:txBody>
      </p:sp>
      <p:sp>
        <p:nvSpPr>
          <p:cNvPr id="28" name="Text Placeholder 8"/>
          <p:cNvSpPr>
            <a:spLocks noGrp="1"/>
          </p:cNvSpPr>
          <p:nvPr>
            <p:ph type="body" sz="quarter" idx="14" hasCustomPrompt="1"/>
          </p:nvPr>
        </p:nvSpPr>
        <p:spPr>
          <a:xfrm>
            <a:off x="8446127" y="1515070"/>
            <a:ext cx="1530350" cy="629227"/>
          </a:xfrm>
          <a:prstGeom prst="rect">
            <a:avLst/>
          </a:prstGeom>
        </p:spPr>
        <p:txBody>
          <a:bodyPr/>
          <a:lstStyle>
            <a:lvl1pPr marL="0" indent="0" algn="ctr">
              <a:lnSpc>
                <a:spcPct val="100000"/>
              </a:lnSpc>
              <a:spcBef>
                <a:spcPts val="0"/>
              </a:spcBef>
              <a:buNone/>
              <a:defRPr sz="1600"/>
            </a:lvl1pPr>
          </a:lstStyle>
          <a:p>
            <a:pPr lvl="0"/>
            <a:r>
              <a:rPr lang="en-US"/>
              <a:t>Text</a:t>
            </a:r>
          </a:p>
          <a:p>
            <a:pPr lvl="0"/>
            <a:r>
              <a:rPr lang="en-US"/>
              <a:t>placeholder</a:t>
            </a:r>
          </a:p>
        </p:txBody>
      </p:sp>
      <p:sp>
        <p:nvSpPr>
          <p:cNvPr id="29" name="TextBox 28"/>
          <p:cNvSpPr txBox="1"/>
          <p:nvPr userDrawn="1"/>
        </p:nvSpPr>
        <p:spPr>
          <a:xfrm>
            <a:off x="791680" y="2937882"/>
            <a:ext cx="569010" cy="235737"/>
          </a:xfrm>
          <a:prstGeom prst="rect">
            <a:avLst/>
          </a:prstGeom>
          <a:noFill/>
        </p:spPr>
        <p:txBody>
          <a:bodyPr wrap="square" lIns="0" tIns="0" rIns="0" bIns="0" rtlCol="0">
            <a:noAutofit/>
          </a:bodyPr>
          <a:lstStyle/>
          <a:p>
            <a:pPr algn="ctr"/>
            <a:r>
              <a:rPr lang="en-ZA" sz="1000" b="1">
                <a:solidFill>
                  <a:schemeClr val="tx1">
                    <a:lumMod val="75000"/>
                    <a:lumOff val="25000"/>
                  </a:schemeClr>
                </a:solidFill>
              </a:rPr>
              <a:t>20YY</a:t>
            </a:r>
          </a:p>
        </p:txBody>
      </p:sp>
      <p:sp>
        <p:nvSpPr>
          <p:cNvPr id="30" name="Oval 29" title="Milestone Number"/>
          <p:cNvSpPr/>
          <p:nvPr userDrawn="1"/>
        </p:nvSpPr>
        <p:spPr>
          <a:xfrm>
            <a:off x="1148144" y="4457098"/>
            <a:ext cx="407673" cy="407673"/>
          </a:xfrm>
          <a:prstGeom prst="ellipse">
            <a:avLst/>
          </a:prstGeom>
          <a:solidFill>
            <a:srgbClr val="DA3E2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a:solidFill>
                  <a:schemeClr val="bg1"/>
                </a:solidFill>
              </a:rPr>
              <a:t>01</a:t>
            </a:r>
          </a:p>
        </p:txBody>
      </p:sp>
      <p:pic>
        <p:nvPicPr>
          <p:cNvPr id="31" name="Graphic 30"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933310" y="3915499"/>
            <a:ext cx="581025" cy="295275"/>
          </a:xfrm>
          <a:prstGeom prst="rect">
            <a:avLst/>
          </a:prstGeom>
        </p:spPr>
      </p:pic>
      <p:sp>
        <p:nvSpPr>
          <p:cNvPr id="36" name="Oval 35" title="Milestone Number"/>
          <p:cNvSpPr/>
          <p:nvPr userDrawn="1"/>
        </p:nvSpPr>
        <p:spPr>
          <a:xfrm>
            <a:off x="1223822" y="2133143"/>
            <a:ext cx="407673" cy="407673"/>
          </a:xfrm>
          <a:prstGeom prst="ellipse">
            <a:avLst/>
          </a:prstGeom>
          <a:solidFill>
            <a:srgbClr val="DA3E2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a:solidFill>
                  <a:schemeClr val="bg1"/>
                </a:solidFill>
              </a:rPr>
              <a:t>02</a:t>
            </a:r>
          </a:p>
        </p:txBody>
      </p:sp>
      <p:pic>
        <p:nvPicPr>
          <p:cNvPr id="37" name="Graphic 36"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1282716" y="2801036"/>
            <a:ext cx="581025" cy="295275"/>
          </a:xfrm>
          <a:prstGeom prst="rect">
            <a:avLst/>
          </a:prstGeom>
        </p:spPr>
      </p:pic>
      <p:sp>
        <p:nvSpPr>
          <p:cNvPr id="38" name="TextBox 37"/>
          <p:cNvSpPr txBox="1"/>
          <p:nvPr userDrawn="1"/>
        </p:nvSpPr>
        <p:spPr>
          <a:xfrm>
            <a:off x="3382576" y="2940070"/>
            <a:ext cx="569010" cy="235737"/>
          </a:xfrm>
          <a:prstGeom prst="rect">
            <a:avLst/>
          </a:prstGeom>
          <a:noFill/>
        </p:spPr>
        <p:txBody>
          <a:bodyPr wrap="square" lIns="0" tIns="0" rIns="0" bIns="0" rtlCol="0">
            <a:noAutofit/>
          </a:bodyPr>
          <a:lstStyle/>
          <a:p>
            <a:pPr algn="ctr"/>
            <a:r>
              <a:rPr lang="en-ZA" sz="1000" b="1">
                <a:solidFill>
                  <a:schemeClr val="tx1">
                    <a:lumMod val="75000"/>
                    <a:lumOff val="25000"/>
                  </a:schemeClr>
                </a:solidFill>
              </a:rPr>
              <a:t>20YY</a:t>
            </a:r>
          </a:p>
        </p:txBody>
      </p:sp>
      <p:sp>
        <p:nvSpPr>
          <p:cNvPr id="39" name="Oval 38" title="Milestone Number"/>
          <p:cNvSpPr/>
          <p:nvPr userDrawn="1"/>
        </p:nvSpPr>
        <p:spPr>
          <a:xfrm>
            <a:off x="3763749" y="4434293"/>
            <a:ext cx="407673" cy="407673"/>
          </a:xfrm>
          <a:prstGeom prst="ellipse">
            <a:avLst/>
          </a:prstGeom>
          <a:solidFill>
            <a:srgbClr val="548235"/>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a:solidFill>
                  <a:schemeClr val="bg1"/>
                </a:solidFill>
              </a:rPr>
              <a:t>03</a:t>
            </a:r>
          </a:p>
        </p:txBody>
      </p:sp>
      <p:pic>
        <p:nvPicPr>
          <p:cNvPr id="40" name="Graphic 39"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3508784" y="3926541"/>
            <a:ext cx="581025" cy="295275"/>
          </a:xfrm>
          <a:prstGeom prst="rect">
            <a:avLst/>
          </a:prstGeom>
        </p:spPr>
      </p:pic>
      <p:sp>
        <p:nvSpPr>
          <p:cNvPr id="41" name="TextBox 40"/>
          <p:cNvSpPr txBox="1"/>
          <p:nvPr userDrawn="1"/>
        </p:nvSpPr>
        <p:spPr>
          <a:xfrm>
            <a:off x="5963110" y="2930904"/>
            <a:ext cx="569010" cy="235737"/>
          </a:xfrm>
          <a:prstGeom prst="rect">
            <a:avLst/>
          </a:prstGeom>
          <a:noFill/>
        </p:spPr>
        <p:txBody>
          <a:bodyPr wrap="square" lIns="0" tIns="0" rIns="0" bIns="0" rtlCol="0">
            <a:noAutofit/>
          </a:bodyPr>
          <a:lstStyle/>
          <a:p>
            <a:pPr algn="ctr"/>
            <a:r>
              <a:rPr lang="en-ZA" sz="1000" b="1">
                <a:solidFill>
                  <a:schemeClr val="tx1">
                    <a:lumMod val="75000"/>
                    <a:lumOff val="25000"/>
                  </a:schemeClr>
                </a:solidFill>
              </a:rPr>
              <a:t>20YY</a:t>
            </a:r>
          </a:p>
        </p:txBody>
      </p:sp>
      <p:sp>
        <p:nvSpPr>
          <p:cNvPr id="42" name="Oval 41" title="Milestone Number"/>
          <p:cNvSpPr/>
          <p:nvPr userDrawn="1"/>
        </p:nvSpPr>
        <p:spPr>
          <a:xfrm>
            <a:off x="6352338" y="4434293"/>
            <a:ext cx="407673" cy="407673"/>
          </a:xfrm>
          <a:prstGeom prst="ellipse">
            <a:avLst/>
          </a:prstGeom>
          <a:solidFill>
            <a:srgbClr val="69447B"/>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a:solidFill>
                  <a:schemeClr val="bg1"/>
                </a:solidFill>
              </a:rPr>
              <a:t>04</a:t>
            </a:r>
          </a:p>
        </p:txBody>
      </p:sp>
      <p:pic>
        <p:nvPicPr>
          <p:cNvPr id="43" name="Graphic 42"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6112304" y="3936872"/>
            <a:ext cx="581025" cy="295275"/>
          </a:xfrm>
          <a:prstGeom prst="rect">
            <a:avLst/>
          </a:prstGeom>
        </p:spPr>
      </p:pic>
      <p:sp>
        <p:nvSpPr>
          <p:cNvPr id="44" name="Oval 43" title="Milestone Number"/>
          <p:cNvSpPr/>
          <p:nvPr userDrawn="1"/>
        </p:nvSpPr>
        <p:spPr>
          <a:xfrm>
            <a:off x="6427901" y="2129570"/>
            <a:ext cx="407673" cy="407673"/>
          </a:xfrm>
          <a:prstGeom prst="ellipse">
            <a:avLst/>
          </a:prstGeom>
          <a:solidFill>
            <a:srgbClr val="69447B"/>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a:solidFill>
                  <a:schemeClr val="bg1"/>
                </a:solidFill>
              </a:rPr>
              <a:t>05</a:t>
            </a:r>
          </a:p>
        </p:txBody>
      </p:sp>
      <p:pic>
        <p:nvPicPr>
          <p:cNvPr id="45" name="Graphic 44"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6466252" y="2801036"/>
            <a:ext cx="581025" cy="295275"/>
          </a:xfrm>
          <a:prstGeom prst="rect">
            <a:avLst/>
          </a:prstGeom>
        </p:spPr>
      </p:pic>
      <p:sp>
        <p:nvSpPr>
          <p:cNvPr id="46" name="TextBox 45"/>
          <p:cNvSpPr txBox="1"/>
          <p:nvPr userDrawn="1"/>
        </p:nvSpPr>
        <p:spPr>
          <a:xfrm>
            <a:off x="8552678" y="2930904"/>
            <a:ext cx="569010" cy="235737"/>
          </a:xfrm>
          <a:prstGeom prst="rect">
            <a:avLst/>
          </a:prstGeom>
          <a:noFill/>
        </p:spPr>
        <p:txBody>
          <a:bodyPr wrap="square" lIns="0" tIns="0" rIns="0" bIns="0" rtlCol="0">
            <a:noAutofit/>
          </a:bodyPr>
          <a:lstStyle/>
          <a:p>
            <a:pPr algn="ctr"/>
            <a:r>
              <a:rPr lang="en-ZA" sz="1000" b="1">
                <a:solidFill>
                  <a:schemeClr val="tx1">
                    <a:lumMod val="75000"/>
                    <a:lumOff val="25000"/>
                  </a:schemeClr>
                </a:solidFill>
              </a:rPr>
              <a:t>20YY</a:t>
            </a:r>
          </a:p>
        </p:txBody>
      </p:sp>
      <p:sp>
        <p:nvSpPr>
          <p:cNvPr id="47" name="Oval 46" title="Milestone Number"/>
          <p:cNvSpPr/>
          <p:nvPr userDrawn="1"/>
        </p:nvSpPr>
        <p:spPr>
          <a:xfrm>
            <a:off x="8917851" y="4434292"/>
            <a:ext cx="407673" cy="407673"/>
          </a:xfrm>
          <a:prstGeom prst="ellipse">
            <a:avLst/>
          </a:prstGeom>
          <a:solidFill>
            <a:srgbClr val="2F5CAC"/>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a:solidFill>
                  <a:schemeClr val="bg1"/>
                </a:solidFill>
              </a:rPr>
              <a:t>06</a:t>
            </a:r>
          </a:p>
        </p:txBody>
      </p:sp>
      <p:pic>
        <p:nvPicPr>
          <p:cNvPr id="48" name="Graphic 47"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8683538" y="3936872"/>
            <a:ext cx="581025" cy="295275"/>
          </a:xfrm>
          <a:prstGeom prst="rect">
            <a:avLst/>
          </a:prstGeom>
        </p:spPr>
      </p:pic>
      <p:sp>
        <p:nvSpPr>
          <p:cNvPr id="49" name="Oval 48" title="Milestone Number"/>
          <p:cNvSpPr/>
          <p:nvPr userDrawn="1"/>
        </p:nvSpPr>
        <p:spPr>
          <a:xfrm>
            <a:off x="8954928" y="2126446"/>
            <a:ext cx="407673" cy="407673"/>
          </a:xfrm>
          <a:prstGeom prst="ellipse">
            <a:avLst/>
          </a:prstGeom>
          <a:solidFill>
            <a:srgbClr val="2F5CAC"/>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a:solidFill>
                  <a:schemeClr val="bg1"/>
                </a:solidFill>
              </a:rPr>
              <a:t>07</a:t>
            </a:r>
          </a:p>
        </p:txBody>
      </p:sp>
      <p:pic>
        <p:nvPicPr>
          <p:cNvPr id="50" name="Graphic 49"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9056844" y="2801036"/>
            <a:ext cx="581025" cy="295275"/>
          </a:xfrm>
          <a:prstGeom prst="rect">
            <a:avLst/>
          </a:prstGeom>
        </p:spPr>
      </p:pic>
      <p:grpSp>
        <p:nvGrpSpPr>
          <p:cNvPr id="51" name="Group 50" title="Today Flag Icon"/>
          <p:cNvGrpSpPr/>
          <p:nvPr userDrawn="1"/>
        </p:nvGrpSpPr>
        <p:grpSpPr>
          <a:xfrm>
            <a:off x="10298196" y="2129570"/>
            <a:ext cx="407673" cy="407673"/>
            <a:chOff x="10636741" y="2652807"/>
            <a:chExt cx="296963" cy="296963"/>
          </a:xfrm>
        </p:grpSpPr>
        <p:sp>
          <p:nvSpPr>
            <p:cNvPr id="52" name="Oval 51"/>
            <p:cNvSpPr/>
            <p:nvPr/>
          </p:nvSpPr>
          <p:spPr>
            <a:xfrm>
              <a:off x="10636741" y="2652807"/>
              <a:ext cx="296963" cy="296963"/>
            </a:xfrm>
            <a:prstGeom prst="ellipse">
              <a:avLst/>
            </a:prstGeom>
            <a:solidFill>
              <a:schemeClr val="tx1">
                <a:lumMod val="75000"/>
                <a:lumOff val="25000"/>
              </a:schemeClr>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ZA" sz="600">
                <a:solidFill>
                  <a:schemeClr val="tx1">
                    <a:lumMod val="50000"/>
                    <a:lumOff val="50000"/>
                  </a:schemeClr>
                </a:solidFill>
              </a:endParaRPr>
            </a:p>
          </p:txBody>
        </p:sp>
        <p:pic>
          <p:nvPicPr>
            <p:cNvPr id="53" name="Graphic 52" title="Flag Icon"/>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10816" y="2716810"/>
              <a:ext cx="149367" cy="168956"/>
            </a:xfrm>
            <a:prstGeom prst="rect">
              <a:avLst/>
            </a:prstGeom>
          </p:spPr>
        </p:pic>
      </p:grpSp>
      <p:pic>
        <p:nvPicPr>
          <p:cNvPr id="54" name="Graphic 53"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10359158" y="2801036"/>
            <a:ext cx="581025" cy="295275"/>
          </a:xfrm>
          <a:prstGeom prst="rect">
            <a:avLst/>
          </a:prstGeom>
        </p:spPr>
      </p:pic>
      <p:grpSp>
        <p:nvGrpSpPr>
          <p:cNvPr id="55" name="Group 54" title="Year 4"/>
          <p:cNvGrpSpPr/>
          <p:nvPr userDrawn="1"/>
        </p:nvGrpSpPr>
        <p:grpSpPr>
          <a:xfrm>
            <a:off x="8481353" y="3119046"/>
            <a:ext cx="3133180" cy="562188"/>
            <a:chOff x="8481353" y="3119046"/>
            <a:chExt cx="3133180" cy="562188"/>
          </a:xfrm>
        </p:grpSpPr>
        <p:cxnSp>
          <p:nvCxnSpPr>
            <p:cNvPr id="56" name="Straight Connector 55" title="Q lines"/>
            <p:cNvCxnSpPr>
              <a:cxnSpLocks/>
            </p:cNvCxnSpPr>
            <p:nvPr/>
          </p:nvCxnSpPr>
          <p:spPr>
            <a:xfrm>
              <a:off x="10785757"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57" name="Straight Connector 56" title="Q lines"/>
            <p:cNvCxnSpPr>
              <a:cxnSpLocks/>
            </p:cNvCxnSpPr>
            <p:nvPr/>
          </p:nvCxnSpPr>
          <p:spPr>
            <a:xfrm>
              <a:off x="9481202"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58" name="Arrow: Right 132" title="Year Arrow"/>
            <p:cNvSpPr/>
            <p:nvPr/>
          </p:nvSpPr>
          <p:spPr>
            <a:xfrm>
              <a:off x="8481353" y="3325978"/>
              <a:ext cx="3133180" cy="355256"/>
            </a:xfrm>
            <a:prstGeom prst="rightArrow">
              <a:avLst>
                <a:gd name="adj1" fmla="val 100000"/>
                <a:gd name="adj2" fmla="val 50000"/>
              </a:avLst>
            </a:prstGeom>
            <a:gradFill flip="none" rotWithShape="1">
              <a:gsLst>
                <a:gs pos="0">
                  <a:schemeClr val="accent1">
                    <a:lumMod val="20000"/>
                    <a:lumOff val="80000"/>
                  </a:schemeClr>
                </a:gs>
                <a:gs pos="100000">
                  <a:srgbClr val="2F5CAC"/>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a:p>
          </p:txBody>
        </p:sp>
        <p:sp>
          <p:nvSpPr>
            <p:cNvPr id="59" name="Oval 58" title="Quarter Background Cirlce"/>
            <p:cNvSpPr/>
            <p:nvPr/>
          </p:nvSpPr>
          <p:spPr>
            <a:xfrm>
              <a:off x="10682502"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title="Quarter Background Cirlce"/>
            <p:cNvSpPr/>
            <p:nvPr/>
          </p:nvSpPr>
          <p:spPr>
            <a:xfrm>
              <a:off x="10031923"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title="Quarter Background Cirlce"/>
            <p:cNvSpPr/>
            <p:nvPr/>
          </p:nvSpPr>
          <p:spPr>
            <a:xfrm>
              <a:off x="9384678"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title="Quarter Background Cirlce"/>
            <p:cNvSpPr/>
            <p:nvPr/>
          </p:nvSpPr>
          <p:spPr>
            <a:xfrm>
              <a:off x="8731634"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3" name="Straight Connector 62" title="Q lines"/>
            <p:cNvCxnSpPr>
              <a:cxnSpLocks/>
            </p:cNvCxnSpPr>
            <p:nvPr/>
          </p:nvCxnSpPr>
          <p:spPr>
            <a:xfrm>
              <a:off x="8836180"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64" name="Straight Connector 63" title="Q lines"/>
            <p:cNvCxnSpPr>
              <a:cxnSpLocks/>
            </p:cNvCxnSpPr>
            <p:nvPr/>
          </p:nvCxnSpPr>
          <p:spPr>
            <a:xfrm>
              <a:off x="10130964"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65" name="TextBox 64" title="Quarter Number"/>
            <p:cNvSpPr txBox="1"/>
            <p:nvPr/>
          </p:nvSpPr>
          <p:spPr>
            <a:xfrm>
              <a:off x="8696830"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Q1</a:t>
              </a:r>
              <a:endParaRPr lang="en-ZA" sz="1000">
                <a:solidFill>
                  <a:schemeClr val="bg1">
                    <a:lumMod val="75000"/>
                  </a:schemeClr>
                </a:solidFill>
              </a:endParaRPr>
            </a:p>
          </p:txBody>
        </p:sp>
        <p:sp>
          <p:nvSpPr>
            <p:cNvPr id="66" name="TextBox 65" title="Quarter Number"/>
            <p:cNvSpPr txBox="1"/>
            <p:nvPr/>
          </p:nvSpPr>
          <p:spPr>
            <a:xfrm>
              <a:off x="9344345"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Q2</a:t>
              </a:r>
              <a:endParaRPr lang="en-ZA" sz="1000">
                <a:solidFill>
                  <a:schemeClr val="tx1">
                    <a:lumMod val="65000"/>
                    <a:lumOff val="35000"/>
                  </a:schemeClr>
                </a:solidFill>
              </a:endParaRPr>
            </a:p>
          </p:txBody>
        </p:sp>
        <p:sp>
          <p:nvSpPr>
            <p:cNvPr id="67" name="TextBox 66" title="Quarter Number"/>
            <p:cNvSpPr txBox="1"/>
            <p:nvPr/>
          </p:nvSpPr>
          <p:spPr>
            <a:xfrm>
              <a:off x="9991860"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Q3</a:t>
              </a:r>
              <a:endParaRPr lang="en-ZA" sz="1000">
                <a:solidFill>
                  <a:schemeClr val="tx1">
                    <a:lumMod val="65000"/>
                    <a:lumOff val="35000"/>
                  </a:schemeClr>
                </a:solidFill>
              </a:endParaRPr>
            </a:p>
          </p:txBody>
        </p:sp>
        <p:sp>
          <p:nvSpPr>
            <p:cNvPr id="68" name="TextBox 67" title="Quarter Number"/>
            <p:cNvSpPr txBox="1"/>
            <p:nvPr/>
          </p:nvSpPr>
          <p:spPr>
            <a:xfrm>
              <a:off x="10639376"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Q4</a:t>
              </a:r>
              <a:endParaRPr lang="en-ZA" sz="1000">
                <a:solidFill>
                  <a:schemeClr val="tx1">
                    <a:lumMod val="65000"/>
                    <a:lumOff val="35000"/>
                  </a:schemeClr>
                </a:solidFill>
              </a:endParaRPr>
            </a:p>
          </p:txBody>
        </p:sp>
      </p:grpSp>
      <p:grpSp>
        <p:nvGrpSpPr>
          <p:cNvPr id="69" name="Group 68" title="Year 3"/>
          <p:cNvGrpSpPr/>
          <p:nvPr userDrawn="1"/>
        </p:nvGrpSpPr>
        <p:grpSpPr>
          <a:xfrm>
            <a:off x="5886628" y="3119046"/>
            <a:ext cx="2784204" cy="562188"/>
            <a:chOff x="5886628" y="3119046"/>
            <a:chExt cx="2784204" cy="562188"/>
          </a:xfrm>
        </p:grpSpPr>
        <p:cxnSp>
          <p:nvCxnSpPr>
            <p:cNvPr id="70" name="Straight Connector 69" title="Q lines"/>
            <p:cNvCxnSpPr>
              <a:cxnSpLocks/>
            </p:cNvCxnSpPr>
            <p:nvPr/>
          </p:nvCxnSpPr>
          <p:spPr>
            <a:xfrm>
              <a:off x="6890490"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71" name="Arrow: Right 184" title="Year Arrow"/>
            <p:cNvSpPr/>
            <p:nvPr/>
          </p:nvSpPr>
          <p:spPr>
            <a:xfrm>
              <a:off x="5886628" y="3325978"/>
              <a:ext cx="2784204" cy="355256"/>
            </a:xfrm>
            <a:prstGeom prst="rightArrow">
              <a:avLst>
                <a:gd name="adj1" fmla="val 100000"/>
                <a:gd name="adj2" fmla="val 50000"/>
              </a:avLst>
            </a:prstGeom>
            <a:gradFill flip="none" rotWithShape="1">
              <a:gsLst>
                <a:gs pos="0">
                  <a:schemeClr val="accent3">
                    <a:lumMod val="20000"/>
                    <a:lumOff val="80000"/>
                  </a:schemeClr>
                </a:gs>
                <a:gs pos="100000">
                  <a:srgbClr val="69447B"/>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a:p>
          </p:txBody>
        </p:sp>
        <p:sp>
          <p:nvSpPr>
            <p:cNvPr id="72" name="Oval 71" title="Quarter Background Cirlce"/>
            <p:cNvSpPr/>
            <p:nvPr/>
          </p:nvSpPr>
          <p:spPr>
            <a:xfrm>
              <a:off x="8095938"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title="Quarter Background Cirlce"/>
            <p:cNvSpPr/>
            <p:nvPr/>
          </p:nvSpPr>
          <p:spPr>
            <a:xfrm>
              <a:off x="7443121"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title="Quarter Background Cirlce"/>
            <p:cNvSpPr/>
            <p:nvPr/>
          </p:nvSpPr>
          <p:spPr>
            <a:xfrm>
              <a:off x="6791842"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title="Quarter Background Cirlce"/>
            <p:cNvSpPr/>
            <p:nvPr/>
          </p:nvSpPr>
          <p:spPr>
            <a:xfrm>
              <a:off x="6140756"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6" name="Straight Connector 75" title="Q lines"/>
            <p:cNvCxnSpPr>
              <a:cxnSpLocks/>
            </p:cNvCxnSpPr>
            <p:nvPr/>
          </p:nvCxnSpPr>
          <p:spPr>
            <a:xfrm>
              <a:off x="6246612"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7" name="Straight Connector 76" title="Q lines"/>
            <p:cNvCxnSpPr>
              <a:cxnSpLocks/>
            </p:cNvCxnSpPr>
            <p:nvPr/>
          </p:nvCxnSpPr>
          <p:spPr>
            <a:xfrm>
              <a:off x="7541396"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8" name="Straight Connector 77" title="Q lines"/>
            <p:cNvCxnSpPr>
              <a:cxnSpLocks/>
            </p:cNvCxnSpPr>
            <p:nvPr/>
          </p:nvCxnSpPr>
          <p:spPr>
            <a:xfrm>
              <a:off x="8188788"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79" name="TextBox 78" title="Quarter Number"/>
            <p:cNvSpPr txBox="1"/>
            <p:nvPr/>
          </p:nvSpPr>
          <p:spPr>
            <a:xfrm>
              <a:off x="6106770"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Q1</a:t>
              </a:r>
              <a:endParaRPr lang="en-ZA" sz="1000">
                <a:solidFill>
                  <a:schemeClr val="bg1">
                    <a:lumMod val="75000"/>
                  </a:schemeClr>
                </a:solidFill>
              </a:endParaRPr>
            </a:p>
          </p:txBody>
        </p:sp>
        <p:sp>
          <p:nvSpPr>
            <p:cNvPr id="80" name="TextBox 79" title="Quarter Number"/>
            <p:cNvSpPr txBox="1"/>
            <p:nvPr/>
          </p:nvSpPr>
          <p:spPr>
            <a:xfrm>
              <a:off x="6754285"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Q2</a:t>
              </a:r>
              <a:endParaRPr lang="en-ZA" sz="1000">
                <a:solidFill>
                  <a:schemeClr val="tx1">
                    <a:lumMod val="65000"/>
                    <a:lumOff val="35000"/>
                  </a:schemeClr>
                </a:solidFill>
              </a:endParaRPr>
            </a:p>
          </p:txBody>
        </p:sp>
        <p:sp>
          <p:nvSpPr>
            <p:cNvPr id="81" name="TextBox 80" title="Quarter Number"/>
            <p:cNvSpPr txBox="1"/>
            <p:nvPr/>
          </p:nvSpPr>
          <p:spPr>
            <a:xfrm>
              <a:off x="7401800"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Q3</a:t>
              </a:r>
              <a:endParaRPr lang="en-ZA" sz="1000">
                <a:solidFill>
                  <a:schemeClr val="tx1">
                    <a:lumMod val="65000"/>
                    <a:lumOff val="35000"/>
                  </a:schemeClr>
                </a:solidFill>
              </a:endParaRPr>
            </a:p>
          </p:txBody>
        </p:sp>
        <p:sp>
          <p:nvSpPr>
            <p:cNvPr id="82" name="TextBox 81" title="Quarter Number"/>
            <p:cNvSpPr txBox="1"/>
            <p:nvPr/>
          </p:nvSpPr>
          <p:spPr>
            <a:xfrm>
              <a:off x="8049315"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Q4</a:t>
              </a:r>
              <a:endParaRPr lang="en-ZA" sz="1000">
                <a:solidFill>
                  <a:schemeClr val="tx1">
                    <a:lumMod val="65000"/>
                    <a:lumOff val="35000"/>
                  </a:schemeClr>
                </a:solidFill>
              </a:endParaRPr>
            </a:p>
          </p:txBody>
        </p:sp>
      </p:grpSp>
      <p:grpSp>
        <p:nvGrpSpPr>
          <p:cNvPr id="83" name="Group 82" title="Year 2"/>
          <p:cNvGrpSpPr/>
          <p:nvPr userDrawn="1"/>
        </p:nvGrpSpPr>
        <p:grpSpPr>
          <a:xfrm>
            <a:off x="3309141" y="3119046"/>
            <a:ext cx="2759196" cy="561751"/>
            <a:chOff x="3309141" y="3119046"/>
            <a:chExt cx="2759196" cy="561751"/>
          </a:xfrm>
        </p:grpSpPr>
        <p:sp>
          <p:nvSpPr>
            <p:cNvPr id="84" name="Arrow: Right 130" title="Year Arrow"/>
            <p:cNvSpPr/>
            <p:nvPr/>
          </p:nvSpPr>
          <p:spPr>
            <a:xfrm>
              <a:off x="3309141" y="3325541"/>
              <a:ext cx="2759196" cy="355256"/>
            </a:xfrm>
            <a:prstGeom prst="rightArrow">
              <a:avLst>
                <a:gd name="adj1" fmla="val 100000"/>
                <a:gd name="adj2" fmla="val 50000"/>
              </a:avLst>
            </a:prstGeom>
            <a:gradFill flip="none" rotWithShape="1">
              <a:gsLst>
                <a:gs pos="0">
                  <a:schemeClr val="accent6">
                    <a:lumMod val="20000"/>
                    <a:lumOff val="80000"/>
                  </a:schemeClr>
                </a:gs>
                <a:gs pos="100000">
                  <a:srgbClr val="548235"/>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a:p>
          </p:txBody>
        </p:sp>
        <p:sp>
          <p:nvSpPr>
            <p:cNvPr id="85" name="Oval 84" title="Quarter Background Cirlce"/>
            <p:cNvSpPr/>
            <p:nvPr/>
          </p:nvSpPr>
          <p:spPr>
            <a:xfrm>
              <a:off x="5494904"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title="Quarter Background Cirlce"/>
            <p:cNvSpPr/>
            <p:nvPr/>
          </p:nvSpPr>
          <p:spPr>
            <a:xfrm>
              <a:off x="4845879"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title="Quarter Background Cirlce"/>
            <p:cNvSpPr/>
            <p:nvPr/>
          </p:nvSpPr>
          <p:spPr>
            <a:xfrm>
              <a:off x="420935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title="Quarter Background Cirlce"/>
            <p:cNvSpPr/>
            <p:nvPr/>
          </p:nvSpPr>
          <p:spPr>
            <a:xfrm>
              <a:off x="355216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9" name="Straight Connector 88" title="Q lines"/>
            <p:cNvCxnSpPr>
              <a:cxnSpLocks/>
            </p:cNvCxnSpPr>
            <p:nvPr/>
          </p:nvCxnSpPr>
          <p:spPr>
            <a:xfrm>
              <a:off x="3657043"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0" name="Straight Connector 89" title="Q lines"/>
            <p:cNvCxnSpPr>
              <a:cxnSpLocks/>
            </p:cNvCxnSpPr>
            <p:nvPr/>
          </p:nvCxnSpPr>
          <p:spPr>
            <a:xfrm>
              <a:off x="4304435"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1" name="Straight Connector 90" title="Q lines"/>
            <p:cNvCxnSpPr>
              <a:cxnSpLocks/>
            </p:cNvCxnSpPr>
            <p:nvPr/>
          </p:nvCxnSpPr>
          <p:spPr>
            <a:xfrm>
              <a:off x="4951827"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2" name="Straight Connector 91" title="Q lines"/>
            <p:cNvCxnSpPr>
              <a:cxnSpLocks/>
            </p:cNvCxnSpPr>
            <p:nvPr/>
          </p:nvCxnSpPr>
          <p:spPr>
            <a:xfrm>
              <a:off x="559921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93" name="TextBox 92" title="Quarter Number"/>
            <p:cNvSpPr txBox="1"/>
            <p:nvPr/>
          </p:nvSpPr>
          <p:spPr>
            <a:xfrm>
              <a:off x="3516710"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Q1</a:t>
              </a:r>
              <a:endParaRPr lang="en-ZA" sz="1000">
                <a:solidFill>
                  <a:schemeClr val="bg1">
                    <a:lumMod val="75000"/>
                  </a:schemeClr>
                </a:solidFill>
              </a:endParaRPr>
            </a:p>
          </p:txBody>
        </p:sp>
        <p:sp>
          <p:nvSpPr>
            <p:cNvPr id="94" name="TextBox 93" title="Quarter Number"/>
            <p:cNvSpPr txBox="1"/>
            <p:nvPr/>
          </p:nvSpPr>
          <p:spPr>
            <a:xfrm>
              <a:off x="4164225"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Q2</a:t>
              </a:r>
              <a:endParaRPr lang="en-ZA" sz="1000">
                <a:solidFill>
                  <a:schemeClr val="tx1">
                    <a:lumMod val="65000"/>
                    <a:lumOff val="35000"/>
                  </a:schemeClr>
                </a:solidFill>
              </a:endParaRPr>
            </a:p>
          </p:txBody>
        </p:sp>
        <p:sp>
          <p:nvSpPr>
            <p:cNvPr id="95" name="TextBox 94" title="Quarter Number"/>
            <p:cNvSpPr txBox="1"/>
            <p:nvPr/>
          </p:nvSpPr>
          <p:spPr>
            <a:xfrm>
              <a:off x="4811740"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Q3</a:t>
              </a:r>
              <a:endParaRPr lang="en-ZA" sz="1000">
                <a:solidFill>
                  <a:schemeClr val="tx1">
                    <a:lumMod val="65000"/>
                    <a:lumOff val="35000"/>
                  </a:schemeClr>
                </a:solidFill>
              </a:endParaRPr>
            </a:p>
          </p:txBody>
        </p:sp>
        <p:sp>
          <p:nvSpPr>
            <p:cNvPr id="96" name="TextBox 95" title="Quarter Number"/>
            <p:cNvSpPr txBox="1"/>
            <p:nvPr/>
          </p:nvSpPr>
          <p:spPr>
            <a:xfrm>
              <a:off x="5459255"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Q4</a:t>
              </a:r>
              <a:endParaRPr lang="en-ZA" sz="1000">
                <a:solidFill>
                  <a:schemeClr val="tx1">
                    <a:lumMod val="65000"/>
                    <a:lumOff val="35000"/>
                  </a:schemeClr>
                </a:solidFill>
              </a:endParaRPr>
            </a:p>
          </p:txBody>
        </p:sp>
      </p:grpSp>
      <p:grpSp>
        <p:nvGrpSpPr>
          <p:cNvPr id="97" name="Group 96" title="Year 1"/>
          <p:cNvGrpSpPr/>
          <p:nvPr userDrawn="1"/>
        </p:nvGrpSpPr>
        <p:grpSpPr>
          <a:xfrm>
            <a:off x="791681" y="3119046"/>
            <a:ext cx="2695434" cy="561751"/>
            <a:chOff x="791681" y="3119046"/>
            <a:chExt cx="2695434" cy="561751"/>
          </a:xfrm>
        </p:grpSpPr>
        <p:cxnSp>
          <p:nvCxnSpPr>
            <p:cNvPr id="98" name="Straight Connector 97" title="Q lines"/>
            <p:cNvCxnSpPr>
              <a:cxnSpLocks/>
            </p:cNvCxnSpPr>
            <p:nvPr/>
          </p:nvCxnSpPr>
          <p:spPr>
            <a:xfrm>
              <a:off x="170330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99" name="Arrow: Right 129" title="Year Arrow"/>
            <p:cNvSpPr/>
            <p:nvPr/>
          </p:nvSpPr>
          <p:spPr>
            <a:xfrm>
              <a:off x="791681" y="3325541"/>
              <a:ext cx="2695434" cy="355256"/>
            </a:xfrm>
            <a:prstGeom prst="rightArrow">
              <a:avLst>
                <a:gd name="adj1" fmla="val 100000"/>
                <a:gd name="adj2" fmla="val 50000"/>
              </a:avLst>
            </a:prstGeom>
            <a:gradFill flip="none" rotWithShape="1">
              <a:gsLst>
                <a:gs pos="0">
                  <a:schemeClr val="accent2">
                    <a:lumMod val="20000"/>
                    <a:lumOff val="80000"/>
                  </a:schemeClr>
                </a:gs>
                <a:gs pos="100000">
                  <a:srgbClr val="EA0C0C"/>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a:p>
          </p:txBody>
        </p:sp>
        <p:sp>
          <p:nvSpPr>
            <p:cNvPr id="100" name="Oval 99" title="Quarter Background Cirlce"/>
            <p:cNvSpPr/>
            <p:nvPr/>
          </p:nvSpPr>
          <p:spPr>
            <a:xfrm>
              <a:off x="2913639"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title="Quarter Background Cirlce"/>
            <p:cNvSpPr/>
            <p:nvPr/>
          </p:nvSpPr>
          <p:spPr>
            <a:xfrm>
              <a:off x="2256010"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title="Quarter Background Cirlce"/>
            <p:cNvSpPr/>
            <p:nvPr/>
          </p:nvSpPr>
          <p:spPr>
            <a:xfrm>
              <a:off x="161174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title="Quarter Background Cirlce"/>
            <p:cNvSpPr/>
            <p:nvPr/>
          </p:nvSpPr>
          <p:spPr>
            <a:xfrm>
              <a:off x="965783"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4" name="Straight Connector 103" title="Q lines"/>
            <p:cNvCxnSpPr>
              <a:cxnSpLocks/>
            </p:cNvCxnSpPr>
            <p:nvPr/>
          </p:nvCxnSpPr>
          <p:spPr>
            <a:xfrm>
              <a:off x="1067475"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05" name="Straight Connector 104" title="Q lines"/>
            <p:cNvCxnSpPr>
              <a:cxnSpLocks/>
            </p:cNvCxnSpPr>
            <p:nvPr/>
          </p:nvCxnSpPr>
          <p:spPr>
            <a:xfrm>
              <a:off x="236225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06" name="Straight Connector 105" title="Q lines"/>
            <p:cNvCxnSpPr>
              <a:cxnSpLocks/>
            </p:cNvCxnSpPr>
            <p:nvPr/>
          </p:nvCxnSpPr>
          <p:spPr>
            <a:xfrm>
              <a:off x="3009651"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07" name="TextBox 106" title="Quarter Number"/>
            <p:cNvSpPr txBox="1"/>
            <p:nvPr/>
          </p:nvSpPr>
          <p:spPr>
            <a:xfrm>
              <a:off x="926650"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Q1</a:t>
              </a:r>
              <a:endParaRPr lang="en-ZA" sz="1000">
                <a:solidFill>
                  <a:schemeClr val="bg1">
                    <a:lumMod val="75000"/>
                  </a:schemeClr>
                </a:solidFill>
              </a:endParaRPr>
            </a:p>
          </p:txBody>
        </p:sp>
        <p:sp>
          <p:nvSpPr>
            <p:cNvPr id="108" name="TextBox 107" title="Quarter Number"/>
            <p:cNvSpPr txBox="1"/>
            <p:nvPr/>
          </p:nvSpPr>
          <p:spPr>
            <a:xfrm>
              <a:off x="1574165"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Q2</a:t>
              </a:r>
              <a:endParaRPr lang="en-ZA" sz="1000">
                <a:solidFill>
                  <a:schemeClr val="tx1">
                    <a:lumMod val="65000"/>
                    <a:lumOff val="35000"/>
                  </a:schemeClr>
                </a:solidFill>
              </a:endParaRPr>
            </a:p>
          </p:txBody>
        </p:sp>
        <p:sp>
          <p:nvSpPr>
            <p:cNvPr id="109" name="TextBox 108" title="Quarter Number"/>
            <p:cNvSpPr txBox="1"/>
            <p:nvPr/>
          </p:nvSpPr>
          <p:spPr>
            <a:xfrm>
              <a:off x="2221680"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Q3</a:t>
              </a:r>
              <a:endParaRPr lang="en-ZA" sz="1000">
                <a:solidFill>
                  <a:schemeClr val="tx1">
                    <a:lumMod val="65000"/>
                    <a:lumOff val="35000"/>
                  </a:schemeClr>
                </a:solidFill>
              </a:endParaRPr>
            </a:p>
          </p:txBody>
        </p:sp>
        <p:sp>
          <p:nvSpPr>
            <p:cNvPr id="110" name="TextBox 109" title="Quarter Number"/>
            <p:cNvSpPr txBox="1"/>
            <p:nvPr/>
          </p:nvSpPr>
          <p:spPr>
            <a:xfrm>
              <a:off x="2869195"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Q4</a:t>
              </a:r>
              <a:endParaRPr lang="en-ZA" sz="1000">
                <a:solidFill>
                  <a:schemeClr val="tx1">
                    <a:lumMod val="65000"/>
                    <a:lumOff val="35000"/>
                  </a:schemeClr>
                </a:solidFill>
              </a:endParaRPr>
            </a:p>
          </p:txBody>
        </p:sp>
      </p:grpSp>
      <p:sp>
        <p:nvSpPr>
          <p:cNvPr id="111" name="Text Placeholder 8"/>
          <p:cNvSpPr>
            <a:spLocks noGrp="1"/>
          </p:cNvSpPr>
          <p:nvPr>
            <p:ph type="body" sz="quarter" idx="15" hasCustomPrompt="1"/>
          </p:nvPr>
        </p:nvSpPr>
        <p:spPr>
          <a:xfrm>
            <a:off x="5874314" y="1515070"/>
            <a:ext cx="1530350" cy="629227"/>
          </a:xfrm>
          <a:prstGeom prst="rect">
            <a:avLst/>
          </a:prstGeom>
        </p:spPr>
        <p:txBody>
          <a:bodyPr/>
          <a:lstStyle>
            <a:lvl1pPr marL="0" indent="0" algn="ctr">
              <a:lnSpc>
                <a:spcPct val="100000"/>
              </a:lnSpc>
              <a:spcBef>
                <a:spcPts val="0"/>
              </a:spcBef>
              <a:buNone/>
              <a:defRPr sz="1600"/>
            </a:lvl1pPr>
          </a:lstStyle>
          <a:p>
            <a:pPr lvl="0"/>
            <a:r>
              <a:rPr lang="en-US"/>
              <a:t>Text</a:t>
            </a:r>
          </a:p>
          <a:p>
            <a:pPr lvl="0"/>
            <a:r>
              <a:rPr lang="en-US"/>
              <a:t>placeholder</a:t>
            </a:r>
          </a:p>
        </p:txBody>
      </p:sp>
      <p:sp>
        <p:nvSpPr>
          <p:cNvPr id="112" name="Text Placeholder 8"/>
          <p:cNvSpPr>
            <a:spLocks noGrp="1"/>
          </p:cNvSpPr>
          <p:nvPr>
            <p:ph type="body" sz="quarter" idx="16" hasCustomPrompt="1"/>
          </p:nvPr>
        </p:nvSpPr>
        <p:spPr>
          <a:xfrm>
            <a:off x="9760199" y="1515070"/>
            <a:ext cx="1530350" cy="629227"/>
          </a:xfrm>
          <a:prstGeom prst="rect">
            <a:avLst/>
          </a:prstGeom>
        </p:spPr>
        <p:txBody>
          <a:bodyPr/>
          <a:lstStyle>
            <a:lvl1pPr marL="0" indent="0" algn="ctr">
              <a:lnSpc>
                <a:spcPct val="100000"/>
              </a:lnSpc>
              <a:spcBef>
                <a:spcPts val="0"/>
              </a:spcBef>
              <a:buNone/>
              <a:defRPr sz="1600"/>
            </a:lvl1pPr>
          </a:lstStyle>
          <a:p>
            <a:pPr lvl="0"/>
            <a:r>
              <a:rPr lang="en-US"/>
              <a:t>Text</a:t>
            </a:r>
          </a:p>
          <a:p>
            <a:pPr lvl="0"/>
            <a:r>
              <a:rPr lang="en-US"/>
              <a:t>placeholder</a:t>
            </a:r>
          </a:p>
        </p:txBody>
      </p:sp>
      <p:sp>
        <p:nvSpPr>
          <p:cNvPr id="113" name="Text Placeholder 8"/>
          <p:cNvSpPr>
            <a:spLocks noGrp="1"/>
          </p:cNvSpPr>
          <p:nvPr>
            <p:ph type="body" sz="quarter" idx="17" hasCustomPrompt="1"/>
          </p:nvPr>
        </p:nvSpPr>
        <p:spPr>
          <a:xfrm>
            <a:off x="594428" y="4927573"/>
            <a:ext cx="1530350" cy="629227"/>
          </a:xfrm>
          <a:prstGeom prst="rect">
            <a:avLst/>
          </a:prstGeom>
        </p:spPr>
        <p:txBody>
          <a:bodyPr/>
          <a:lstStyle>
            <a:lvl1pPr marL="0" indent="0" algn="ctr">
              <a:lnSpc>
                <a:spcPct val="100000"/>
              </a:lnSpc>
              <a:spcBef>
                <a:spcPts val="0"/>
              </a:spcBef>
              <a:buNone/>
              <a:defRPr sz="1600"/>
            </a:lvl1pPr>
          </a:lstStyle>
          <a:p>
            <a:pPr lvl="0"/>
            <a:r>
              <a:rPr lang="en-US"/>
              <a:t>Text</a:t>
            </a:r>
          </a:p>
          <a:p>
            <a:pPr lvl="0"/>
            <a:r>
              <a:rPr lang="en-US"/>
              <a:t>placeholder</a:t>
            </a:r>
          </a:p>
        </p:txBody>
      </p:sp>
      <p:sp>
        <p:nvSpPr>
          <p:cNvPr id="114" name="Text Placeholder 8"/>
          <p:cNvSpPr>
            <a:spLocks noGrp="1"/>
          </p:cNvSpPr>
          <p:nvPr>
            <p:ph type="body" sz="quarter" idx="23" hasCustomPrompt="1"/>
          </p:nvPr>
        </p:nvSpPr>
        <p:spPr>
          <a:xfrm>
            <a:off x="3196226" y="4927573"/>
            <a:ext cx="1530350" cy="629227"/>
          </a:xfrm>
          <a:prstGeom prst="rect">
            <a:avLst/>
          </a:prstGeom>
        </p:spPr>
        <p:txBody>
          <a:bodyPr/>
          <a:lstStyle>
            <a:lvl1pPr marL="0" indent="0" algn="ctr">
              <a:lnSpc>
                <a:spcPct val="100000"/>
              </a:lnSpc>
              <a:spcBef>
                <a:spcPts val="0"/>
              </a:spcBef>
              <a:buNone/>
              <a:defRPr sz="1600"/>
            </a:lvl1pPr>
          </a:lstStyle>
          <a:p>
            <a:pPr lvl="0"/>
            <a:r>
              <a:rPr lang="en-US"/>
              <a:t>Text</a:t>
            </a:r>
          </a:p>
          <a:p>
            <a:pPr lvl="0"/>
            <a:r>
              <a:rPr lang="en-US"/>
              <a:t>placeholder</a:t>
            </a:r>
          </a:p>
        </p:txBody>
      </p:sp>
      <p:sp>
        <p:nvSpPr>
          <p:cNvPr id="115" name="Text Placeholder 8"/>
          <p:cNvSpPr>
            <a:spLocks noGrp="1"/>
          </p:cNvSpPr>
          <p:nvPr>
            <p:ph type="body" sz="quarter" idx="24" hasCustomPrompt="1"/>
          </p:nvPr>
        </p:nvSpPr>
        <p:spPr>
          <a:xfrm>
            <a:off x="5807451" y="4927573"/>
            <a:ext cx="1530350" cy="629227"/>
          </a:xfrm>
          <a:prstGeom prst="rect">
            <a:avLst/>
          </a:prstGeom>
        </p:spPr>
        <p:txBody>
          <a:bodyPr/>
          <a:lstStyle>
            <a:lvl1pPr marL="0" indent="0" algn="ctr">
              <a:lnSpc>
                <a:spcPct val="100000"/>
              </a:lnSpc>
              <a:spcBef>
                <a:spcPts val="0"/>
              </a:spcBef>
              <a:buNone/>
              <a:defRPr sz="1600"/>
            </a:lvl1pPr>
          </a:lstStyle>
          <a:p>
            <a:pPr lvl="0"/>
            <a:r>
              <a:rPr lang="en-US"/>
              <a:t>Text</a:t>
            </a:r>
          </a:p>
          <a:p>
            <a:pPr lvl="0"/>
            <a:r>
              <a:rPr lang="en-US"/>
              <a:t>placeholder</a:t>
            </a:r>
          </a:p>
        </p:txBody>
      </p:sp>
      <p:sp>
        <p:nvSpPr>
          <p:cNvPr id="116" name="Text Placeholder 8"/>
          <p:cNvSpPr>
            <a:spLocks noGrp="1"/>
          </p:cNvSpPr>
          <p:nvPr>
            <p:ph type="body" sz="quarter" idx="25" hasCustomPrompt="1"/>
          </p:nvPr>
        </p:nvSpPr>
        <p:spPr>
          <a:xfrm>
            <a:off x="8362114" y="4927573"/>
            <a:ext cx="1530350" cy="629227"/>
          </a:xfrm>
          <a:prstGeom prst="rect">
            <a:avLst/>
          </a:prstGeom>
        </p:spPr>
        <p:txBody>
          <a:bodyPr/>
          <a:lstStyle>
            <a:lvl1pPr marL="0" indent="0" algn="ctr">
              <a:lnSpc>
                <a:spcPct val="100000"/>
              </a:lnSpc>
              <a:spcBef>
                <a:spcPts val="0"/>
              </a:spcBef>
              <a:buNone/>
              <a:defRPr sz="1600"/>
            </a:lvl1pPr>
          </a:lstStyle>
          <a:p>
            <a:pPr lvl="0"/>
            <a:r>
              <a:rPr lang="en-US"/>
              <a:t>Text</a:t>
            </a:r>
          </a:p>
          <a:p>
            <a:pPr lvl="0"/>
            <a:r>
              <a:rPr lang="en-US"/>
              <a:t>placeholder</a:t>
            </a:r>
          </a:p>
        </p:txBody>
      </p:sp>
      <p:sp>
        <p:nvSpPr>
          <p:cNvPr id="117" name="Text Placeholder 4"/>
          <p:cNvSpPr>
            <a:spLocks noGrp="1"/>
          </p:cNvSpPr>
          <p:nvPr>
            <p:ph type="body" sz="quarter" idx="26" hasCustomPrompt="1"/>
          </p:nvPr>
        </p:nvSpPr>
        <p:spPr>
          <a:xfrm>
            <a:off x="594428" y="5724950"/>
            <a:ext cx="10898877" cy="595024"/>
          </a:xfrm>
        </p:spPr>
        <p:txBody>
          <a:bodyPr anchor="ctr"/>
          <a:lstStyle>
            <a:lvl1pPr marL="0" indent="0" algn="ctr">
              <a:buNone/>
              <a:defRPr sz="2400" baseline="0">
                <a:latin typeface="Open Sans (Body)"/>
              </a:defRPr>
            </a:lvl1pPr>
          </a:lstStyle>
          <a:p>
            <a:pPr lvl="0"/>
            <a:r>
              <a:rPr lang="en-US"/>
              <a:t>Contact Communications for custom timelines</a:t>
            </a:r>
          </a:p>
        </p:txBody>
      </p:sp>
    </p:spTree>
    <p:extLst>
      <p:ext uri="{BB962C8B-B14F-4D97-AF65-F5344CB8AC3E}">
        <p14:creationId xmlns:p14="http://schemas.microsoft.com/office/powerpoint/2010/main" val="27717708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E3835E-908A-4770-A2C9-98AFDCE3F521}" type="datetime1">
              <a:rPr lang="en-US" smtClean="0"/>
              <a:t>10/21/2020</a:t>
            </a:fld>
            <a:endParaRPr lang="en-US"/>
          </a:p>
        </p:txBody>
      </p:sp>
      <p:sp>
        <p:nvSpPr>
          <p:cNvPr id="3" name="Footer Placeholder 2"/>
          <p:cNvSpPr>
            <a:spLocks noGrp="1"/>
          </p:cNvSpPr>
          <p:nvPr>
            <p:ph type="ftr" sz="quarter" idx="11"/>
          </p:nvPr>
        </p:nvSpPr>
        <p:spPr/>
        <p:txBody>
          <a:bodyPr/>
          <a:lstStyle/>
          <a:p>
            <a:r>
              <a:rPr lang="en-US"/>
              <a:t>Texas Education Agency  Fall 2019</a:t>
            </a:r>
          </a:p>
        </p:txBody>
      </p:sp>
      <p:sp>
        <p:nvSpPr>
          <p:cNvPr id="4" name="Slide Number Placeholder 3"/>
          <p:cNvSpPr>
            <a:spLocks noGrp="1"/>
          </p:cNvSpPr>
          <p:nvPr>
            <p:ph type="sldNum" sz="quarter" idx="12"/>
          </p:nvPr>
        </p:nvSpPr>
        <p:spPr/>
        <p:txBody>
          <a:bodyPr/>
          <a:lstStyle/>
          <a:p>
            <a:fld id="{0088AB57-2DBE-44A3-AE96-942C49E954BF}" type="slidenum">
              <a:rPr lang="en-US" smtClean="0"/>
              <a:t>‹#›</a:t>
            </a:fld>
            <a:endParaRPr lang="en-US"/>
          </a:p>
        </p:txBody>
      </p:sp>
    </p:spTree>
    <p:extLst>
      <p:ext uri="{BB962C8B-B14F-4D97-AF65-F5344CB8AC3E}">
        <p14:creationId xmlns:p14="http://schemas.microsoft.com/office/powerpoint/2010/main" val="31049698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7A8708BA-6A2F-4C1C-BA22-7C293A7AA544}" type="datetime1">
              <a:rPr lang="en-US" smtClean="0"/>
              <a:t>10/21/2020</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Texas Education Agency  Fall 2019</a:t>
            </a:r>
          </a:p>
        </p:txBody>
      </p:sp>
      <p:sp>
        <p:nvSpPr>
          <p:cNvPr id="6" name="Slide Number Placeholder 5"/>
          <p:cNvSpPr>
            <a:spLocks noGrp="1"/>
          </p:cNvSpPr>
          <p:nvPr>
            <p:ph type="sldNum" sz="quarter" idx="12"/>
          </p:nvPr>
        </p:nvSpPr>
        <p:spPr/>
        <p:txBody>
          <a:bodyPr/>
          <a:lstStyle>
            <a:lvl1pPr>
              <a:defRPr/>
            </a:lvl1pPr>
          </a:lstStyle>
          <a:p>
            <a:pPr>
              <a:defRPr/>
            </a:pPr>
            <a:fld id="{5C0A3A4C-08FA-439A-8233-A74F0389907A}" type="slidenum">
              <a:rPr lang="en-US" altLang="en-US"/>
              <a:pPr>
                <a:defRPr/>
              </a:pPr>
              <a:t>‹#›</a:t>
            </a:fld>
            <a:endParaRPr lang="en-US" altLang="en-US"/>
          </a:p>
        </p:txBody>
      </p:sp>
    </p:spTree>
    <p:extLst>
      <p:ext uri="{BB962C8B-B14F-4D97-AF65-F5344CB8AC3E}">
        <p14:creationId xmlns:p14="http://schemas.microsoft.com/office/powerpoint/2010/main" val="16630651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fld id="{B9050D64-BC43-47EF-850B-803ABE4082B8}" type="datetime1">
              <a:rPr lang="en-US" smtClean="0"/>
              <a:t>10/21/2020</a:t>
            </a:fld>
            <a:endParaRPr lang="en-US"/>
          </a:p>
        </p:txBody>
      </p:sp>
      <p:sp>
        <p:nvSpPr>
          <p:cNvPr id="4" name="Footer Placeholder 4"/>
          <p:cNvSpPr>
            <a:spLocks noGrp="1"/>
          </p:cNvSpPr>
          <p:nvPr>
            <p:ph type="ftr" sz="quarter" idx="11"/>
          </p:nvPr>
        </p:nvSpPr>
        <p:spPr/>
        <p:txBody>
          <a:bodyPr/>
          <a:lstStyle>
            <a:lvl1pPr>
              <a:defRPr/>
            </a:lvl1pPr>
          </a:lstStyle>
          <a:p>
            <a:pPr>
              <a:defRPr/>
            </a:pPr>
            <a:r>
              <a:rPr lang="en-US"/>
              <a:t>Texas Education Agency  Fall 2019</a:t>
            </a:r>
          </a:p>
        </p:txBody>
      </p:sp>
      <p:sp>
        <p:nvSpPr>
          <p:cNvPr id="5" name="Slide Number Placeholder 5"/>
          <p:cNvSpPr>
            <a:spLocks noGrp="1"/>
          </p:cNvSpPr>
          <p:nvPr>
            <p:ph type="sldNum" sz="quarter" idx="12"/>
          </p:nvPr>
        </p:nvSpPr>
        <p:spPr/>
        <p:txBody>
          <a:bodyPr/>
          <a:lstStyle>
            <a:lvl1pPr>
              <a:defRPr/>
            </a:lvl1pPr>
          </a:lstStyle>
          <a:p>
            <a:pPr>
              <a:defRPr/>
            </a:pPr>
            <a:fld id="{3C5ADAD6-091E-42FF-BD9A-0A454E1BAE5C}" type="slidenum">
              <a:rPr lang="en-US" altLang="en-US"/>
              <a:pPr>
                <a:defRPr/>
              </a:pPr>
              <a:t>‹#›</a:t>
            </a:fld>
            <a:endParaRPr lang="en-US" altLang="en-US"/>
          </a:p>
        </p:txBody>
      </p:sp>
    </p:spTree>
    <p:extLst>
      <p:ext uri="{BB962C8B-B14F-4D97-AF65-F5344CB8AC3E}">
        <p14:creationId xmlns:p14="http://schemas.microsoft.com/office/powerpoint/2010/main" val="23058109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858439"/>
            <a:ext cx="9144000" cy="1455651"/>
          </a:xfrm>
          <a:solidFill>
            <a:schemeClr val="bg1">
              <a:lumMod val="95000"/>
            </a:schemeClr>
          </a:solidFill>
        </p:spPr>
        <p:txBody>
          <a:bodyPr anchor="ctr">
            <a:normAutofit/>
          </a:bodyPr>
          <a:lstStyle>
            <a:lvl1pPr algn="ctr">
              <a:defRPr sz="5600" b="1">
                <a:solidFill>
                  <a:srgbClr val="3C6EBE"/>
                </a:solidFill>
                <a:latin typeface="+mn-lt"/>
              </a:defRPr>
            </a:lvl1pPr>
          </a:lstStyle>
          <a:p>
            <a:r>
              <a:rPr lang="en-US" dirty="0"/>
              <a:t>Edit Master title</a:t>
            </a:r>
          </a:p>
        </p:txBody>
      </p:sp>
      <p:sp>
        <p:nvSpPr>
          <p:cNvPr id="3" name="Subtitle 2"/>
          <p:cNvSpPr>
            <a:spLocks noGrp="1"/>
          </p:cNvSpPr>
          <p:nvPr>
            <p:ph type="subTitle" idx="1" hasCustomPrompt="1"/>
          </p:nvPr>
        </p:nvSpPr>
        <p:spPr>
          <a:xfrm>
            <a:off x="1524000" y="4315096"/>
            <a:ext cx="9144000" cy="851564"/>
          </a:xfrm>
          <a:solidFill>
            <a:schemeClr val="bg1">
              <a:lumMod val="95000"/>
            </a:schemeClr>
          </a:solidFill>
        </p:spPr>
        <p:txBody>
          <a:bodyPr anchor="t"/>
          <a:lstStyle>
            <a:lvl1pPr marL="0" indent="0" algn="ctr">
              <a:buNone/>
              <a:defRPr sz="2400" b="1" spc="140" baseline="0">
                <a:solidFill>
                  <a:srgbClr val="44546A"/>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MASTER SUBTITLE</a:t>
            </a:r>
          </a:p>
        </p:txBody>
      </p:sp>
      <p:sp>
        <p:nvSpPr>
          <p:cNvPr id="4" name="Date Placeholder 3"/>
          <p:cNvSpPr>
            <a:spLocks noGrp="1"/>
          </p:cNvSpPr>
          <p:nvPr>
            <p:ph type="dt" sz="half" idx="10"/>
          </p:nvPr>
        </p:nvSpPr>
        <p:spPr/>
        <p:txBody>
          <a:bodyPr/>
          <a:lstStyle/>
          <a:p>
            <a:fld id="{19FC74BF-533A-4492-A92C-1290EF804FBD}" type="datetime1">
              <a:rPr lang="en-US" smtClean="0"/>
              <a:t>10/21/2020</a:t>
            </a:fld>
            <a:endParaRPr lang="en-US"/>
          </a:p>
        </p:txBody>
      </p:sp>
      <p:sp>
        <p:nvSpPr>
          <p:cNvPr id="5" name="Footer Placeholder 4"/>
          <p:cNvSpPr>
            <a:spLocks noGrp="1"/>
          </p:cNvSpPr>
          <p:nvPr>
            <p:ph type="ftr" sz="quarter" idx="11"/>
          </p:nvPr>
        </p:nvSpPr>
        <p:spPr/>
        <p:txBody>
          <a:bodyPr/>
          <a:lstStyle/>
          <a:p>
            <a:r>
              <a:rPr lang="en-US"/>
              <a:t>Texas Education Agency  Fall 2019</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Tree>
    <p:extLst>
      <p:ext uri="{BB962C8B-B14F-4D97-AF65-F5344CB8AC3E}">
        <p14:creationId xmlns:p14="http://schemas.microsoft.com/office/powerpoint/2010/main" val="497014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 Alternate">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1460701"/>
            <a:ext cx="9997440" cy="3566160"/>
          </a:xfrm>
        </p:spPr>
        <p:txBody>
          <a:bodyPr anchor="ctr">
            <a:normAutofit/>
          </a:bodyPr>
          <a:lstStyle>
            <a:lvl1pPr algn="ctr">
              <a:defRPr sz="6600" b="1">
                <a:solidFill>
                  <a:srgbClr val="3C6EBE"/>
                </a:solidFill>
                <a:latin typeface="Open Sans Semibold" panose="020B0606030504020204"/>
              </a:defRPr>
            </a:lvl1pPr>
          </a:lstStyle>
          <a:p>
            <a:r>
              <a:rPr lang="en-US" dirty="0"/>
              <a:t>Click to edit Master title</a:t>
            </a:r>
          </a:p>
        </p:txBody>
      </p:sp>
      <p:sp>
        <p:nvSpPr>
          <p:cNvPr id="3" name="Subtitle 2"/>
          <p:cNvSpPr>
            <a:spLocks noGrp="1"/>
          </p:cNvSpPr>
          <p:nvPr>
            <p:ph type="subTitle" idx="1" hasCustomPrompt="1"/>
          </p:nvPr>
        </p:nvSpPr>
        <p:spPr>
          <a:xfrm>
            <a:off x="1097280" y="5026861"/>
            <a:ext cx="9997440" cy="1273508"/>
          </a:xfrm>
        </p:spPr>
        <p:txBody>
          <a:bodyPr anchor="ctr"/>
          <a:lstStyle>
            <a:lvl1pPr marL="0" indent="0" algn="ctr">
              <a:buNone/>
              <a:defRPr sz="2400" b="1" spc="200" baseline="0">
                <a:solidFill>
                  <a:srgbClr val="44546A"/>
                </a:solidFill>
                <a:latin typeface="Open Sans (Heading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94B1CD05-D327-4AF9-A9B1-DD44B3A7D928}" type="datetime1">
              <a:rPr lang="en-US" smtClean="0"/>
              <a:t>10/21/2020</a:t>
            </a:fld>
            <a:endParaRPr lang="en-US"/>
          </a:p>
        </p:txBody>
      </p:sp>
      <p:sp>
        <p:nvSpPr>
          <p:cNvPr id="5" name="Footer Placeholder 4"/>
          <p:cNvSpPr>
            <a:spLocks noGrp="1"/>
          </p:cNvSpPr>
          <p:nvPr>
            <p:ph type="ftr" sz="quarter" idx="11"/>
          </p:nvPr>
        </p:nvSpPr>
        <p:spPr/>
        <p:txBody>
          <a:bodyPr/>
          <a:lstStyle/>
          <a:p>
            <a:r>
              <a:rPr lang="en-US"/>
              <a:t>Texas Education Agency  Fall 2019</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
        <p:nvSpPr>
          <p:cNvPr id="9" name="Picture Placeholder 8">
            <a:extLst>
              <a:ext uri="{FF2B5EF4-FFF2-40B4-BE49-F238E27FC236}">
                <a16:creationId xmlns:a16="http://schemas.microsoft.com/office/drawing/2014/main" id="{99CD7465-82DB-6943-A223-97CAF3BF0047}"/>
              </a:ext>
            </a:extLst>
          </p:cNvPr>
          <p:cNvSpPr>
            <a:spLocks noGrp="1"/>
          </p:cNvSpPr>
          <p:nvPr>
            <p:ph type="pic" sz="quarter" idx="13" hasCustomPrompt="1"/>
          </p:nvPr>
        </p:nvSpPr>
        <p:spPr>
          <a:xfrm>
            <a:off x="10704513" y="85725"/>
            <a:ext cx="1377950" cy="1096963"/>
          </a:xfrm>
        </p:spPr>
        <p:txBody>
          <a:bodyPr/>
          <a:lstStyle/>
          <a:p>
            <a:r>
              <a:rPr lang="en-US" dirty="0"/>
              <a:t>Logo</a:t>
            </a:r>
          </a:p>
        </p:txBody>
      </p:sp>
    </p:spTree>
    <p:extLst>
      <p:ext uri="{BB962C8B-B14F-4D97-AF65-F5344CB8AC3E}">
        <p14:creationId xmlns:p14="http://schemas.microsoft.com/office/powerpoint/2010/main" val="32750787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p:nvPr>
        </p:nvSpPr>
        <p:spPr>
          <a:xfrm>
            <a:off x="1755913" y="243951"/>
            <a:ext cx="8765784" cy="710206"/>
          </a:xfrm>
        </p:spPr>
        <p:txBody>
          <a:bodyPr/>
          <a:lstStyle/>
          <a:p>
            <a:r>
              <a:rPr lang="en-US" dirty="0"/>
              <a:t>Click to edit Master title style</a:t>
            </a:r>
          </a:p>
        </p:txBody>
      </p:sp>
      <p:sp>
        <p:nvSpPr>
          <p:cNvPr id="5" name="Date Placeholder 4"/>
          <p:cNvSpPr>
            <a:spLocks noGrp="1"/>
          </p:cNvSpPr>
          <p:nvPr>
            <p:ph type="dt" sz="half" idx="10"/>
          </p:nvPr>
        </p:nvSpPr>
        <p:spPr/>
        <p:txBody>
          <a:bodyPr/>
          <a:lstStyle/>
          <a:p>
            <a:fld id="{E64D2E96-B656-4DBA-9AD4-1CD3E5E8B1C6}" type="datetime1">
              <a:rPr lang="en-US" smtClean="0"/>
              <a:t>10/21/2020</a:t>
            </a:fld>
            <a:endParaRPr lang="en-US"/>
          </a:p>
        </p:txBody>
      </p:sp>
      <p:sp>
        <p:nvSpPr>
          <p:cNvPr id="6" name="Footer Placeholder 5"/>
          <p:cNvSpPr>
            <a:spLocks noGrp="1"/>
          </p:cNvSpPr>
          <p:nvPr>
            <p:ph type="ftr" sz="quarter" idx="11"/>
          </p:nvPr>
        </p:nvSpPr>
        <p:spPr/>
        <p:txBody>
          <a:bodyPr/>
          <a:lstStyle/>
          <a:p>
            <a:r>
              <a:rPr lang="en-US"/>
              <a:t>Texas Education Agency  Fall 2019</a:t>
            </a:r>
          </a:p>
        </p:txBody>
      </p:sp>
      <p:sp>
        <p:nvSpPr>
          <p:cNvPr id="7" name="Slide Number Placeholder 6"/>
          <p:cNvSpPr>
            <a:spLocks noGrp="1"/>
          </p:cNvSpPr>
          <p:nvPr>
            <p:ph type="sldNum" sz="quarter" idx="12"/>
          </p:nvPr>
        </p:nvSpPr>
        <p:spPr/>
        <p:txBody>
          <a:bodyPr/>
          <a:lstStyle/>
          <a:p>
            <a:fld id="{0088AB57-2DBE-44A3-AE96-942C49E954BF}" type="slidenum">
              <a:rPr lang="en-US" smtClean="0"/>
              <a:t>‹#›</a:t>
            </a:fld>
            <a:endParaRPr lang="en-US"/>
          </a:p>
        </p:txBody>
      </p:sp>
      <p:sp>
        <p:nvSpPr>
          <p:cNvPr id="8" name="Content Placeholder 2"/>
          <p:cNvSpPr>
            <a:spLocks noGrp="1"/>
          </p:cNvSpPr>
          <p:nvPr>
            <p:ph sz="half" idx="13"/>
          </p:nvPr>
        </p:nvSpPr>
        <p:spPr>
          <a:xfrm>
            <a:off x="1037902" y="1881359"/>
            <a:ext cx="4937761" cy="4023359"/>
          </a:xfrm>
        </p:spPr>
        <p:txBody>
          <a:bodyPr/>
          <a:lstStyle>
            <a:lvl1pPr marL="457200" indent="-457200">
              <a:buFont typeface="Arial" panose="020B0604020202020204" pitchFamily="34" charset="0"/>
              <a:buChar char="•"/>
              <a:defRPr b="1" i="1">
                <a:solidFill>
                  <a:srgbClr val="DA3E26"/>
                </a:solidFill>
                <a:latin typeface="Open Sans (Headings)"/>
              </a:defRPr>
            </a:lvl1pPr>
            <a:lvl2pPr>
              <a:defRPr>
                <a:latin typeface="Open Sans (Headings)"/>
              </a:defRPr>
            </a:lvl2pPr>
            <a:lvl3pPr>
              <a:defRPr>
                <a:latin typeface="Open Sans (Headings)"/>
              </a:defRPr>
            </a:lvl3pPr>
            <a:lvl4pPr>
              <a:defRPr baseline="0">
                <a:latin typeface="Open Sans (Headings)"/>
              </a:defRPr>
            </a:lvl4pPr>
            <a:lvl5pPr>
              <a:defRPr>
                <a:latin typeface="Open Sans (Headings)"/>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p:cNvSpPr>
            <a:spLocks noGrp="1"/>
          </p:cNvSpPr>
          <p:nvPr>
            <p:ph sz="half" idx="14"/>
          </p:nvPr>
        </p:nvSpPr>
        <p:spPr>
          <a:xfrm>
            <a:off x="6216337" y="1881359"/>
            <a:ext cx="4937760" cy="4023359"/>
          </a:xfrm>
        </p:spPr>
        <p:txBody>
          <a:bodyPr/>
          <a:lstStyle>
            <a:lvl1pPr marL="457200" indent="-457200">
              <a:buFont typeface="Arial" panose="020B0604020202020204" pitchFamily="34" charset="0"/>
              <a:buChar char="•"/>
              <a:defRPr b="1" i="1">
                <a:solidFill>
                  <a:srgbClr val="DA3E26"/>
                </a:solidFill>
                <a:latin typeface="Open Sans (Headings)"/>
              </a:defRPr>
            </a:lvl1pPr>
            <a:lvl2pPr>
              <a:defRPr>
                <a:latin typeface="Open Sans (Headings)"/>
              </a:defRPr>
            </a:lvl2pPr>
            <a:lvl3pPr>
              <a:defRPr>
                <a:latin typeface="Open Sans (Headings)"/>
              </a:defRPr>
            </a:lvl3pPr>
            <a:lvl4pPr>
              <a:defRPr>
                <a:latin typeface="Open Sans (Headings)"/>
              </a:defRPr>
            </a:lvl4pPr>
            <a:lvl5pPr>
              <a:defRPr>
                <a:latin typeface="Open Sans (Headings)"/>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8">
            <a:extLst>
              <a:ext uri="{FF2B5EF4-FFF2-40B4-BE49-F238E27FC236}">
                <a16:creationId xmlns:a16="http://schemas.microsoft.com/office/drawing/2014/main" id="{3799346D-5D98-D948-A118-BA4E55B1DECF}"/>
              </a:ext>
            </a:extLst>
          </p:cNvPr>
          <p:cNvSpPr>
            <a:spLocks noGrp="1"/>
          </p:cNvSpPr>
          <p:nvPr>
            <p:ph type="pic" sz="quarter" idx="15" hasCustomPrompt="1"/>
          </p:nvPr>
        </p:nvSpPr>
        <p:spPr>
          <a:xfrm>
            <a:off x="10704513" y="85725"/>
            <a:ext cx="1377950" cy="1096963"/>
          </a:xfrm>
        </p:spPr>
        <p:txBody>
          <a:bodyPr/>
          <a:lstStyle/>
          <a:p>
            <a:r>
              <a:rPr lang="en-US" dirty="0"/>
              <a:t>Logo</a:t>
            </a:r>
          </a:p>
        </p:txBody>
      </p:sp>
    </p:spTree>
    <p:extLst>
      <p:ext uri="{BB962C8B-B14F-4D97-AF65-F5344CB8AC3E}">
        <p14:creationId xmlns:p14="http://schemas.microsoft.com/office/powerpoint/2010/main" val="24468012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ullet List">
    <p:spTree>
      <p:nvGrpSpPr>
        <p:cNvPr id="1" name=""/>
        <p:cNvGrpSpPr/>
        <p:nvPr/>
      </p:nvGrpSpPr>
      <p:grpSpPr>
        <a:xfrm>
          <a:off x="0" y="0"/>
          <a:ext cx="0" cy="0"/>
          <a:chOff x="0" y="0"/>
          <a:chExt cx="0" cy="0"/>
        </a:xfrm>
      </p:grpSpPr>
      <p:sp>
        <p:nvSpPr>
          <p:cNvPr id="2" name="Title 1"/>
          <p:cNvSpPr>
            <a:spLocks noGrp="1"/>
          </p:cNvSpPr>
          <p:nvPr>
            <p:ph type="title"/>
          </p:nvPr>
        </p:nvSpPr>
        <p:spPr>
          <a:xfrm>
            <a:off x="1755912" y="243951"/>
            <a:ext cx="8753591" cy="710206"/>
          </a:xfrm>
        </p:spPr>
        <p:txBody>
          <a:bodyPr/>
          <a:lstStyle/>
          <a:p>
            <a:r>
              <a:rPr lang="en-US"/>
              <a:t>Click to edit Master title style</a:t>
            </a:r>
          </a:p>
        </p:txBody>
      </p:sp>
      <p:sp>
        <p:nvSpPr>
          <p:cNvPr id="4" name="Date Placeholder 3"/>
          <p:cNvSpPr>
            <a:spLocks noGrp="1"/>
          </p:cNvSpPr>
          <p:nvPr>
            <p:ph type="dt" sz="half" idx="10"/>
          </p:nvPr>
        </p:nvSpPr>
        <p:spPr/>
        <p:txBody>
          <a:bodyPr/>
          <a:lstStyle/>
          <a:p>
            <a:fld id="{4D33FA02-8C4A-4DB9-83D3-F5002C112B38}" type="datetime1">
              <a:rPr lang="en-US" smtClean="0"/>
              <a:t>10/21/2020</a:t>
            </a:fld>
            <a:endParaRPr lang="en-US"/>
          </a:p>
        </p:txBody>
      </p:sp>
      <p:sp>
        <p:nvSpPr>
          <p:cNvPr id="5" name="Footer Placeholder 4"/>
          <p:cNvSpPr>
            <a:spLocks noGrp="1"/>
          </p:cNvSpPr>
          <p:nvPr>
            <p:ph type="ftr" sz="quarter" idx="11"/>
          </p:nvPr>
        </p:nvSpPr>
        <p:spPr/>
        <p:txBody>
          <a:bodyPr/>
          <a:lstStyle/>
          <a:p>
            <a:r>
              <a:rPr lang="en-US"/>
              <a:t>Texas Education Agency  Fall 2019</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
        <p:nvSpPr>
          <p:cNvPr id="7" name="Content Placeholder 2"/>
          <p:cNvSpPr>
            <a:spLocks noGrp="1"/>
          </p:cNvSpPr>
          <p:nvPr>
            <p:ph idx="13"/>
          </p:nvPr>
        </p:nvSpPr>
        <p:spPr>
          <a:xfrm>
            <a:off x="838199" y="1825625"/>
            <a:ext cx="10515599" cy="4302459"/>
          </a:xfrm>
        </p:spPr>
        <p:txBody>
          <a:bodyPr/>
          <a:lstStyle>
            <a:lvl1pPr>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Picture Placeholder 8">
            <a:extLst>
              <a:ext uri="{FF2B5EF4-FFF2-40B4-BE49-F238E27FC236}">
                <a16:creationId xmlns:a16="http://schemas.microsoft.com/office/drawing/2014/main" id="{A12AD04B-FD68-AC47-8832-1731094D24F3}"/>
              </a:ext>
            </a:extLst>
          </p:cNvPr>
          <p:cNvSpPr>
            <a:spLocks noGrp="1"/>
          </p:cNvSpPr>
          <p:nvPr>
            <p:ph type="pic" sz="quarter" idx="14" hasCustomPrompt="1"/>
          </p:nvPr>
        </p:nvSpPr>
        <p:spPr>
          <a:xfrm>
            <a:off x="10704513" y="85725"/>
            <a:ext cx="1377950" cy="1096963"/>
          </a:xfrm>
        </p:spPr>
        <p:txBody>
          <a:bodyPr/>
          <a:lstStyle/>
          <a:p>
            <a:r>
              <a:rPr lang="en-US" dirty="0"/>
              <a:t>Logo</a:t>
            </a:r>
          </a:p>
        </p:txBody>
      </p:sp>
    </p:spTree>
    <p:extLst>
      <p:ext uri="{BB962C8B-B14F-4D97-AF65-F5344CB8AC3E}">
        <p14:creationId xmlns:p14="http://schemas.microsoft.com/office/powerpoint/2010/main" val="17927331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EA Main - 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1460701"/>
            <a:ext cx="9997440" cy="3566160"/>
          </a:xfrm>
          <a:prstGeom prst="rect">
            <a:avLst/>
          </a:prstGeom>
        </p:spPr>
        <p:txBody>
          <a:bodyPr anchor="ctr">
            <a:normAutofit/>
          </a:bodyPr>
          <a:lstStyle>
            <a:lvl1pPr algn="ctr">
              <a:lnSpc>
                <a:spcPct val="90000"/>
              </a:lnSpc>
              <a:defRPr sz="6600" b="1">
                <a:solidFill>
                  <a:srgbClr val="3C6EBE"/>
                </a:solidFill>
                <a:latin typeface="Open Sans Semibold" panose="020B0606030504020204"/>
              </a:defRPr>
            </a:lvl1pPr>
          </a:lstStyle>
          <a:p>
            <a:r>
              <a:rPr lang="en-US"/>
              <a:t>Click to edit Master title style</a:t>
            </a:r>
            <a:endParaRPr lang="en-US" dirty="0"/>
          </a:p>
        </p:txBody>
      </p:sp>
      <p:sp>
        <p:nvSpPr>
          <p:cNvPr id="3" name="Subtitle 2"/>
          <p:cNvSpPr>
            <a:spLocks noGrp="1"/>
          </p:cNvSpPr>
          <p:nvPr>
            <p:ph type="subTitle" idx="1" hasCustomPrompt="1"/>
          </p:nvPr>
        </p:nvSpPr>
        <p:spPr>
          <a:xfrm>
            <a:off x="1097280" y="5157370"/>
            <a:ext cx="9997440" cy="1142999"/>
          </a:xfrm>
          <a:prstGeom prst="rect">
            <a:avLst/>
          </a:prstGeom>
        </p:spPr>
        <p:txBody>
          <a:bodyPr anchor="ctr"/>
          <a:lstStyle>
            <a:lvl1pPr marL="0" indent="0" algn="ctr">
              <a:lnSpc>
                <a:spcPct val="90000"/>
              </a:lnSpc>
              <a:buNone/>
              <a:defRPr sz="2400" b="1" spc="200" baseline="0">
                <a:solidFill>
                  <a:srgbClr val="44546A"/>
                </a:solidFill>
                <a:latin typeface="Open Sans (Heading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a:xfrm>
            <a:off x="838200" y="6562725"/>
            <a:ext cx="2743200" cy="158750"/>
          </a:xfrm>
        </p:spPr>
        <p:txBody>
          <a:bodyPr/>
          <a:lstStyle>
            <a:lvl1pPr>
              <a:defRPr>
                <a:solidFill>
                  <a:srgbClr val="4472C4"/>
                </a:solidFill>
              </a:defRPr>
            </a:lvl1pPr>
          </a:lstStyle>
          <a:p>
            <a:fld id="{1920D1C8-4A4A-4174-A612-D5D3E491E04E}" type="datetime1">
              <a:rPr lang="en-US" smtClean="0"/>
              <a:t>10/21/2020</a:t>
            </a:fld>
            <a:endParaRPr lang="en-US"/>
          </a:p>
        </p:txBody>
      </p:sp>
      <p:sp>
        <p:nvSpPr>
          <p:cNvPr id="5" name="Footer Placeholder 4"/>
          <p:cNvSpPr>
            <a:spLocks noGrp="1"/>
          </p:cNvSpPr>
          <p:nvPr>
            <p:ph type="ftr" sz="quarter" idx="11"/>
          </p:nvPr>
        </p:nvSpPr>
        <p:spPr>
          <a:xfrm>
            <a:off x="4038600" y="6562725"/>
            <a:ext cx="4114800" cy="158750"/>
          </a:xfrm>
        </p:spPr>
        <p:txBody>
          <a:bodyPr/>
          <a:lstStyle>
            <a:lvl1pPr>
              <a:defRPr>
                <a:solidFill>
                  <a:srgbClr val="4472C4"/>
                </a:solidFill>
              </a:defRPr>
            </a:lvl1pPr>
          </a:lstStyle>
          <a:p>
            <a:r>
              <a:rPr lang="en-US"/>
              <a:t>Texas Education Agency  Fall 2019</a:t>
            </a:r>
            <a:endParaRPr lang="en-US" dirty="0"/>
          </a:p>
        </p:txBody>
      </p:sp>
      <p:sp>
        <p:nvSpPr>
          <p:cNvPr id="6" name="Slide Number Placeholder 5"/>
          <p:cNvSpPr>
            <a:spLocks noGrp="1"/>
          </p:cNvSpPr>
          <p:nvPr>
            <p:ph type="sldNum" sz="quarter" idx="12"/>
          </p:nvPr>
        </p:nvSpPr>
        <p:spPr>
          <a:xfrm>
            <a:off x="8610600" y="6562725"/>
            <a:ext cx="2743200" cy="158750"/>
          </a:xfrm>
        </p:spPr>
        <p:txBody>
          <a:bodyPr/>
          <a:lstStyle>
            <a:lvl1pPr>
              <a:defRPr>
                <a:solidFill>
                  <a:srgbClr val="4472C4"/>
                </a:solidFill>
              </a:defRPr>
            </a:lvl1pPr>
          </a:lstStyle>
          <a:p>
            <a:fld id="{0088AB57-2DBE-44A3-AE96-942C49E954BF}" type="slidenum">
              <a:rPr lang="en-US" smtClean="0"/>
              <a:pPr/>
              <a:t>‹#›</a:t>
            </a:fld>
            <a:endParaRPr lang="en-US"/>
          </a:p>
        </p:txBody>
      </p:sp>
    </p:spTree>
    <p:extLst>
      <p:ext uri="{BB962C8B-B14F-4D97-AF65-F5344CB8AC3E}">
        <p14:creationId xmlns:p14="http://schemas.microsoft.com/office/powerpoint/2010/main" val="356554758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ullet List 2-Column">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8720488"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28AF8C45-0BBA-416A-8854-539E592AF769}" type="datetime1">
              <a:rPr lang="en-US" smtClean="0"/>
              <a:t>10/21/2020</a:t>
            </a:fld>
            <a:endParaRPr lang="en-US"/>
          </a:p>
        </p:txBody>
      </p:sp>
      <p:sp>
        <p:nvSpPr>
          <p:cNvPr id="8" name="Footer Placeholder 7"/>
          <p:cNvSpPr>
            <a:spLocks noGrp="1"/>
          </p:cNvSpPr>
          <p:nvPr>
            <p:ph type="ftr" sz="quarter" idx="11"/>
          </p:nvPr>
        </p:nvSpPr>
        <p:spPr/>
        <p:txBody>
          <a:bodyPr/>
          <a:lstStyle/>
          <a:p>
            <a:r>
              <a:rPr lang="en-US"/>
              <a:t>Texas Education Agency  Fall 2019</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sp>
        <p:nvSpPr>
          <p:cNvPr id="14" name="Content Placeholder 3"/>
          <p:cNvSpPr>
            <a:spLocks noGrp="1"/>
          </p:cNvSpPr>
          <p:nvPr>
            <p:ph sz="half" idx="2"/>
          </p:nvPr>
        </p:nvSpPr>
        <p:spPr>
          <a:xfrm>
            <a:off x="978527" y="1845733"/>
            <a:ext cx="4937760" cy="4023359"/>
          </a:xfrm>
        </p:spPr>
        <p:txBody>
          <a:bodyPr/>
          <a:lstStyle>
            <a:lvl1pPr marL="0" indent="0">
              <a:buNone/>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5"/>
          <p:cNvSpPr>
            <a:spLocks noGrp="1"/>
          </p:cNvSpPr>
          <p:nvPr>
            <p:ph sz="quarter" idx="4"/>
          </p:nvPr>
        </p:nvSpPr>
        <p:spPr>
          <a:xfrm>
            <a:off x="6275713" y="1845733"/>
            <a:ext cx="4937760" cy="4023359"/>
          </a:xfrm>
        </p:spPr>
        <p:txBody>
          <a:bodyPr/>
          <a:lstStyle>
            <a:lvl1pPr marL="0" indent="0">
              <a:buNone/>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8">
            <a:extLst>
              <a:ext uri="{FF2B5EF4-FFF2-40B4-BE49-F238E27FC236}">
                <a16:creationId xmlns:a16="http://schemas.microsoft.com/office/drawing/2014/main" id="{5D66FD89-64C4-9044-BA18-28978645C110}"/>
              </a:ext>
            </a:extLst>
          </p:cNvPr>
          <p:cNvSpPr>
            <a:spLocks noGrp="1"/>
          </p:cNvSpPr>
          <p:nvPr>
            <p:ph type="pic" sz="quarter" idx="13" hasCustomPrompt="1"/>
          </p:nvPr>
        </p:nvSpPr>
        <p:spPr>
          <a:xfrm>
            <a:off x="10704513" y="85725"/>
            <a:ext cx="1377950" cy="1096963"/>
          </a:xfrm>
        </p:spPr>
        <p:txBody>
          <a:bodyPr/>
          <a:lstStyle/>
          <a:p>
            <a:r>
              <a:rPr lang="en-US" dirty="0"/>
              <a:t>Logo</a:t>
            </a:r>
          </a:p>
        </p:txBody>
      </p:sp>
    </p:spTree>
    <p:extLst>
      <p:ext uri="{BB962C8B-B14F-4D97-AF65-F5344CB8AC3E}">
        <p14:creationId xmlns:p14="http://schemas.microsoft.com/office/powerpoint/2010/main" val="20048622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 Block">
    <p:spTree>
      <p:nvGrpSpPr>
        <p:cNvPr id="1" name=""/>
        <p:cNvGrpSpPr/>
        <p:nvPr/>
      </p:nvGrpSpPr>
      <p:grpSpPr>
        <a:xfrm>
          <a:off x="0" y="0"/>
          <a:ext cx="0" cy="0"/>
          <a:chOff x="0" y="0"/>
          <a:chExt cx="0" cy="0"/>
        </a:xfrm>
      </p:grpSpPr>
      <p:sp>
        <p:nvSpPr>
          <p:cNvPr id="2" name="Title 1"/>
          <p:cNvSpPr>
            <a:spLocks noGrp="1"/>
          </p:cNvSpPr>
          <p:nvPr>
            <p:ph type="title"/>
          </p:nvPr>
        </p:nvSpPr>
        <p:spPr>
          <a:xfrm>
            <a:off x="1755912" y="243951"/>
            <a:ext cx="8777976" cy="710206"/>
          </a:xfrm>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AF82BC93-79B3-40BF-A157-725575DEDAB0}" type="datetime1">
              <a:rPr lang="en-US" smtClean="0"/>
              <a:t>10/21/2020</a:t>
            </a:fld>
            <a:endParaRPr lang="en-US"/>
          </a:p>
        </p:txBody>
      </p:sp>
      <p:sp>
        <p:nvSpPr>
          <p:cNvPr id="4" name="Footer Placeholder 3"/>
          <p:cNvSpPr>
            <a:spLocks noGrp="1"/>
          </p:cNvSpPr>
          <p:nvPr>
            <p:ph type="ftr" sz="quarter" idx="11"/>
          </p:nvPr>
        </p:nvSpPr>
        <p:spPr/>
        <p:txBody>
          <a:bodyPr/>
          <a:lstStyle/>
          <a:p>
            <a:r>
              <a:rPr lang="en-US"/>
              <a:t>Texas Education Agency  Fall 2019</a:t>
            </a:r>
          </a:p>
        </p:txBody>
      </p:sp>
      <p:sp>
        <p:nvSpPr>
          <p:cNvPr id="5" name="Slide Number Placeholder 4"/>
          <p:cNvSpPr>
            <a:spLocks noGrp="1"/>
          </p:cNvSpPr>
          <p:nvPr>
            <p:ph type="sldNum" sz="quarter" idx="12"/>
          </p:nvPr>
        </p:nvSpPr>
        <p:spPr/>
        <p:txBody>
          <a:bodyPr/>
          <a:lstStyle/>
          <a:p>
            <a:fld id="{0088AB57-2DBE-44A3-AE96-942C49E954BF}" type="slidenum">
              <a:rPr lang="en-US" smtClean="0"/>
              <a:pPr/>
              <a:t>‹#›</a:t>
            </a:fld>
            <a:endParaRPr lang="en-US"/>
          </a:p>
        </p:txBody>
      </p:sp>
      <p:sp>
        <p:nvSpPr>
          <p:cNvPr id="7" name="Content Placeholder 6"/>
          <p:cNvSpPr>
            <a:spLocks noGrp="1"/>
          </p:cNvSpPr>
          <p:nvPr>
            <p:ph sz="quarter" idx="13"/>
          </p:nvPr>
        </p:nvSpPr>
        <p:spPr>
          <a:xfrm>
            <a:off x="423863" y="1687515"/>
            <a:ext cx="11344274" cy="4181578"/>
          </a:xfrm>
        </p:spPr>
        <p:txBody>
          <a:bodyPr/>
          <a:lstStyle>
            <a:lvl1pPr marL="0" indent="0">
              <a:buNone/>
              <a:defRPr>
                <a:latin typeface="Open Sans" panose="020B0606030504020204"/>
              </a:defRPr>
            </a:lvl1pPr>
          </a:lstStyle>
          <a:p>
            <a:pPr lvl="0"/>
            <a:endParaRPr lang="en-US" dirty="0"/>
          </a:p>
        </p:txBody>
      </p:sp>
      <p:sp>
        <p:nvSpPr>
          <p:cNvPr id="8" name="Picture Placeholder 8">
            <a:extLst>
              <a:ext uri="{FF2B5EF4-FFF2-40B4-BE49-F238E27FC236}">
                <a16:creationId xmlns:a16="http://schemas.microsoft.com/office/drawing/2014/main" id="{FFF09304-98CE-1740-BEA0-2A5A97249036}"/>
              </a:ext>
            </a:extLst>
          </p:cNvPr>
          <p:cNvSpPr>
            <a:spLocks noGrp="1"/>
          </p:cNvSpPr>
          <p:nvPr>
            <p:ph type="pic" sz="quarter" idx="14" hasCustomPrompt="1"/>
          </p:nvPr>
        </p:nvSpPr>
        <p:spPr>
          <a:xfrm>
            <a:off x="10704513" y="85725"/>
            <a:ext cx="1377950" cy="1096963"/>
          </a:xfrm>
        </p:spPr>
        <p:txBody>
          <a:bodyPr/>
          <a:lstStyle/>
          <a:p>
            <a:r>
              <a:rPr lang="en-US" dirty="0"/>
              <a:t>Logo</a:t>
            </a:r>
          </a:p>
        </p:txBody>
      </p:sp>
    </p:spTree>
    <p:extLst>
      <p:ext uri="{BB962C8B-B14F-4D97-AF65-F5344CB8AC3E}">
        <p14:creationId xmlns:p14="http://schemas.microsoft.com/office/powerpoint/2010/main" val="32249242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2-Columns">
    <p:spTree>
      <p:nvGrpSpPr>
        <p:cNvPr id="1" name=""/>
        <p:cNvGrpSpPr/>
        <p:nvPr/>
      </p:nvGrpSpPr>
      <p:grpSpPr>
        <a:xfrm>
          <a:off x="0" y="0"/>
          <a:ext cx="0" cy="0"/>
          <a:chOff x="0" y="0"/>
          <a:chExt cx="0" cy="0"/>
        </a:xfrm>
      </p:grpSpPr>
      <p:sp>
        <p:nvSpPr>
          <p:cNvPr id="2" name="Title 1"/>
          <p:cNvSpPr>
            <a:spLocks noGrp="1"/>
          </p:cNvSpPr>
          <p:nvPr>
            <p:ph type="title"/>
          </p:nvPr>
        </p:nvSpPr>
        <p:spPr>
          <a:xfrm>
            <a:off x="1755912" y="243951"/>
            <a:ext cx="8765783" cy="710206"/>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17789530-1301-4889-B5DE-FC194F3B265B}" type="datetime1">
              <a:rPr lang="en-US" smtClean="0"/>
              <a:t>10/21/2020</a:t>
            </a:fld>
            <a:endParaRPr lang="en-US"/>
          </a:p>
        </p:txBody>
      </p:sp>
      <p:sp>
        <p:nvSpPr>
          <p:cNvPr id="4" name="Footer Placeholder 3"/>
          <p:cNvSpPr>
            <a:spLocks noGrp="1"/>
          </p:cNvSpPr>
          <p:nvPr>
            <p:ph type="ftr" sz="quarter" idx="11"/>
          </p:nvPr>
        </p:nvSpPr>
        <p:spPr/>
        <p:txBody>
          <a:bodyPr/>
          <a:lstStyle/>
          <a:p>
            <a:r>
              <a:rPr lang="en-US"/>
              <a:t>Texas Education Agency  Fall 2019</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6" name="Content Placeholder 3"/>
          <p:cNvSpPr>
            <a:spLocks noGrp="1"/>
          </p:cNvSpPr>
          <p:nvPr>
            <p:ph sz="half" idx="2"/>
          </p:nvPr>
        </p:nvSpPr>
        <p:spPr>
          <a:xfrm>
            <a:off x="423863" y="1687515"/>
            <a:ext cx="5492424" cy="4181578"/>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endParaRPr lang="en-US" dirty="0"/>
          </a:p>
        </p:txBody>
      </p:sp>
      <p:sp>
        <p:nvSpPr>
          <p:cNvPr id="7" name="Content Placeholder 5"/>
          <p:cNvSpPr>
            <a:spLocks noGrp="1"/>
          </p:cNvSpPr>
          <p:nvPr>
            <p:ph sz="quarter" idx="4"/>
          </p:nvPr>
        </p:nvSpPr>
        <p:spPr>
          <a:xfrm>
            <a:off x="6275713" y="1687515"/>
            <a:ext cx="5492424" cy="4181578"/>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dirty="0"/>
          </a:p>
        </p:txBody>
      </p:sp>
      <p:sp>
        <p:nvSpPr>
          <p:cNvPr id="8" name="Picture Placeholder 8">
            <a:extLst>
              <a:ext uri="{FF2B5EF4-FFF2-40B4-BE49-F238E27FC236}">
                <a16:creationId xmlns:a16="http://schemas.microsoft.com/office/drawing/2014/main" id="{1781C794-6E72-FC4F-A56A-87E1C0F423BC}"/>
              </a:ext>
            </a:extLst>
          </p:cNvPr>
          <p:cNvSpPr>
            <a:spLocks noGrp="1"/>
          </p:cNvSpPr>
          <p:nvPr>
            <p:ph type="pic" sz="quarter" idx="13" hasCustomPrompt="1"/>
          </p:nvPr>
        </p:nvSpPr>
        <p:spPr>
          <a:xfrm>
            <a:off x="10704513" y="85725"/>
            <a:ext cx="1377950" cy="1096963"/>
          </a:xfrm>
        </p:spPr>
        <p:txBody>
          <a:bodyPr/>
          <a:lstStyle/>
          <a:p>
            <a:r>
              <a:rPr lang="en-US" dirty="0"/>
              <a:t>Logo</a:t>
            </a:r>
          </a:p>
        </p:txBody>
      </p:sp>
    </p:spTree>
    <p:extLst>
      <p:ext uri="{BB962C8B-B14F-4D97-AF65-F5344CB8AC3E}">
        <p14:creationId xmlns:p14="http://schemas.microsoft.com/office/powerpoint/2010/main" val="27303293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 Multi-Columns">
    <p:spTree>
      <p:nvGrpSpPr>
        <p:cNvPr id="1" name=""/>
        <p:cNvGrpSpPr/>
        <p:nvPr/>
      </p:nvGrpSpPr>
      <p:grpSpPr>
        <a:xfrm>
          <a:off x="0" y="0"/>
          <a:ext cx="0" cy="0"/>
          <a:chOff x="0" y="0"/>
          <a:chExt cx="0" cy="0"/>
        </a:xfrm>
      </p:grpSpPr>
      <p:sp>
        <p:nvSpPr>
          <p:cNvPr id="2" name="Title 1"/>
          <p:cNvSpPr>
            <a:spLocks noGrp="1"/>
          </p:cNvSpPr>
          <p:nvPr>
            <p:ph type="title"/>
          </p:nvPr>
        </p:nvSpPr>
        <p:spPr>
          <a:xfrm>
            <a:off x="1755912" y="243951"/>
            <a:ext cx="8790167" cy="710206"/>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4763F649-0F5E-4D44-9D71-2B74D11C7578}" type="datetime1">
              <a:rPr lang="en-US" smtClean="0"/>
              <a:t>10/21/2020</a:t>
            </a:fld>
            <a:endParaRPr lang="en-US"/>
          </a:p>
        </p:txBody>
      </p:sp>
      <p:sp>
        <p:nvSpPr>
          <p:cNvPr id="4" name="Footer Placeholder 3"/>
          <p:cNvSpPr>
            <a:spLocks noGrp="1"/>
          </p:cNvSpPr>
          <p:nvPr>
            <p:ph type="ftr" sz="quarter" idx="11"/>
          </p:nvPr>
        </p:nvSpPr>
        <p:spPr/>
        <p:txBody>
          <a:bodyPr/>
          <a:lstStyle/>
          <a:p>
            <a:r>
              <a:rPr lang="en-US"/>
              <a:t>Texas Education Agency  Fall 2019</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6" name="Content Placeholder 3"/>
          <p:cNvSpPr>
            <a:spLocks noGrp="1"/>
          </p:cNvSpPr>
          <p:nvPr>
            <p:ph sz="half" idx="2"/>
          </p:nvPr>
        </p:nvSpPr>
        <p:spPr>
          <a:xfrm>
            <a:off x="423862" y="1687515"/>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endParaRPr lang="en-US" dirty="0"/>
          </a:p>
        </p:txBody>
      </p:sp>
      <p:sp>
        <p:nvSpPr>
          <p:cNvPr id="7" name="Content Placeholder 5"/>
          <p:cNvSpPr>
            <a:spLocks noGrp="1"/>
          </p:cNvSpPr>
          <p:nvPr>
            <p:ph sz="quarter" idx="4"/>
          </p:nvPr>
        </p:nvSpPr>
        <p:spPr>
          <a:xfrm>
            <a:off x="4094218" y="1687514"/>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dirty="0"/>
          </a:p>
        </p:txBody>
      </p:sp>
      <p:sp>
        <p:nvSpPr>
          <p:cNvPr id="8" name="Content Placeholder 5"/>
          <p:cNvSpPr>
            <a:spLocks noGrp="1"/>
          </p:cNvSpPr>
          <p:nvPr>
            <p:ph sz="quarter" idx="13"/>
          </p:nvPr>
        </p:nvSpPr>
        <p:spPr>
          <a:xfrm>
            <a:off x="7760524" y="1687514"/>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dirty="0"/>
          </a:p>
        </p:txBody>
      </p:sp>
      <p:sp>
        <p:nvSpPr>
          <p:cNvPr id="10" name="Content Placeholder 5"/>
          <p:cNvSpPr>
            <a:spLocks noGrp="1"/>
          </p:cNvSpPr>
          <p:nvPr>
            <p:ph sz="quarter" idx="14"/>
          </p:nvPr>
        </p:nvSpPr>
        <p:spPr>
          <a:xfrm>
            <a:off x="423862" y="4108326"/>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dirty="0"/>
          </a:p>
        </p:txBody>
      </p:sp>
      <p:sp>
        <p:nvSpPr>
          <p:cNvPr id="11" name="Content Placeholder 5"/>
          <p:cNvSpPr>
            <a:spLocks noGrp="1"/>
          </p:cNvSpPr>
          <p:nvPr>
            <p:ph sz="quarter" idx="15"/>
          </p:nvPr>
        </p:nvSpPr>
        <p:spPr>
          <a:xfrm>
            <a:off x="4094218" y="4108325"/>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dirty="0"/>
          </a:p>
        </p:txBody>
      </p:sp>
      <p:sp>
        <p:nvSpPr>
          <p:cNvPr id="12" name="Content Placeholder 5"/>
          <p:cNvSpPr>
            <a:spLocks noGrp="1"/>
          </p:cNvSpPr>
          <p:nvPr>
            <p:ph sz="quarter" idx="16"/>
          </p:nvPr>
        </p:nvSpPr>
        <p:spPr>
          <a:xfrm>
            <a:off x="7760524" y="4108325"/>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dirty="0"/>
          </a:p>
        </p:txBody>
      </p:sp>
      <p:sp>
        <p:nvSpPr>
          <p:cNvPr id="13" name="Picture Placeholder 8">
            <a:extLst>
              <a:ext uri="{FF2B5EF4-FFF2-40B4-BE49-F238E27FC236}">
                <a16:creationId xmlns:a16="http://schemas.microsoft.com/office/drawing/2014/main" id="{BE0BB3F8-302E-3249-B420-412CDC7D5CDF}"/>
              </a:ext>
            </a:extLst>
          </p:cNvPr>
          <p:cNvSpPr>
            <a:spLocks noGrp="1"/>
          </p:cNvSpPr>
          <p:nvPr>
            <p:ph type="pic" sz="quarter" idx="17" hasCustomPrompt="1"/>
          </p:nvPr>
        </p:nvSpPr>
        <p:spPr>
          <a:xfrm>
            <a:off x="10704513" y="85725"/>
            <a:ext cx="1377950" cy="1096963"/>
          </a:xfrm>
        </p:spPr>
        <p:txBody>
          <a:bodyPr/>
          <a:lstStyle/>
          <a:p>
            <a:r>
              <a:rPr lang="en-US" dirty="0"/>
              <a:t>Logo</a:t>
            </a:r>
          </a:p>
        </p:txBody>
      </p:sp>
    </p:spTree>
    <p:extLst>
      <p:ext uri="{BB962C8B-B14F-4D97-AF65-F5344CB8AC3E}">
        <p14:creationId xmlns:p14="http://schemas.microsoft.com/office/powerpoint/2010/main" val="11157668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Object - text on r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55912" y="243951"/>
            <a:ext cx="8802359" cy="710206"/>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A4895578-204F-40CC-A8BA-FF52F9F687F9}" type="datetime1">
              <a:rPr lang="en-US" smtClean="0"/>
              <a:t>10/21/2020</a:t>
            </a:fld>
            <a:endParaRPr lang="en-US"/>
          </a:p>
        </p:txBody>
      </p:sp>
      <p:sp>
        <p:nvSpPr>
          <p:cNvPr id="4" name="Footer Placeholder 3"/>
          <p:cNvSpPr>
            <a:spLocks noGrp="1"/>
          </p:cNvSpPr>
          <p:nvPr>
            <p:ph type="ftr" sz="quarter" idx="11"/>
          </p:nvPr>
        </p:nvSpPr>
        <p:spPr/>
        <p:txBody>
          <a:bodyPr/>
          <a:lstStyle/>
          <a:p>
            <a:r>
              <a:rPr lang="en-US"/>
              <a:t>Texas Education Agency  Fall 2019</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11" name="Content Placeholder 10"/>
          <p:cNvSpPr>
            <a:spLocks noGrp="1"/>
          </p:cNvSpPr>
          <p:nvPr>
            <p:ph sz="quarter" idx="14"/>
          </p:nvPr>
        </p:nvSpPr>
        <p:spPr>
          <a:xfrm>
            <a:off x="385763" y="1563757"/>
            <a:ext cx="5534025" cy="4644538"/>
          </a:xfrm>
        </p:spPr>
        <p:txBody>
          <a:bodyPr/>
          <a:lstStyle>
            <a:lvl1pPr marL="0" indent="0">
              <a:buNone/>
              <a:defRPr>
                <a:latin typeface="Open Sans" panose="020B0606030504020204"/>
              </a:defRPr>
            </a:lvl1pPr>
          </a:lstStyle>
          <a:p>
            <a:pPr lvl="0"/>
            <a:endParaRPr lang="en-US" dirty="0"/>
          </a:p>
        </p:txBody>
      </p:sp>
      <p:sp>
        <p:nvSpPr>
          <p:cNvPr id="12" name="Text Placeholder 10"/>
          <p:cNvSpPr>
            <a:spLocks noGrp="1"/>
          </p:cNvSpPr>
          <p:nvPr>
            <p:ph type="body" sz="quarter" idx="15"/>
          </p:nvPr>
        </p:nvSpPr>
        <p:spPr>
          <a:xfrm>
            <a:off x="6566064" y="1876926"/>
            <a:ext cx="5101055" cy="4074694"/>
          </a:xfrm>
        </p:spPr>
        <p:txBody>
          <a:bodyPr/>
          <a:lstStyle>
            <a:lvl1pPr marL="0" indent="0">
              <a:buNone/>
              <a:defRPr>
                <a:solidFill>
                  <a:schemeClr val="bg1"/>
                </a:solidFill>
                <a:latin typeface="Open Sans" panose="020B0606030504020204"/>
              </a:defRPr>
            </a:lvl1pPr>
          </a:lstStyle>
          <a:p>
            <a:pPr lvl="0"/>
            <a:endParaRPr lang="en-US" dirty="0"/>
          </a:p>
        </p:txBody>
      </p:sp>
      <p:sp>
        <p:nvSpPr>
          <p:cNvPr id="8" name="Picture Placeholder 8">
            <a:extLst>
              <a:ext uri="{FF2B5EF4-FFF2-40B4-BE49-F238E27FC236}">
                <a16:creationId xmlns:a16="http://schemas.microsoft.com/office/drawing/2014/main" id="{211A3F5B-A248-7D44-883A-EB92FBE62A83}"/>
              </a:ext>
            </a:extLst>
          </p:cNvPr>
          <p:cNvSpPr>
            <a:spLocks noGrp="1"/>
          </p:cNvSpPr>
          <p:nvPr>
            <p:ph type="pic" sz="quarter" idx="13" hasCustomPrompt="1"/>
          </p:nvPr>
        </p:nvSpPr>
        <p:spPr>
          <a:xfrm>
            <a:off x="10704513" y="85725"/>
            <a:ext cx="1377950" cy="1096963"/>
          </a:xfrm>
        </p:spPr>
        <p:txBody>
          <a:bodyPr/>
          <a:lstStyle/>
          <a:p>
            <a:r>
              <a:rPr lang="en-US" dirty="0"/>
              <a:t>Logo</a:t>
            </a:r>
          </a:p>
        </p:txBody>
      </p:sp>
    </p:spTree>
    <p:extLst>
      <p:ext uri="{BB962C8B-B14F-4D97-AF65-F5344CB8AC3E}">
        <p14:creationId xmlns:p14="http://schemas.microsoft.com/office/powerpoint/2010/main" val="106361873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Object - text on le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55912" y="243951"/>
            <a:ext cx="8717015" cy="710206"/>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DEFACAA6-B209-4401-9E88-C3DBE6CB9D15}" type="datetime1">
              <a:rPr lang="en-US" smtClean="0"/>
              <a:t>10/21/2020</a:t>
            </a:fld>
            <a:endParaRPr lang="en-US"/>
          </a:p>
        </p:txBody>
      </p:sp>
      <p:sp>
        <p:nvSpPr>
          <p:cNvPr id="4" name="Footer Placeholder 3"/>
          <p:cNvSpPr>
            <a:spLocks noGrp="1"/>
          </p:cNvSpPr>
          <p:nvPr>
            <p:ph type="ftr" sz="quarter" idx="11"/>
          </p:nvPr>
        </p:nvSpPr>
        <p:spPr/>
        <p:txBody>
          <a:bodyPr/>
          <a:lstStyle/>
          <a:p>
            <a:r>
              <a:rPr lang="en-US"/>
              <a:t>Texas Education Agency  Fall 2019</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8" name="Content Placeholder 7"/>
          <p:cNvSpPr>
            <a:spLocks noGrp="1"/>
          </p:cNvSpPr>
          <p:nvPr>
            <p:ph sz="quarter" idx="13"/>
          </p:nvPr>
        </p:nvSpPr>
        <p:spPr>
          <a:xfrm>
            <a:off x="6096000" y="1620838"/>
            <a:ext cx="5534025" cy="4603750"/>
          </a:xfrm>
        </p:spPr>
        <p:txBody>
          <a:bodyPr/>
          <a:lstStyle>
            <a:lvl1pPr marL="0" indent="0">
              <a:buNone/>
              <a:defRPr>
                <a:latin typeface="Open Sans" panose="020B0606030504020204"/>
              </a:defRPr>
            </a:lvl1pPr>
          </a:lstStyle>
          <a:p>
            <a:pPr lvl="0"/>
            <a:endParaRPr lang="en-US" dirty="0"/>
          </a:p>
        </p:txBody>
      </p:sp>
      <p:sp>
        <p:nvSpPr>
          <p:cNvPr id="11" name="Text Placeholder 10"/>
          <p:cNvSpPr>
            <a:spLocks noGrp="1"/>
          </p:cNvSpPr>
          <p:nvPr>
            <p:ph type="body" sz="quarter" idx="14"/>
          </p:nvPr>
        </p:nvSpPr>
        <p:spPr>
          <a:xfrm>
            <a:off x="518193" y="1876926"/>
            <a:ext cx="5101055" cy="4074694"/>
          </a:xfrm>
        </p:spPr>
        <p:txBody>
          <a:bodyPr anchor="ctr"/>
          <a:lstStyle>
            <a:lvl1pPr marL="0" indent="0">
              <a:buNone/>
              <a:defRPr>
                <a:solidFill>
                  <a:schemeClr val="bg1"/>
                </a:solidFill>
                <a:latin typeface="Open Sans" panose="020B0606030504020204"/>
              </a:defRPr>
            </a:lvl1pPr>
          </a:lstStyle>
          <a:p>
            <a:pPr lvl="0"/>
            <a:endParaRPr lang="en-US" dirty="0"/>
          </a:p>
        </p:txBody>
      </p:sp>
      <p:sp>
        <p:nvSpPr>
          <p:cNvPr id="9" name="Picture Placeholder 8">
            <a:extLst>
              <a:ext uri="{FF2B5EF4-FFF2-40B4-BE49-F238E27FC236}">
                <a16:creationId xmlns:a16="http://schemas.microsoft.com/office/drawing/2014/main" id="{7D417F91-88C7-444C-8083-870BCCAEB452}"/>
              </a:ext>
            </a:extLst>
          </p:cNvPr>
          <p:cNvSpPr>
            <a:spLocks noGrp="1"/>
          </p:cNvSpPr>
          <p:nvPr>
            <p:ph type="pic" sz="quarter" idx="15" hasCustomPrompt="1"/>
          </p:nvPr>
        </p:nvSpPr>
        <p:spPr>
          <a:xfrm>
            <a:off x="10704513" y="85725"/>
            <a:ext cx="1377950" cy="1096963"/>
          </a:xfrm>
        </p:spPr>
        <p:txBody>
          <a:bodyPr/>
          <a:lstStyle/>
          <a:p>
            <a:r>
              <a:rPr lang="en-US" dirty="0"/>
              <a:t>Logo</a:t>
            </a:r>
          </a:p>
        </p:txBody>
      </p:sp>
    </p:spTree>
    <p:extLst>
      <p:ext uri="{BB962C8B-B14F-4D97-AF65-F5344CB8AC3E}">
        <p14:creationId xmlns:p14="http://schemas.microsoft.com/office/powerpoint/2010/main" val="146882269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Image with Text Wide">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875706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00F4D057-896C-419F-9BA5-D43F86DD3AC8}" type="datetime1">
              <a:rPr lang="en-US" smtClean="0"/>
              <a:t>10/21/2020</a:t>
            </a:fld>
            <a:endParaRPr lang="en-US"/>
          </a:p>
        </p:txBody>
      </p:sp>
      <p:sp>
        <p:nvSpPr>
          <p:cNvPr id="8" name="Footer Placeholder 7"/>
          <p:cNvSpPr>
            <a:spLocks noGrp="1"/>
          </p:cNvSpPr>
          <p:nvPr>
            <p:ph type="ftr" sz="quarter" idx="11"/>
          </p:nvPr>
        </p:nvSpPr>
        <p:spPr/>
        <p:txBody>
          <a:bodyPr/>
          <a:lstStyle/>
          <a:p>
            <a:r>
              <a:rPr lang="en-US"/>
              <a:t>Texas Education Agency  Fall 2019</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sp>
        <p:nvSpPr>
          <p:cNvPr id="10" name="Picture Placeholder 6"/>
          <p:cNvSpPr>
            <a:spLocks noGrp="1"/>
          </p:cNvSpPr>
          <p:nvPr>
            <p:ph type="pic" sz="quarter" idx="13"/>
          </p:nvPr>
        </p:nvSpPr>
        <p:spPr>
          <a:xfrm>
            <a:off x="401639" y="1645920"/>
            <a:ext cx="11379991" cy="3648710"/>
          </a:xfrm>
        </p:spPr>
        <p:txBody>
          <a:bodyPr/>
          <a:lstStyle>
            <a:lvl1pPr marL="0" indent="0">
              <a:buFontTx/>
              <a:buNone/>
              <a:defRPr>
                <a:latin typeface="Open Sans (Headings)"/>
              </a:defRPr>
            </a:lvl1pPr>
          </a:lstStyle>
          <a:p>
            <a:endParaRPr lang="en-US" dirty="0"/>
          </a:p>
        </p:txBody>
      </p:sp>
      <p:sp>
        <p:nvSpPr>
          <p:cNvPr id="11" name="Text Placeholder 11"/>
          <p:cNvSpPr>
            <a:spLocks noGrp="1"/>
          </p:cNvSpPr>
          <p:nvPr>
            <p:ph type="body" sz="quarter" idx="14"/>
          </p:nvPr>
        </p:nvSpPr>
        <p:spPr>
          <a:xfrm>
            <a:off x="401638" y="5657088"/>
            <a:ext cx="11379200" cy="543686"/>
          </a:xfrm>
          <a:gradFill>
            <a:gsLst>
              <a:gs pos="26000">
                <a:srgbClr val="203864"/>
              </a:gs>
              <a:gs pos="50000">
                <a:srgbClr val="2F5CAC"/>
              </a:gs>
              <a:gs pos="100000">
                <a:srgbClr val="4472C4"/>
              </a:gs>
            </a:gsLst>
            <a:lin ang="3000000" scaled="0"/>
          </a:gradFill>
        </p:spPr>
        <p:txBody>
          <a:bodyPr/>
          <a:lstStyle>
            <a:lvl1pPr marL="365760" indent="0" algn="ctr">
              <a:lnSpc>
                <a:spcPct val="120000"/>
              </a:lnSpc>
              <a:buNone/>
              <a:defRPr sz="2400">
                <a:solidFill>
                  <a:schemeClr val="bg1"/>
                </a:solidFill>
                <a:latin typeface="Open Sans (Headings)"/>
              </a:defRPr>
            </a:lvl1pPr>
          </a:lstStyle>
          <a:p>
            <a:pPr lvl="0"/>
            <a:endParaRPr lang="en-US" dirty="0"/>
          </a:p>
        </p:txBody>
      </p:sp>
      <p:sp>
        <p:nvSpPr>
          <p:cNvPr id="12" name="Picture Placeholder 8">
            <a:extLst>
              <a:ext uri="{FF2B5EF4-FFF2-40B4-BE49-F238E27FC236}">
                <a16:creationId xmlns:a16="http://schemas.microsoft.com/office/drawing/2014/main" id="{8182D125-C8EF-A144-B545-5231C0440989}"/>
              </a:ext>
            </a:extLst>
          </p:cNvPr>
          <p:cNvSpPr>
            <a:spLocks noGrp="1"/>
          </p:cNvSpPr>
          <p:nvPr>
            <p:ph type="pic" sz="quarter" idx="15" hasCustomPrompt="1"/>
          </p:nvPr>
        </p:nvSpPr>
        <p:spPr>
          <a:xfrm>
            <a:off x="10704513" y="85725"/>
            <a:ext cx="1377950" cy="1096963"/>
          </a:xfrm>
        </p:spPr>
        <p:txBody>
          <a:bodyPr/>
          <a:lstStyle/>
          <a:p>
            <a:r>
              <a:rPr lang="en-US" dirty="0"/>
              <a:t>Logo</a:t>
            </a:r>
          </a:p>
        </p:txBody>
      </p:sp>
    </p:spTree>
    <p:extLst>
      <p:ext uri="{BB962C8B-B14F-4D97-AF65-F5344CB8AC3E}">
        <p14:creationId xmlns:p14="http://schemas.microsoft.com/office/powerpoint/2010/main" val="318921606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imeline 1">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8720488"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5857F109-517A-4515-85BD-58370796FBB6}" type="datetime1">
              <a:rPr lang="en-US" smtClean="0"/>
              <a:t>10/21/2020</a:t>
            </a:fld>
            <a:endParaRPr lang="en-US"/>
          </a:p>
        </p:txBody>
      </p:sp>
      <p:sp>
        <p:nvSpPr>
          <p:cNvPr id="8" name="Footer Placeholder 7"/>
          <p:cNvSpPr>
            <a:spLocks noGrp="1"/>
          </p:cNvSpPr>
          <p:nvPr>
            <p:ph type="ftr" sz="quarter" idx="11"/>
          </p:nvPr>
        </p:nvSpPr>
        <p:spPr/>
        <p:txBody>
          <a:bodyPr/>
          <a:lstStyle/>
          <a:p>
            <a:r>
              <a:rPr lang="en-US"/>
              <a:t>Texas Education Agency  Fall 2019</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cxnSp>
        <p:nvCxnSpPr>
          <p:cNvPr id="10" name="Straight Connector 9"/>
          <p:cNvCxnSpPr/>
          <p:nvPr userDrawn="1"/>
        </p:nvCxnSpPr>
        <p:spPr>
          <a:xfrm>
            <a:off x="7725145" y="3631342"/>
            <a:ext cx="12700" cy="513897"/>
          </a:xfrm>
          <a:prstGeom prst="line">
            <a:avLst/>
          </a:prstGeom>
          <a:ln w="53975" cap="rnd">
            <a:solidFill>
              <a:schemeClr val="accent5"/>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4495912" y="3639580"/>
            <a:ext cx="12700" cy="513897"/>
          </a:xfrm>
          <a:prstGeom prst="line">
            <a:avLst/>
          </a:prstGeom>
          <a:ln w="53975" cap="rnd">
            <a:solidFill>
              <a:srgbClr val="EA0C0C"/>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endCxn id="20" idx="4"/>
          </p:cNvCxnSpPr>
          <p:nvPr userDrawn="1"/>
        </p:nvCxnSpPr>
        <p:spPr>
          <a:xfrm>
            <a:off x="6110254" y="3256246"/>
            <a:ext cx="12700" cy="513897"/>
          </a:xfrm>
          <a:prstGeom prst="line">
            <a:avLst/>
          </a:prstGeom>
          <a:ln w="53975" cap="rnd">
            <a:solidFill>
              <a:srgbClr val="69447B"/>
            </a:solidFill>
            <a:prstDash val="sysDot"/>
          </a:ln>
        </p:spPr>
        <p:style>
          <a:lnRef idx="1">
            <a:schemeClr val="accent1"/>
          </a:lnRef>
          <a:fillRef idx="0">
            <a:schemeClr val="accent1"/>
          </a:fillRef>
          <a:effectRef idx="0">
            <a:schemeClr val="accent1"/>
          </a:effectRef>
          <a:fontRef idx="minor">
            <a:schemeClr val="tx1"/>
          </a:fontRef>
        </p:style>
      </p:cxnSp>
      <p:sp>
        <p:nvSpPr>
          <p:cNvPr id="13" name="Rectangle 12"/>
          <p:cNvSpPr/>
          <p:nvPr userDrawn="1"/>
        </p:nvSpPr>
        <p:spPr>
          <a:xfrm>
            <a:off x="3738697" y="3553467"/>
            <a:ext cx="1530393" cy="293653"/>
          </a:xfrm>
          <a:prstGeom prst="rect">
            <a:avLst/>
          </a:prstGeom>
          <a:solidFill>
            <a:srgbClr val="DA3E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5352764" y="3553467"/>
            <a:ext cx="1530393" cy="293653"/>
          </a:xfrm>
          <a:prstGeom prst="rect">
            <a:avLst/>
          </a:prstGeom>
          <a:solidFill>
            <a:srgbClr val="6944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6967303" y="3553467"/>
            <a:ext cx="1530393" cy="293653"/>
          </a:xfrm>
          <a:prstGeom prst="rect">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8573098" y="3553467"/>
            <a:ext cx="1530393" cy="293653"/>
          </a:xfrm>
          <a:prstGeom prst="rect">
            <a:avLst/>
          </a:prstGeom>
          <a:solidFill>
            <a:srgbClr val="3C6E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2124157" y="3553467"/>
            <a:ext cx="1530393" cy="293653"/>
          </a:xfrm>
          <a:prstGeom prst="rect">
            <a:avLst/>
          </a:prstGeom>
          <a:solidFill>
            <a:srgbClr val="A830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userDrawn="1"/>
        </p:nvSpPr>
        <p:spPr>
          <a:xfrm>
            <a:off x="6049541" y="362331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p:cNvCxnSpPr>
            <a:endCxn id="22" idx="4"/>
          </p:cNvCxnSpPr>
          <p:nvPr userDrawn="1"/>
        </p:nvCxnSpPr>
        <p:spPr>
          <a:xfrm>
            <a:off x="9332363" y="3259815"/>
            <a:ext cx="12700" cy="513897"/>
          </a:xfrm>
          <a:prstGeom prst="line">
            <a:avLst/>
          </a:prstGeom>
          <a:ln w="53975" cap="rnd">
            <a:solidFill>
              <a:srgbClr val="4472C4"/>
            </a:solidFill>
            <a:prstDash val="sysDot"/>
          </a:ln>
        </p:spPr>
        <p:style>
          <a:lnRef idx="1">
            <a:schemeClr val="accent1"/>
          </a:lnRef>
          <a:fillRef idx="0">
            <a:schemeClr val="accent1"/>
          </a:fillRef>
          <a:effectRef idx="0">
            <a:schemeClr val="accent1"/>
          </a:effectRef>
          <a:fontRef idx="minor">
            <a:schemeClr val="tx1"/>
          </a:fontRef>
        </p:style>
      </p:cxnSp>
      <p:sp>
        <p:nvSpPr>
          <p:cNvPr id="22" name="Oval 21"/>
          <p:cNvSpPr/>
          <p:nvPr userDrawn="1"/>
        </p:nvSpPr>
        <p:spPr>
          <a:xfrm>
            <a:off x="9271650" y="3626886"/>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p:cNvCxnSpPr>
            <a:endCxn id="24" idx="4"/>
          </p:cNvCxnSpPr>
          <p:nvPr userDrawn="1"/>
        </p:nvCxnSpPr>
        <p:spPr>
          <a:xfrm>
            <a:off x="2889534" y="3266406"/>
            <a:ext cx="12700" cy="513897"/>
          </a:xfrm>
          <a:prstGeom prst="line">
            <a:avLst/>
          </a:prstGeom>
          <a:ln w="53975" cap="rnd">
            <a:solidFill>
              <a:srgbClr val="A8301C"/>
            </a:solidFill>
            <a:prstDash val="sysDot"/>
          </a:ln>
        </p:spPr>
        <p:style>
          <a:lnRef idx="1">
            <a:schemeClr val="accent1"/>
          </a:lnRef>
          <a:fillRef idx="0">
            <a:schemeClr val="accent1"/>
          </a:fillRef>
          <a:effectRef idx="0">
            <a:schemeClr val="accent1"/>
          </a:effectRef>
          <a:fontRef idx="minor">
            <a:schemeClr val="tx1"/>
          </a:fontRef>
        </p:style>
      </p:cxnSp>
      <p:sp>
        <p:nvSpPr>
          <p:cNvPr id="24" name="Oval 23"/>
          <p:cNvSpPr/>
          <p:nvPr userDrawn="1"/>
        </p:nvSpPr>
        <p:spPr>
          <a:xfrm>
            <a:off x="2828821" y="363347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userDrawn="1"/>
        </p:nvSpPr>
        <p:spPr>
          <a:xfrm>
            <a:off x="4423941" y="364363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userDrawn="1"/>
        </p:nvSpPr>
        <p:spPr>
          <a:xfrm>
            <a:off x="7664981" y="361315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quarter" idx="18"/>
          </p:nvPr>
        </p:nvSpPr>
        <p:spPr>
          <a:xfrm>
            <a:off x="2116158" y="2535256"/>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2" name="Text Placeholder 3"/>
          <p:cNvSpPr>
            <a:spLocks noGrp="1"/>
          </p:cNvSpPr>
          <p:nvPr>
            <p:ph type="body" sz="quarter" idx="19"/>
          </p:nvPr>
        </p:nvSpPr>
        <p:spPr>
          <a:xfrm>
            <a:off x="3754727" y="4166491"/>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3" name="Text Placeholder 3"/>
          <p:cNvSpPr>
            <a:spLocks noGrp="1"/>
          </p:cNvSpPr>
          <p:nvPr>
            <p:ph type="body" sz="quarter" idx="20"/>
          </p:nvPr>
        </p:nvSpPr>
        <p:spPr>
          <a:xfrm>
            <a:off x="5338818" y="2535257"/>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4" name="Text Placeholder 3"/>
          <p:cNvSpPr>
            <a:spLocks noGrp="1"/>
          </p:cNvSpPr>
          <p:nvPr>
            <p:ph type="body" sz="quarter" idx="21"/>
          </p:nvPr>
        </p:nvSpPr>
        <p:spPr>
          <a:xfrm>
            <a:off x="7054625" y="4166491"/>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5" name="Text Placeholder 3"/>
          <p:cNvSpPr>
            <a:spLocks noGrp="1"/>
          </p:cNvSpPr>
          <p:nvPr>
            <p:ph type="body" sz="quarter" idx="22"/>
          </p:nvPr>
        </p:nvSpPr>
        <p:spPr>
          <a:xfrm>
            <a:off x="8581531" y="2535257"/>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5" name="Text Placeholder 4"/>
          <p:cNvSpPr>
            <a:spLocks noGrp="1"/>
          </p:cNvSpPr>
          <p:nvPr>
            <p:ph type="body" sz="quarter" idx="23" hasCustomPrompt="1"/>
          </p:nvPr>
        </p:nvSpPr>
        <p:spPr>
          <a:xfrm>
            <a:off x="2124157" y="5303521"/>
            <a:ext cx="7979333" cy="595024"/>
          </a:xfrm>
        </p:spPr>
        <p:txBody>
          <a:bodyPr anchor="ctr"/>
          <a:lstStyle>
            <a:lvl1pPr marL="0" indent="0" algn="ctr">
              <a:buNone/>
              <a:defRPr sz="2400" baseline="0">
                <a:latin typeface="Open Sans (Body)"/>
              </a:defRPr>
            </a:lvl1pPr>
          </a:lstStyle>
          <a:p>
            <a:pPr lvl="0"/>
            <a:r>
              <a:rPr lang="en-US" dirty="0"/>
              <a:t>Contact Communications for custom timelines</a:t>
            </a:r>
          </a:p>
        </p:txBody>
      </p:sp>
      <p:sp>
        <p:nvSpPr>
          <p:cNvPr id="27" name="Picture Placeholder 8">
            <a:extLst>
              <a:ext uri="{FF2B5EF4-FFF2-40B4-BE49-F238E27FC236}">
                <a16:creationId xmlns:a16="http://schemas.microsoft.com/office/drawing/2014/main" id="{60B34316-7C16-3240-A288-5BD4B828E473}"/>
              </a:ext>
            </a:extLst>
          </p:cNvPr>
          <p:cNvSpPr>
            <a:spLocks noGrp="1"/>
          </p:cNvSpPr>
          <p:nvPr>
            <p:ph type="pic" sz="quarter" idx="13" hasCustomPrompt="1"/>
          </p:nvPr>
        </p:nvSpPr>
        <p:spPr>
          <a:xfrm>
            <a:off x="10704513" y="85725"/>
            <a:ext cx="1377950" cy="1096963"/>
          </a:xfrm>
        </p:spPr>
        <p:txBody>
          <a:bodyPr/>
          <a:lstStyle/>
          <a:p>
            <a:r>
              <a:rPr lang="en-US" dirty="0"/>
              <a:t>Logo</a:t>
            </a:r>
          </a:p>
        </p:txBody>
      </p:sp>
    </p:spTree>
    <p:extLst>
      <p:ext uri="{BB962C8B-B14F-4D97-AF65-F5344CB8AC3E}">
        <p14:creationId xmlns:p14="http://schemas.microsoft.com/office/powerpoint/2010/main" val="28533556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Timeline 2">
    <p:spTree>
      <p:nvGrpSpPr>
        <p:cNvPr id="1" name=""/>
        <p:cNvGrpSpPr/>
        <p:nvPr/>
      </p:nvGrpSpPr>
      <p:grpSpPr>
        <a:xfrm>
          <a:off x="0" y="0"/>
          <a:ext cx="0" cy="0"/>
          <a:chOff x="0" y="0"/>
          <a:chExt cx="0" cy="0"/>
        </a:xfrm>
      </p:grpSpPr>
      <p:sp>
        <p:nvSpPr>
          <p:cNvPr id="2" name="Title 1"/>
          <p:cNvSpPr>
            <a:spLocks noGrp="1"/>
          </p:cNvSpPr>
          <p:nvPr>
            <p:ph type="title"/>
          </p:nvPr>
        </p:nvSpPr>
        <p:spPr>
          <a:xfrm>
            <a:off x="1764631" y="224589"/>
            <a:ext cx="8737401"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D274A295-AF1B-4277-B95D-091CC3A344BD}" type="datetime1">
              <a:rPr lang="en-US" smtClean="0"/>
              <a:t>10/21/2020</a:t>
            </a:fld>
            <a:endParaRPr lang="en-US"/>
          </a:p>
        </p:txBody>
      </p:sp>
      <p:sp>
        <p:nvSpPr>
          <p:cNvPr id="8" name="Footer Placeholder 7"/>
          <p:cNvSpPr>
            <a:spLocks noGrp="1"/>
          </p:cNvSpPr>
          <p:nvPr>
            <p:ph type="ftr" sz="quarter" idx="11"/>
          </p:nvPr>
        </p:nvSpPr>
        <p:spPr/>
        <p:txBody>
          <a:bodyPr/>
          <a:lstStyle/>
          <a:p>
            <a:r>
              <a:rPr lang="en-US"/>
              <a:t>Texas Education Agency  Fall 2019</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sp>
        <p:nvSpPr>
          <p:cNvPr id="27" name="Text Placeholder 8"/>
          <p:cNvSpPr>
            <a:spLocks noGrp="1"/>
          </p:cNvSpPr>
          <p:nvPr>
            <p:ph type="body" sz="quarter" idx="13" hasCustomPrompt="1"/>
          </p:nvPr>
        </p:nvSpPr>
        <p:spPr>
          <a:xfrm>
            <a:off x="660416" y="1515070"/>
            <a:ext cx="1530350" cy="629227"/>
          </a:xfrm>
          <a:prstGeom prst="rect">
            <a:avLst/>
          </a:prstGeom>
        </p:spPr>
        <p:txBody>
          <a:bodyPr/>
          <a:lstStyle>
            <a:lvl1pPr marL="0" indent="0" algn="ctr">
              <a:lnSpc>
                <a:spcPct val="100000"/>
              </a:lnSpc>
              <a:spcBef>
                <a:spcPts val="0"/>
              </a:spcBef>
              <a:buNone/>
              <a:defRPr sz="1600"/>
            </a:lvl1pPr>
          </a:lstStyle>
          <a:p>
            <a:pPr lvl="0"/>
            <a:r>
              <a:rPr lang="en-US"/>
              <a:t>Text</a:t>
            </a:r>
          </a:p>
          <a:p>
            <a:pPr lvl="0"/>
            <a:r>
              <a:rPr lang="en-US"/>
              <a:t>placeholder</a:t>
            </a:r>
          </a:p>
        </p:txBody>
      </p:sp>
      <p:sp>
        <p:nvSpPr>
          <p:cNvPr id="28" name="Text Placeholder 8"/>
          <p:cNvSpPr>
            <a:spLocks noGrp="1"/>
          </p:cNvSpPr>
          <p:nvPr>
            <p:ph type="body" sz="quarter" idx="14" hasCustomPrompt="1"/>
          </p:nvPr>
        </p:nvSpPr>
        <p:spPr>
          <a:xfrm>
            <a:off x="8446127" y="1515070"/>
            <a:ext cx="1530350" cy="629227"/>
          </a:xfrm>
          <a:prstGeom prst="rect">
            <a:avLst/>
          </a:prstGeom>
        </p:spPr>
        <p:txBody>
          <a:bodyPr/>
          <a:lstStyle>
            <a:lvl1pPr marL="0" indent="0" algn="ctr">
              <a:lnSpc>
                <a:spcPct val="100000"/>
              </a:lnSpc>
              <a:spcBef>
                <a:spcPts val="0"/>
              </a:spcBef>
              <a:buNone/>
              <a:defRPr sz="1600"/>
            </a:lvl1pPr>
          </a:lstStyle>
          <a:p>
            <a:pPr lvl="0"/>
            <a:r>
              <a:rPr lang="en-US"/>
              <a:t>Text</a:t>
            </a:r>
          </a:p>
          <a:p>
            <a:pPr lvl="0"/>
            <a:r>
              <a:rPr lang="en-US"/>
              <a:t>placeholder</a:t>
            </a:r>
          </a:p>
        </p:txBody>
      </p:sp>
      <p:sp>
        <p:nvSpPr>
          <p:cNvPr id="29" name="TextBox 28"/>
          <p:cNvSpPr txBox="1"/>
          <p:nvPr userDrawn="1"/>
        </p:nvSpPr>
        <p:spPr>
          <a:xfrm>
            <a:off x="791680" y="2937882"/>
            <a:ext cx="569010" cy="235737"/>
          </a:xfrm>
          <a:prstGeom prst="rect">
            <a:avLst/>
          </a:prstGeom>
          <a:noFill/>
        </p:spPr>
        <p:txBody>
          <a:bodyPr wrap="square" lIns="0" tIns="0" rIns="0" bIns="0" rtlCol="0">
            <a:noAutofit/>
          </a:bodyPr>
          <a:lstStyle/>
          <a:p>
            <a:pPr algn="ctr"/>
            <a:r>
              <a:rPr lang="en-ZA" sz="1000" b="1">
                <a:solidFill>
                  <a:schemeClr val="tx1">
                    <a:lumMod val="75000"/>
                    <a:lumOff val="25000"/>
                  </a:schemeClr>
                </a:solidFill>
              </a:rPr>
              <a:t>20YY</a:t>
            </a:r>
          </a:p>
        </p:txBody>
      </p:sp>
      <p:sp>
        <p:nvSpPr>
          <p:cNvPr id="30" name="Oval 29" title="Milestone Number"/>
          <p:cNvSpPr/>
          <p:nvPr userDrawn="1"/>
        </p:nvSpPr>
        <p:spPr>
          <a:xfrm>
            <a:off x="1148144" y="4457098"/>
            <a:ext cx="407673" cy="407673"/>
          </a:xfrm>
          <a:prstGeom prst="ellipse">
            <a:avLst/>
          </a:prstGeom>
          <a:solidFill>
            <a:srgbClr val="DA3E2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a:solidFill>
                  <a:schemeClr val="bg1"/>
                </a:solidFill>
              </a:rPr>
              <a:t>01</a:t>
            </a:r>
          </a:p>
        </p:txBody>
      </p:sp>
      <p:pic>
        <p:nvPicPr>
          <p:cNvPr id="31" name="Graphic 30"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933310" y="3915499"/>
            <a:ext cx="581025" cy="295275"/>
          </a:xfrm>
          <a:prstGeom prst="rect">
            <a:avLst/>
          </a:prstGeom>
        </p:spPr>
      </p:pic>
      <p:sp>
        <p:nvSpPr>
          <p:cNvPr id="36" name="Oval 35" title="Milestone Number"/>
          <p:cNvSpPr/>
          <p:nvPr userDrawn="1"/>
        </p:nvSpPr>
        <p:spPr>
          <a:xfrm>
            <a:off x="1223822" y="2133143"/>
            <a:ext cx="407673" cy="407673"/>
          </a:xfrm>
          <a:prstGeom prst="ellipse">
            <a:avLst/>
          </a:prstGeom>
          <a:solidFill>
            <a:srgbClr val="DA3E2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a:solidFill>
                  <a:schemeClr val="bg1"/>
                </a:solidFill>
              </a:rPr>
              <a:t>02</a:t>
            </a:r>
          </a:p>
        </p:txBody>
      </p:sp>
      <p:pic>
        <p:nvPicPr>
          <p:cNvPr id="37" name="Graphic 36"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1282716" y="2801036"/>
            <a:ext cx="581025" cy="295275"/>
          </a:xfrm>
          <a:prstGeom prst="rect">
            <a:avLst/>
          </a:prstGeom>
        </p:spPr>
      </p:pic>
      <p:sp>
        <p:nvSpPr>
          <p:cNvPr id="38" name="TextBox 37"/>
          <p:cNvSpPr txBox="1"/>
          <p:nvPr userDrawn="1"/>
        </p:nvSpPr>
        <p:spPr>
          <a:xfrm>
            <a:off x="3382576" y="2940070"/>
            <a:ext cx="569010" cy="235737"/>
          </a:xfrm>
          <a:prstGeom prst="rect">
            <a:avLst/>
          </a:prstGeom>
          <a:noFill/>
        </p:spPr>
        <p:txBody>
          <a:bodyPr wrap="square" lIns="0" tIns="0" rIns="0" bIns="0" rtlCol="0">
            <a:noAutofit/>
          </a:bodyPr>
          <a:lstStyle/>
          <a:p>
            <a:pPr algn="ctr"/>
            <a:r>
              <a:rPr lang="en-ZA" sz="1000" b="1">
                <a:solidFill>
                  <a:schemeClr val="tx1">
                    <a:lumMod val="75000"/>
                    <a:lumOff val="25000"/>
                  </a:schemeClr>
                </a:solidFill>
              </a:rPr>
              <a:t>20YY</a:t>
            </a:r>
          </a:p>
        </p:txBody>
      </p:sp>
      <p:sp>
        <p:nvSpPr>
          <p:cNvPr id="39" name="Oval 38" title="Milestone Number"/>
          <p:cNvSpPr/>
          <p:nvPr userDrawn="1"/>
        </p:nvSpPr>
        <p:spPr>
          <a:xfrm>
            <a:off x="3763749" y="4434293"/>
            <a:ext cx="407673" cy="407673"/>
          </a:xfrm>
          <a:prstGeom prst="ellipse">
            <a:avLst/>
          </a:prstGeom>
          <a:solidFill>
            <a:srgbClr val="548235"/>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a:solidFill>
                  <a:schemeClr val="bg1"/>
                </a:solidFill>
              </a:rPr>
              <a:t>03</a:t>
            </a:r>
          </a:p>
        </p:txBody>
      </p:sp>
      <p:pic>
        <p:nvPicPr>
          <p:cNvPr id="40" name="Graphic 39"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3508784" y="3926541"/>
            <a:ext cx="581025" cy="295275"/>
          </a:xfrm>
          <a:prstGeom prst="rect">
            <a:avLst/>
          </a:prstGeom>
        </p:spPr>
      </p:pic>
      <p:sp>
        <p:nvSpPr>
          <p:cNvPr id="41" name="TextBox 40"/>
          <p:cNvSpPr txBox="1"/>
          <p:nvPr userDrawn="1"/>
        </p:nvSpPr>
        <p:spPr>
          <a:xfrm>
            <a:off x="5963110" y="2930904"/>
            <a:ext cx="569010" cy="235737"/>
          </a:xfrm>
          <a:prstGeom prst="rect">
            <a:avLst/>
          </a:prstGeom>
          <a:noFill/>
        </p:spPr>
        <p:txBody>
          <a:bodyPr wrap="square" lIns="0" tIns="0" rIns="0" bIns="0" rtlCol="0">
            <a:noAutofit/>
          </a:bodyPr>
          <a:lstStyle/>
          <a:p>
            <a:pPr algn="ctr"/>
            <a:r>
              <a:rPr lang="en-ZA" sz="1000" b="1">
                <a:solidFill>
                  <a:schemeClr val="tx1">
                    <a:lumMod val="75000"/>
                    <a:lumOff val="25000"/>
                  </a:schemeClr>
                </a:solidFill>
              </a:rPr>
              <a:t>20YY</a:t>
            </a:r>
          </a:p>
        </p:txBody>
      </p:sp>
      <p:sp>
        <p:nvSpPr>
          <p:cNvPr id="42" name="Oval 41" title="Milestone Number"/>
          <p:cNvSpPr/>
          <p:nvPr userDrawn="1"/>
        </p:nvSpPr>
        <p:spPr>
          <a:xfrm>
            <a:off x="6352338" y="4434293"/>
            <a:ext cx="407673" cy="407673"/>
          </a:xfrm>
          <a:prstGeom prst="ellipse">
            <a:avLst/>
          </a:prstGeom>
          <a:solidFill>
            <a:srgbClr val="69447B"/>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a:solidFill>
                  <a:schemeClr val="bg1"/>
                </a:solidFill>
              </a:rPr>
              <a:t>04</a:t>
            </a:r>
          </a:p>
        </p:txBody>
      </p:sp>
      <p:pic>
        <p:nvPicPr>
          <p:cNvPr id="43" name="Graphic 42"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6112304" y="3936872"/>
            <a:ext cx="581025" cy="295275"/>
          </a:xfrm>
          <a:prstGeom prst="rect">
            <a:avLst/>
          </a:prstGeom>
        </p:spPr>
      </p:pic>
      <p:sp>
        <p:nvSpPr>
          <p:cNvPr id="44" name="Oval 43" title="Milestone Number"/>
          <p:cNvSpPr/>
          <p:nvPr userDrawn="1"/>
        </p:nvSpPr>
        <p:spPr>
          <a:xfrm>
            <a:off x="6427901" y="2129570"/>
            <a:ext cx="407673" cy="407673"/>
          </a:xfrm>
          <a:prstGeom prst="ellipse">
            <a:avLst/>
          </a:prstGeom>
          <a:solidFill>
            <a:srgbClr val="69447B"/>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a:solidFill>
                  <a:schemeClr val="bg1"/>
                </a:solidFill>
              </a:rPr>
              <a:t>05</a:t>
            </a:r>
          </a:p>
        </p:txBody>
      </p:sp>
      <p:pic>
        <p:nvPicPr>
          <p:cNvPr id="45" name="Graphic 44"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6466252" y="2801036"/>
            <a:ext cx="581025" cy="295275"/>
          </a:xfrm>
          <a:prstGeom prst="rect">
            <a:avLst/>
          </a:prstGeom>
        </p:spPr>
      </p:pic>
      <p:sp>
        <p:nvSpPr>
          <p:cNvPr id="46" name="TextBox 45"/>
          <p:cNvSpPr txBox="1"/>
          <p:nvPr userDrawn="1"/>
        </p:nvSpPr>
        <p:spPr>
          <a:xfrm>
            <a:off x="8552678" y="2930904"/>
            <a:ext cx="569010" cy="235737"/>
          </a:xfrm>
          <a:prstGeom prst="rect">
            <a:avLst/>
          </a:prstGeom>
          <a:noFill/>
        </p:spPr>
        <p:txBody>
          <a:bodyPr wrap="square" lIns="0" tIns="0" rIns="0" bIns="0" rtlCol="0">
            <a:noAutofit/>
          </a:bodyPr>
          <a:lstStyle/>
          <a:p>
            <a:pPr algn="ctr"/>
            <a:r>
              <a:rPr lang="en-ZA" sz="1000" b="1">
                <a:solidFill>
                  <a:schemeClr val="tx1">
                    <a:lumMod val="75000"/>
                    <a:lumOff val="25000"/>
                  </a:schemeClr>
                </a:solidFill>
              </a:rPr>
              <a:t>20YY</a:t>
            </a:r>
          </a:p>
        </p:txBody>
      </p:sp>
      <p:sp>
        <p:nvSpPr>
          <p:cNvPr id="47" name="Oval 46" title="Milestone Number"/>
          <p:cNvSpPr/>
          <p:nvPr userDrawn="1"/>
        </p:nvSpPr>
        <p:spPr>
          <a:xfrm>
            <a:off x="8917851" y="4434292"/>
            <a:ext cx="407673" cy="407673"/>
          </a:xfrm>
          <a:prstGeom prst="ellipse">
            <a:avLst/>
          </a:prstGeom>
          <a:solidFill>
            <a:srgbClr val="2F5CAC"/>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a:solidFill>
                  <a:schemeClr val="bg1"/>
                </a:solidFill>
              </a:rPr>
              <a:t>06</a:t>
            </a:r>
          </a:p>
        </p:txBody>
      </p:sp>
      <p:pic>
        <p:nvPicPr>
          <p:cNvPr id="48" name="Graphic 47"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8683538" y="3936872"/>
            <a:ext cx="581025" cy="295275"/>
          </a:xfrm>
          <a:prstGeom prst="rect">
            <a:avLst/>
          </a:prstGeom>
        </p:spPr>
      </p:pic>
      <p:sp>
        <p:nvSpPr>
          <p:cNvPr id="49" name="Oval 48" title="Milestone Number"/>
          <p:cNvSpPr/>
          <p:nvPr userDrawn="1"/>
        </p:nvSpPr>
        <p:spPr>
          <a:xfrm>
            <a:off x="8954928" y="2126446"/>
            <a:ext cx="407673" cy="407673"/>
          </a:xfrm>
          <a:prstGeom prst="ellipse">
            <a:avLst/>
          </a:prstGeom>
          <a:solidFill>
            <a:srgbClr val="2F5CAC"/>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a:solidFill>
                  <a:schemeClr val="bg1"/>
                </a:solidFill>
              </a:rPr>
              <a:t>07</a:t>
            </a:r>
          </a:p>
        </p:txBody>
      </p:sp>
      <p:pic>
        <p:nvPicPr>
          <p:cNvPr id="50" name="Graphic 49"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9056844" y="2801036"/>
            <a:ext cx="581025" cy="295275"/>
          </a:xfrm>
          <a:prstGeom prst="rect">
            <a:avLst/>
          </a:prstGeom>
        </p:spPr>
      </p:pic>
      <p:grpSp>
        <p:nvGrpSpPr>
          <p:cNvPr id="51" name="Group 50" title="Today Flag Icon"/>
          <p:cNvGrpSpPr/>
          <p:nvPr userDrawn="1"/>
        </p:nvGrpSpPr>
        <p:grpSpPr>
          <a:xfrm>
            <a:off x="10298196" y="2129570"/>
            <a:ext cx="407673" cy="407673"/>
            <a:chOff x="10636741" y="2652807"/>
            <a:chExt cx="296963" cy="296963"/>
          </a:xfrm>
        </p:grpSpPr>
        <p:sp>
          <p:nvSpPr>
            <p:cNvPr id="52" name="Oval 51"/>
            <p:cNvSpPr/>
            <p:nvPr/>
          </p:nvSpPr>
          <p:spPr>
            <a:xfrm>
              <a:off x="10636741" y="2652807"/>
              <a:ext cx="296963" cy="296963"/>
            </a:xfrm>
            <a:prstGeom prst="ellipse">
              <a:avLst/>
            </a:prstGeom>
            <a:solidFill>
              <a:schemeClr val="tx1">
                <a:lumMod val="75000"/>
                <a:lumOff val="25000"/>
              </a:schemeClr>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ZA" sz="600">
                <a:solidFill>
                  <a:schemeClr val="tx1">
                    <a:lumMod val="50000"/>
                    <a:lumOff val="50000"/>
                  </a:schemeClr>
                </a:solidFill>
              </a:endParaRPr>
            </a:p>
          </p:txBody>
        </p:sp>
        <p:pic>
          <p:nvPicPr>
            <p:cNvPr id="53" name="Graphic 52" title="Flag Icon"/>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10816" y="2716810"/>
              <a:ext cx="149367" cy="168956"/>
            </a:xfrm>
            <a:prstGeom prst="rect">
              <a:avLst/>
            </a:prstGeom>
          </p:spPr>
        </p:pic>
      </p:grpSp>
      <p:pic>
        <p:nvPicPr>
          <p:cNvPr id="54" name="Graphic 53"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10359158" y="2801036"/>
            <a:ext cx="581025" cy="295275"/>
          </a:xfrm>
          <a:prstGeom prst="rect">
            <a:avLst/>
          </a:prstGeom>
        </p:spPr>
      </p:pic>
      <p:grpSp>
        <p:nvGrpSpPr>
          <p:cNvPr id="55" name="Group 54" title="Year 4"/>
          <p:cNvGrpSpPr/>
          <p:nvPr userDrawn="1"/>
        </p:nvGrpSpPr>
        <p:grpSpPr>
          <a:xfrm>
            <a:off x="8481353" y="3119046"/>
            <a:ext cx="3133180" cy="562188"/>
            <a:chOff x="8481353" y="3119046"/>
            <a:chExt cx="3133180" cy="562188"/>
          </a:xfrm>
        </p:grpSpPr>
        <p:cxnSp>
          <p:nvCxnSpPr>
            <p:cNvPr id="56" name="Straight Connector 55" title="Q lines"/>
            <p:cNvCxnSpPr>
              <a:cxnSpLocks/>
            </p:cNvCxnSpPr>
            <p:nvPr/>
          </p:nvCxnSpPr>
          <p:spPr>
            <a:xfrm>
              <a:off x="10785757"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57" name="Straight Connector 56" title="Q lines"/>
            <p:cNvCxnSpPr>
              <a:cxnSpLocks/>
            </p:cNvCxnSpPr>
            <p:nvPr/>
          </p:nvCxnSpPr>
          <p:spPr>
            <a:xfrm>
              <a:off x="9481202"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58" name="Arrow: Right 132" title="Year Arrow"/>
            <p:cNvSpPr/>
            <p:nvPr/>
          </p:nvSpPr>
          <p:spPr>
            <a:xfrm>
              <a:off x="8481353" y="3325978"/>
              <a:ext cx="3133180" cy="355256"/>
            </a:xfrm>
            <a:prstGeom prst="rightArrow">
              <a:avLst>
                <a:gd name="adj1" fmla="val 100000"/>
                <a:gd name="adj2" fmla="val 50000"/>
              </a:avLst>
            </a:prstGeom>
            <a:gradFill flip="none" rotWithShape="1">
              <a:gsLst>
                <a:gs pos="0">
                  <a:schemeClr val="accent1">
                    <a:lumMod val="20000"/>
                    <a:lumOff val="80000"/>
                  </a:schemeClr>
                </a:gs>
                <a:gs pos="100000">
                  <a:srgbClr val="2F5CAC"/>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a:p>
          </p:txBody>
        </p:sp>
        <p:sp>
          <p:nvSpPr>
            <p:cNvPr id="59" name="Oval 58" title="Quarter Background Cirlce"/>
            <p:cNvSpPr/>
            <p:nvPr/>
          </p:nvSpPr>
          <p:spPr>
            <a:xfrm>
              <a:off x="10682502"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title="Quarter Background Cirlce"/>
            <p:cNvSpPr/>
            <p:nvPr/>
          </p:nvSpPr>
          <p:spPr>
            <a:xfrm>
              <a:off x="10031923"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title="Quarter Background Cirlce"/>
            <p:cNvSpPr/>
            <p:nvPr/>
          </p:nvSpPr>
          <p:spPr>
            <a:xfrm>
              <a:off x="9384678"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title="Quarter Background Cirlce"/>
            <p:cNvSpPr/>
            <p:nvPr/>
          </p:nvSpPr>
          <p:spPr>
            <a:xfrm>
              <a:off x="8731634"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3" name="Straight Connector 62" title="Q lines"/>
            <p:cNvCxnSpPr>
              <a:cxnSpLocks/>
            </p:cNvCxnSpPr>
            <p:nvPr/>
          </p:nvCxnSpPr>
          <p:spPr>
            <a:xfrm>
              <a:off x="8836180"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64" name="Straight Connector 63" title="Q lines"/>
            <p:cNvCxnSpPr>
              <a:cxnSpLocks/>
            </p:cNvCxnSpPr>
            <p:nvPr/>
          </p:nvCxnSpPr>
          <p:spPr>
            <a:xfrm>
              <a:off x="10130964"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65" name="TextBox 64" title="Quarter Number"/>
            <p:cNvSpPr txBox="1"/>
            <p:nvPr/>
          </p:nvSpPr>
          <p:spPr>
            <a:xfrm>
              <a:off x="8696830"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Q1</a:t>
              </a:r>
              <a:endParaRPr lang="en-ZA" sz="1000">
                <a:solidFill>
                  <a:schemeClr val="bg1">
                    <a:lumMod val="75000"/>
                  </a:schemeClr>
                </a:solidFill>
              </a:endParaRPr>
            </a:p>
          </p:txBody>
        </p:sp>
        <p:sp>
          <p:nvSpPr>
            <p:cNvPr id="66" name="TextBox 65" title="Quarter Number"/>
            <p:cNvSpPr txBox="1"/>
            <p:nvPr/>
          </p:nvSpPr>
          <p:spPr>
            <a:xfrm>
              <a:off x="9344345"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Q2</a:t>
              </a:r>
              <a:endParaRPr lang="en-ZA" sz="1000">
                <a:solidFill>
                  <a:schemeClr val="tx1">
                    <a:lumMod val="65000"/>
                    <a:lumOff val="35000"/>
                  </a:schemeClr>
                </a:solidFill>
              </a:endParaRPr>
            </a:p>
          </p:txBody>
        </p:sp>
        <p:sp>
          <p:nvSpPr>
            <p:cNvPr id="67" name="TextBox 66" title="Quarter Number"/>
            <p:cNvSpPr txBox="1"/>
            <p:nvPr/>
          </p:nvSpPr>
          <p:spPr>
            <a:xfrm>
              <a:off x="9991860"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Q3</a:t>
              </a:r>
              <a:endParaRPr lang="en-ZA" sz="1000">
                <a:solidFill>
                  <a:schemeClr val="tx1">
                    <a:lumMod val="65000"/>
                    <a:lumOff val="35000"/>
                  </a:schemeClr>
                </a:solidFill>
              </a:endParaRPr>
            </a:p>
          </p:txBody>
        </p:sp>
        <p:sp>
          <p:nvSpPr>
            <p:cNvPr id="68" name="TextBox 67" title="Quarter Number"/>
            <p:cNvSpPr txBox="1"/>
            <p:nvPr/>
          </p:nvSpPr>
          <p:spPr>
            <a:xfrm>
              <a:off x="10639376"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Q4</a:t>
              </a:r>
              <a:endParaRPr lang="en-ZA" sz="1000">
                <a:solidFill>
                  <a:schemeClr val="tx1">
                    <a:lumMod val="65000"/>
                    <a:lumOff val="35000"/>
                  </a:schemeClr>
                </a:solidFill>
              </a:endParaRPr>
            </a:p>
          </p:txBody>
        </p:sp>
      </p:grpSp>
      <p:grpSp>
        <p:nvGrpSpPr>
          <p:cNvPr id="69" name="Group 68" title="Year 3"/>
          <p:cNvGrpSpPr/>
          <p:nvPr userDrawn="1"/>
        </p:nvGrpSpPr>
        <p:grpSpPr>
          <a:xfrm>
            <a:off x="5886628" y="3119046"/>
            <a:ext cx="2784204" cy="562188"/>
            <a:chOff x="5886628" y="3119046"/>
            <a:chExt cx="2784204" cy="562188"/>
          </a:xfrm>
        </p:grpSpPr>
        <p:cxnSp>
          <p:nvCxnSpPr>
            <p:cNvPr id="70" name="Straight Connector 69" title="Q lines"/>
            <p:cNvCxnSpPr>
              <a:cxnSpLocks/>
            </p:cNvCxnSpPr>
            <p:nvPr/>
          </p:nvCxnSpPr>
          <p:spPr>
            <a:xfrm>
              <a:off x="6890490"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71" name="Arrow: Right 184" title="Year Arrow"/>
            <p:cNvSpPr/>
            <p:nvPr/>
          </p:nvSpPr>
          <p:spPr>
            <a:xfrm>
              <a:off x="5886628" y="3325978"/>
              <a:ext cx="2784204" cy="355256"/>
            </a:xfrm>
            <a:prstGeom prst="rightArrow">
              <a:avLst>
                <a:gd name="adj1" fmla="val 100000"/>
                <a:gd name="adj2" fmla="val 50000"/>
              </a:avLst>
            </a:prstGeom>
            <a:gradFill flip="none" rotWithShape="1">
              <a:gsLst>
                <a:gs pos="0">
                  <a:schemeClr val="accent3">
                    <a:lumMod val="20000"/>
                    <a:lumOff val="80000"/>
                  </a:schemeClr>
                </a:gs>
                <a:gs pos="100000">
                  <a:srgbClr val="69447B"/>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a:p>
          </p:txBody>
        </p:sp>
        <p:sp>
          <p:nvSpPr>
            <p:cNvPr id="72" name="Oval 71" title="Quarter Background Cirlce"/>
            <p:cNvSpPr/>
            <p:nvPr/>
          </p:nvSpPr>
          <p:spPr>
            <a:xfrm>
              <a:off x="8095938"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title="Quarter Background Cirlce"/>
            <p:cNvSpPr/>
            <p:nvPr/>
          </p:nvSpPr>
          <p:spPr>
            <a:xfrm>
              <a:off x="7443121"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title="Quarter Background Cirlce"/>
            <p:cNvSpPr/>
            <p:nvPr/>
          </p:nvSpPr>
          <p:spPr>
            <a:xfrm>
              <a:off x="6791842"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title="Quarter Background Cirlce"/>
            <p:cNvSpPr/>
            <p:nvPr/>
          </p:nvSpPr>
          <p:spPr>
            <a:xfrm>
              <a:off x="6140756"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6" name="Straight Connector 75" title="Q lines"/>
            <p:cNvCxnSpPr>
              <a:cxnSpLocks/>
            </p:cNvCxnSpPr>
            <p:nvPr/>
          </p:nvCxnSpPr>
          <p:spPr>
            <a:xfrm>
              <a:off x="6246612"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7" name="Straight Connector 76" title="Q lines"/>
            <p:cNvCxnSpPr>
              <a:cxnSpLocks/>
            </p:cNvCxnSpPr>
            <p:nvPr/>
          </p:nvCxnSpPr>
          <p:spPr>
            <a:xfrm>
              <a:off x="7541396"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8" name="Straight Connector 77" title="Q lines"/>
            <p:cNvCxnSpPr>
              <a:cxnSpLocks/>
            </p:cNvCxnSpPr>
            <p:nvPr/>
          </p:nvCxnSpPr>
          <p:spPr>
            <a:xfrm>
              <a:off x="8188788"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79" name="TextBox 78" title="Quarter Number"/>
            <p:cNvSpPr txBox="1"/>
            <p:nvPr/>
          </p:nvSpPr>
          <p:spPr>
            <a:xfrm>
              <a:off x="6106770"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Q1</a:t>
              </a:r>
              <a:endParaRPr lang="en-ZA" sz="1000">
                <a:solidFill>
                  <a:schemeClr val="bg1">
                    <a:lumMod val="75000"/>
                  </a:schemeClr>
                </a:solidFill>
              </a:endParaRPr>
            </a:p>
          </p:txBody>
        </p:sp>
        <p:sp>
          <p:nvSpPr>
            <p:cNvPr id="80" name="TextBox 79" title="Quarter Number"/>
            <p:cNvSpPr txBox="1"/>
            <p:nvPr/>
          </p:nvSpPr>
          <p:spPr>
            <a:xfrm>
              <a:off x="6754285"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Q2</a:t>
              </a:r>
              <a:endParaRPr lang="en-ZA" sz="1000">
                <a:solidFill>
                  <a:schemeClr val="tx1">
                    <a:lumMod val="65000"/>
                    <a:lumOff val="35000"/>
                  </a:schemeClr>
                </a:solidFill>
              </a:endParaRPr>
            </a:p>
          </p:txBody>
        </p:sp>
        <p:sp>
          <p:nvSpPr>
            <p:cNvPr id="81" name="TextBox 80" title="Quarter Number"/>
            <p:cNvSpPr txBox="1"/>
            <p:nvPr/>
          </p:nvSpPr>
          <p:spPr>
            <a:xfrm>
              <a:off x="7401800"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Q3</a:t>
              </a:r>
              <a:endParaRPr lang="en-ZA" sz="1000">
                <a:solidFill>
                  <a:schemeClr val="tx1">
                    <a:lumMod val="65000"/>
                    <a:lumOff val="35000"/>
                  </a:schemeClr>
                </a:solidFill>
              </a:endParaRPr>
            </a:p>
          </p:txBody>
        </p:sp>
        <p:sp>
          <p:nvSpPr>
            <p:cNvPr id="82" name="TextBox 81" title="Quarter Number"/>
            <p:cNvSpPr txBox="1"/>
            <p:nvPr/>
          </p:nvSpPr>
          <p:spPr>
            <a:xfrm>
              <a:off x="8049315"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Q4</a:t>
              </a:r>
              <a:endParaRPr lang="en-ZA" sz="1000">
                <a:solidFill>
                  <a:schemeClr val="tx1">
                    <a:lumMod val="65000"/>
                    <a:lumOff val="35000"/>
                  </a:schemeClr>
                </a:solidFill>
              </a:endParaRPr>
            </a:p>
          </p:txBody>
        </p:sp>
      </p:grpSp>
      <p:grpSp>
        <p:nvGrpSpPr>
          <p:cNvPr id="83" name="Group 82" title="Year 2"/>
          <p:cNvGrpSpPr/>
          <p:nvPr userDrawn="1"/>
        </p:nvGrpSpPr>
        <p:grpSpPr>
          <a:xfrm>
            <a:off x="3309141" y="3119046"/>
            <a:ext cx="2759196" cy="561751"/>
            <a:chOff x="3309141" y="3119046"/>
            <a:chExt cx="2759196" cy="561751"/>
          </a:xfrm>
        </p:grpSpPr>
        <p:sp>
          <p:nvSpPr>
            <p:cNvPr id="84" name="Arrow: Right 130" title="Year Arrow"/>
            <p:cNvSpPr/>
            <p:nvPr/>
          </p:nvSpPr>
          <p:spPr>
            <a:xfrm>
              <a:off x="3309141" y="3325541"/>
              <a:ext cx="2759196" cy="355256"/>
            </a:xfrm>
            <a:prstGeom prst="rightArrow">
              <a:avLst>
                <a:gd name="adj1" fmla="val 100000"/>
                <a:gd name="adj2" fmla="val 50000"/>
              </a:avLst>
            </a:prstGeom>
            <a:gradFill flip="none" rotWithShape="1">
              <a:gsLst>
                <a:gs pos="0">
                  <a:schemeClr val="accent6">
                    <a:lumMod val="20000"/>
                    <a:lumOff val="80000"/>
                  </a:schemeClr>
                </a:gs>
                <a:gs pos="100000">
                  <a:srgbClr val="548235"/>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a:p>
          </p:txBody>
        </p:sp>
        <p:sp>
          <p:nvSpPr>
            <p:cNvPr id="85" name="Oval 84" title="Quarter Background Cirlce"/>
            <p:cNvSpPr/>
            <p:nvPr/>
          </p:nvSpPr>
          <p:spPr>
            <a:xfrm>
              <a:off x="5494904"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title="Quarter Background Cirlce"/>
            <p:cNvSpPr/>
            <p:nvPr/>
          </p:nvSpPr>
          <p:spPr>
            <a:xfrm>
              <a:off x="4845879"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title="Quarter Background Cirlce"/>
            <p:cNvSpPr/>
            <p:nvPr/>
          </p:nvSpPr>
          <p:spPr>
            <a:xfrm>
              <a:off x="420935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title="Quarter Background Cirlce"/>
            <p:cNvSpPr/>
            <p:nvPr/>
          </p:nvSpPr>
          <p:spPr>
            <a:xfrm>
              <a:off x="355216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9" name="Straight Connector 88" title="Q lines"/>
            <p:cNvCxnSpPr>
              <a:cxnSpLocks/>
            </p:cNvCxnSpPr>
            <p:nvPr/>
          </p:nvCxnSpPr>
          <p:spPr>
            <a:xfrm>
              <a:off x="3657043"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0" name="Straight Connector 89" title="Q lines"/>
            <p:cNvCxnSpPr>
              <a:cxnSpLocks/>
            </p:cNvCxnSpPr>
            <p:nvPr/>
          </p:nvCxnSpPr>
          <p:spPr>
            <a:xfrm>
              <a:off x="4304435"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1" name="Straight Connector 90" title="Q lines"/>
            <p:cNvCxnSpPr>
              <a:cxnSpLocks/>
            </p:cNvCxnSpPr>
            <p:nvPr/>
          </p:nvCxnSpPr>
          <p:spPr>
            <a:xfrm>
              <a:off x="4951827"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2" name="Straight Connector 91" title="Q lines"/>
            <p:cNvCxnSpPr>
              <a:cxnSpLocks/>
            </p:cNvCxnSpPr>
            <p:nvPr/>
          </p:nvCxnSpPr>
          <p:spPr>
            <a:xfrm>
              <a:off x="559921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93" name="TextBox 92" title="Quarter Number"/>
            <p:cNvSpPr txBox="1"/>
            <p:nvPr/>
          </p:nvSpPr>
          <p:spPr>
            <a:xfrm>
              <a:off x="3516710"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Q1</a:t>
              </a:r>
              <a:endParaRPr lang="en-ZA" sz="1000">
                <a:solidFill>
                  <a:schemeClr val="bg1">
                    <a:lumMod val="75000"/>
                  </a:schemeClr>
                </a:solidFill>
              </a:endParaRPr>
            </a:p>
          </p:txBody>
        </p:sp>
        <p:sp>
          <p:nvSpPr>
            <p:cNvPr id="94" name="TextBox 93" title="Quarter Number"/>
            <p:cNvSpPr txBox="1"/>
            <p:nvPr/>
          </p:nvSpPr>
          <p:spPr>
            <a:xfrm>
              <a:off x="4164225"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Q2</a:t>
              </a:r>
              <a:endParaRPr lang="en-ZA" sz="1000">
                <a:solidFill>
                  <a:schemeClr val="tx1">
                    <a:lumMod val="65000"/>
                    <a:lumOff val="35000"/>
                  </a:schemeClr>
                </a:solidFill>
              </a:endParaRPr>
            </a:p>
          </p:txBody>
        </p:sp>
        <p:sp>
          <p:nvSpPr>
            <p:cNvPr id="95" name="TextBox 94" title="Quarter Number"/>
            <p:cNvSpPr txBox="1"/>
            <p:nvPr/>
          </p:nvSpPr>
          <p:spPr>
            <a:xfrm>
              <a:off x="4811740"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Q3</a:t>
              </a:r>
              <a:endParaRPr lang="en-ZA" sz="1000">
                <a:solidFill>
                  <a:schemeClr val="tx1">
                    <a:lumMod val="65000"/>
                    <a:lumOff val="35000"/>
                  </a:schemeClr>
                </a:solidFill>
              </a:endParaRPr>
            </a:p>
          </p:txBody>
        </p:sp>
        <p:sp>
          <p:nvSpPr>
            <p:cNvPr id="96" name="TextBox 95" title="Quarter Number"/>
            <p:cNvSpPr txBox="1"/>
            <p:nvPr/>
          </p:nvSpPr>
          <p:spPr>
            <a:xfrm>
              <a:off x="5459255"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Q4</a:t>
              </a:r>
              <a:endParaRPr lang="en-ZA" sz="1000">
                <a:solidFill>
                  <a:schemeClr val="tx1">
                    <a:lumMod val="65000"/>
                    <a:lumOff val="35000"/>
                  </a:schemeClr>
                </a:solidFill>
              </a:endParaRPr>
            </a:p>
          </p:txBody>
        </p:sp>
      </p:grpSp>
      <p:grpSp>
        <p:nvGrpSpPr>
          <p:cNvPr id="97" name="Group 96" title="Year 1"/>
          <p:cNvGrpSpPr/>
          <p:nvPr userDrawn="1"/>
        </p:nvGrpSpPr>
        <p:grpSpPr>
          <a:xfrm>
            <a:off x="791681" y="3119046"/>
            <a:ext cx="2695434" cy="561751"/>
            <a:chOff x="791681" y="3119046"/>
            <a:chExt cx="2695434" cy="561751"/>
          </a:xfrm>
        </p:grpSpPr>
        <p:cxnSp>
          <p:nvCxnSpPr>
            <p:cNvPr id="98" name="Straight Connector 97" title="Q lines"/>
            <p:cNvCxnSpPr>
              <a:cxnSpLocks/>
            </p:cNvCxnSpPr>
            <p:nvPr/>
          </p:nvCxnSpPr>
          <p:spPr>
            <a:xfrm>
              <a:off x="170330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99" name="Arrow: Right 129" title="Year Arrow"/>
            <p:cNvSpPr/>
            <p:nvPr/>
          </p:nvSpPr>
          <p:spPr>
            <a:xfrm>
              <a:off x="791681" y="3325541"/>
              <a:ext cx="2695434" cy="355256"/>
            </a:xfrm>
            <a:prstGeom prst="rightArrow">
              <a:avLst>
                <a:gd name="adj1" fmla="val 100000"/>
                <a:gd name="adj2" fmla="val 50000"/>
              </a:avLst>
            </a:prstGeom>
            <a:gradFill flip="none" rotWithShape="1">
              <a:gsLst>
                <a:gs pos="0">
                  <a:schemeClr val="accent2">
                    <a:lumMod val="20000"/>
                    <a:lumOff val="80000"/>
                  </a:schemeClr>
                </a:gs>
                <a:gs pos="100000">
                  <a:srgbClr val="EA0C0C"/>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a:p>
          </p:txBody>
        </p:sp>
        <p:sp>
          <p:nvSpPr>
            <p:cNvPr id="100" name="Oval 99" title="Quarter Background Cirlce"/>
            <p:cNvSpPr/>
            <p:nvPr/>
          </p:nvSpPr>
          <p:spPr>
            <a:xfrm>
              <a:off x="2913639"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title="Quarter Background Cirlce"/>
            <p:cNvSpPr/>
            <p:nvPr/>
          </p:nvSpPr>
          <p:spPr>
            <a:xfrm>
              <a:off x="2256010"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title="Quarter Background Cirlce"/>
            <p:cNvSpPr/>
            <p:nvPr/>
          </p:nvSpPr>
          <p:spPr>
            <a:xfrm>
              <a:off x="161174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title="Quarter Background Cirlce"/>
            <p:cNvSpPr/>
            <p:nvPr/>
          </p:nvSpPr>
          <p:spPr>
            <a:xfrm>
              <a:off x="965783"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4" name="Straight Connector 103" title="Q lines"/>
            <p:cNvCxnSpPr>
              <a:cxnSpLocks/>
            </p:cNvCxnSpPr>
            <p:nvPr/>
          </p:nvCxnSpPr>
          <p:spPr>
            <a:xfrm>
              <a:off x="1067475"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05" name="Straight Connector 104" title="Q lines"/>
            <p:cNvCxnSpPr>
              <a:cxnSpLocks/>
            </p:cNvCxnSpPr>
            <p:nvPr/>
          </p:nvCxnSpPr>
          <p:spPr>
            <a:xfrm>
              <a:off x="236225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06" name="Straight Connector 105" title="Q lines"/>
            <p:cNvCxnSpPr>
              <a:cxnSpLocks/>
            </p:cNvCxnSpPr>
            <p:nvPr/>
          </p:nvCxnSpPr>
          <p:spPr>
            <a:xfrm>
              <a:off x="3009651"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07" name="TextBox 106" title="Quarter Number"/>
            <p:cNvSpPr txBox="1"/>
            <p:nvPr/>
          </p:nvSpPr>
          <p:spPr>
            <a:xfrm>
              <a:off x="926650"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Q1</a:t>
              </a:r>
              <a:endParaRPr lang="en-ZA" sz="1000">
                <a:solidFill>
                  <a:schemeClr val="bg1">
                    <a:lumMod val="75000"/>
                  </a:schemeClr>
                </a:solidFill>
              </a:endParaRPr>
            </a:p>
          </p:txBody>
        </p:sp>
        <p:sp>
          <p:nvSpPr>
            <p:cNvPr id="108" name="TextBox 107" title="Quarter Number"/>
            <p:cNvSpPr txBox="1"/>
            <p:nvPr/>
          </p:nvSpPr>
          <p:spPr>
            <a:xfrm>
              <a:off x="1574165"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Q2</a:t>
              </a:r>
              <a:endParaRPr lang="en-ZA" sz="1000">
                <a:solidFill>
                  <a:schemeClr val="tx1">
                    <a:lumMod val="65000"/>
                    <a:lumOff val="35000"/>
                  </a:schemeClr>
                </a:solidFill>
              </a:endParaRPr>
            </a:p>
          </p:txBody>
        </p:sp>
        <p:sp>
          <p:nvSpPr>
            <p:cNvPr id="109" name="TextBox 108" title="Quarter Number"/>
            <p:cNvSpPr txBox="1"/>
            <p:nvPr/>
          </p:nvSpPr>
          <p:spPr>
            <a:xfrm>
              <a:off x="2221680"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Q3</a:t>
              </a:r>
              <a:endParaRPr lang="en-ZA" sz="1000">
                <a:solidFill>
                  <a:schemeClr val="tx1">
                    <a:lumMod val="65000"/>
                    <a:lumOff val="35000"/>
                  </a:schemeClr>
                </a:solidFill>
              </a:endParaRPr>
            </a:p>
          </p:txBody>
        </p:sp>
        <p:sp>
          <p:nvSpPr>
            <p:cNvPr id="110" name="TextBox 109" title="Quarter Number"/>
            <p:cNvSpPr txBox="1"/>
            <p:nvPr/>
          </p:nvSpPr>
          <p:spPr>
            <a:xfrm>
              <a:off x="2869195"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Q4</a:t>
              </a:r>
              <a:endParaRPr lang="en-ZA" sz="1000">
                <a:solidFill>
                  <a:schemeClr val="tx1">
                    <a:lumMod val="65000"/>
                    <a:lumOff val="35000"/>
                  </a:schemeClr>
                </a:solidFill>
              </a:endParaRPr>
            </a:p>
          </p:txBody>
        </p:sp>
      </p:grpSp>
      <p:sp>
        <p:nvSpPr>
          <p:cNvPr id="111" name="Text Placeholder 8"/>
          <p:cNvSpPr>
            <a:spLocks noGrp="1"/>
          </p:cNvSpPr>
          <p:nvPr>
            <p:ph type="body" sz="quarter" idx="15" hasCustomPrompt="1"/>
          </p:nvPr>
        </p:nvSpPr>
        <p:spPr>
          <a:xfrm>
            <a:off x="5874314" y="1515070"/>
            <a:ext cx="1530350" cy="629227"/>
          </a:xfrm>
          <a:prstGeom prst="rect">
            <a:avLst/>
          </a:prstGeom>
        </p:spPr>
        <p:txBody>
          <a:bodyPr/>
          <a:lstStyle>
            <a:lvl1pPr marL="0" indent="0" algn="ctr">
              <a:lnSpc>
                <a:spcPct val="100000"/>
              </a:lnSpc>
              <a:spcBef>
                <a:spcPts val="0"/>
              </a:spcBef>
              <a:buNone/>
              <a:defRPr sz="1600"/>
            </a:lvl1pPr>
          </a:lstStyle>
          <a:p>
            <a:pPr lvl="0"/>
            <a:r>
              <a:rPr lang="en-US"/>
              <a:t>Text</a:t>
            </a:r>
          </a:p>
          <a:p>
            <a:pPr lvl="0"/>
            <a:r>
              <a:rPr lang="en-US"/>
              <a:t>placeholder</a:t>
            </a:r>
          </a:p>
        </p:txBody>
      </p:sp>
      <p:sp>
        <p:nvSpPr>
          <p:cNvPr id="112" name="Text Placeholder 8"/>
          <p:cNvSpPr>
            <a:spLocks noGrp="1"/>
          </p:cNvSpPr>
          <p:nvPr>
            <p:ph type="body" sz="quarter" idx="16" hasCustomPrompt="1"/>
          </p:nvPr>
        </p:nvSpPr>
        <p:spPr>
          <a:xfrm>
            <a:off x="9760199" y="1515070"/>
            <a:ext cx="1530350" cy="629227"/>
          </a:xfrm>
          <a:prstGeom prst="rect">
            <a:avLst/>
          </a:prstGeom>
        </p:spPr>
        <p:txBody>
          <a:bodyPr/>
          <a:lstStyle>
            <a:lvl1pPr marL="0" indent="0" algn="ctr">
              <a:lnSpc>
                <a:spcPct val="100000"/>
              </a:lnSpc>
              <a:spcBef>
                <a:spcPts val="0"/>
              </a:spcBef>
              <a:buNone/>
              <a:defRPr sz="1600"/>
            </a:lvl1pPr>
          </a:lstStyle>
          <a:p>
            <a:pPr lvl="0"/>
            <a:r>
              <a:rPr lang="en-US"/>
              <a:t>Text</a:t>
            </a:r>
          </a:p>
          <a:p>
            <a:pPr lvl="0"/>
            <a:r>
              <a:rPr lang="en-US"/>
              <a:t>placeholder</a:t>
            </a:r>
          </a:p>
        </p:txBody>
      </p:sp>
      <p:sp>
        <p:nvSpPr>
          <p:cNvPr id="113" name="Text Placeholder 8"/>
          <p:cNvSpPr>
            <a:spLocks noGrp="1"/>
          </p:cNvSpPr>
          <p:nvPr>
            <p:ph type="body" sz="quarter" idx="17" hasCustomPrompt="1"/>
          </p:nvPr>
        </p:nvSpPr>
        <p:spPr>
          <a:xfrm>
            <a:off x="594428" y="4927573"/>
            <a:ext cx="1530350" cy="629227"/>
          </a:xfrm>
          <a:prstGeom prst="rect">
            <a:avLst/>
          </a:prstGeom>
        </p:spPr>
        <p:txBody>
          <a:bodyPr/>
          <a:lstStyle>
            <a:lvl1pPr marL="0" indent="0" algn="ctr">
              <a:lnSpc>
                <a:spcPct val="100000"/>
              </a:lnSpc>
              <a:spcBef>
                <a:spcPts val="0"/>
              </a:spcBef>
              <a:buNone/>
              <a:defRPr sz="1600"/>
            </a:lvl1pPr>
          </a:lstStyle>
          <a:p>
            <a:pPr lvl="0"/>
            <a:r>
              <a:rPr lang="en-US"/>
              <a:t>Text</a:t>
            </a:r>
          </a:p>
          <a:p>
            <a:pPr lvl="0"/>
            <a:r>
              <a:rPr lang="en-US"/>
              <a:t>placeholder</a:t>
            </a:r>
          </a:p>
        </p:txBody>
      </p:sp>
      <p:sp>
        <p:nvSpPr>
          <p:cNvPr id="114" name="Text Placeholder 8"/>
          <p:cNvSpPr>
            <a:spLocks noGrp="1"/>
          </p:cNvSpPr>
          <p:nvPr>
            <p:ph type="body" sz="quarter" idx="23" hasCustomPrompt="1"/>
          </p:nvPr>
        </p:nvSpPr>
        <p:spPr>
          <a:xfrm>
            <a:off x="3196226" y="4927573"/>
            <a:ext cx="1530350" cy="629227"/>
          </a:xfrm>
          <a:prstGeom prst="rect">
            <a:avLst/>
          </a:prstGeom>
        </p:spPr>
        <p:txBody>
          <a:bodyPr/>
          <a:lstStyle>
            <a:lvl1pPr marL="0" indent="0" algn="ctr">
              <a:lnSpc>
                <a:spcPct val="100000"/>
              </a:lnSpc>
              <a:spcBef>
                <a:spcPts val="0"/>
              </a:spcBef>
              <a:buNone/>
              <a:defRPr sz="1600"/>
            </a:lvl1pPr>
          </a:lstStyle>
          <a:p>
            <a:pPr lvl="0"/>
            <a:r>
              <a:rPr lang="en-US"/>
              <a:t>Text</a:t>
            </a:r>
          </a:p>
          <a:p>
            <a:pPr lvl="0"/>
            <a:r>
              <a:rPr lang="en-US"/>
              <a:t>placeholder</a:t>
            </a:r>
          </a:p>
        </p:txBody>
      </p:sp>
      <p:sp>
        <p:nvSpPr>
          <p:cNvPr id="115" name="Text Placeholder 8"/>
          <p:cNvSpPr>
            <a:spLocks noGrp="1"/>
          </p:cNvSpPr>
          <p:nvPr>
            <p:ph type="body" sz="quarter" idx="24" hasCustomPrompt="1"/>
          </p:nvPr>
        </p:nvSpPr>
        <p:spPr>
          <a:xfrm>
            <a:off x="5807451" y="4927573"/>
            <a:ext cx="1530350" cy="629227"/>
          </a:xfrm>
          <a:prstGeom prst="rect">
            <a:avLst/>
          </a:prstGeom>
        </p:spPr>
        <p:txBody>
          <a:bodyPr/>
          <a:lstStyle>
            <a:lvl1pPr marL="0" indent="0" algn="ctr">
              <a:lnSpc>
                <a:spcPct val="100000"/>
              </a:lnSpc>
              <a:spcBef>
                <a:spcPts val="0"/>
              </a:spcBef>
              <a:buNone/>
              <a:defRPr sz="1600"/>
            </a:lvl1pPr>
          </a:lstStyle>
          <a:p>
            <a:pPr lvl="0"/>
            <a:r>
              <a:rPr lang="en-US"/>
              <a:t>Text</a:t>
            </a:r>
          </a:p>
          <a:p>
            <a:pPr lvl="0"/>
            <a:r>
              <a:rPr lang="en-US"/>
              <a:t>placeholder</a:t>
            </a:r>
          </a:p>
        </p:txBody>
      </p:sp>
      <p:sp>
        <p:nvSpPr>
          <p:cNvPr id="116" name="Text Placeholder 8"/>
          <p:cNvSpPr>
            <a:spLocks noGrp="1"/>
          </p:cNvSpPr>
          <p:nvPr>
            <p:ph type="body" sz="quarter" idx="25" hasCustomPrompt="1"/>
          </p:nvPr>
        </p:nvSpPr>
        <p:spPr>
          <a:xfrm>
            <a:off x="8362114" y="4927573"/>
            <a:ext cx="1530350" cy="629227"/>
          </a:xfrm>
          <a:prstGeom prst="rect">
            <a:avLst/>
          </a:prstGeom>
        </p:spPr>
        <p:txBody>
          <a:bodyPr/>
          <a:lstStyle>
            <a:lvl1pPr marL="0" indent="0" algn="ctr">
              <a:lnSpc>
                <a:spcPct val="100000"/>
              </a:lnSpc>
              <a:spcBef>
                <a:spcPts val="0"/>
              </a:spcBef>
              <a:buNone/>
              <a:defRPr sz="1600"/>
            </a:lvl1pPr>
          </a:lstStyle>
          <a:p>
            <a:pPr lvl="0"/>
            <a:r>
              <a:rPr lang="en-US"/>
              <a:t>Text</a:t>
            </a:r>
          </a:p>
          <a:p>
            <a:pPr lvl="0"/>
            <a:r>
              <a:rPr lang="en-US"/>
              <a:t>placeholder</a:t>
            </a:r>
          </a:p>
        </p:txBody>
      </p:sp>
      <p:sp>
        <p:nvSpPr>
          <p:cNvPr id="117" name="Text Placeholder 4"/>
          <p:cNvSpPr>
            <a:spLocks noGrp="1"/>
          </p:cNvSpPr>
          <p:nvPr>
            <p:ph type="body" sz="quarter" idx="26" hasCustomPrompt="1"/>
          </p:nvPr>
        </p:nvSpPr>
        <p:spPr>
          <a:xfrm>
            <a:off x="594428" y="5724950"/>
            <a:ext cx="10898877" cy="595024"/>
          </a:xfrm>
        </p:spPr>
        <p:txBody>
          <a:bodyPr anchor="ctr"/>
          <a:lstStyle>
            <a:lvl1pPr marL="0" indent="0" algn="ctr">
              <a:buNone/>
              <a:defRPr sz="2400" baseline="0">
                <a:latin typeface="Open Sans (Body)"/>
              </a:defRPr>
            </a:lvl1pPr>
          </a:lstStyle>
          <a:p>
            <a:pPr lvl="0"/>
            <a:r>
              <a:rPr lang="en-US"/>
              <a:t>Contact Communications for custom timelines</a:t>
            </a:r>
          </a:p>
        </p:txBody>
      </p:sp>
      <p:sp>
        <p:nvSpPr>
          <p:cNvPr id="118" name="Picture Placeholder 8">
            <a:extLst>
              <a:ext uri="{FF2B5EF4-FFF2-40B4-BE49-F238E27FC236}">
                <a16:creationId xmlns:a16="http://schemas.microsoft.com/office/drawing/2014/main" id="{FAB3C01E-2A36-264D-931E-D93BDD458FB1}"/>
              </a:ext>
            </a:extLst>
          </p:cNvPr>
          <p:cNvSpPr>
            <a:spLocks noGrp="1"/>
          </p:cNvSpPr>
          <p:nvPr>
            <p:ph type="pic" sz="quarter" idx="27" hasCustomPrompt="1"/>
          </p:nvPr>
        </p:nvSpPr>
        <p:spPr>
          <a:xfrm>
            <a:off x="10704513" y="85725"/>
            <a:ext cx="1377950" cy="1096963"/>
          </a:xfrm>
        </p:spPr>
        <p:txBody>
          <a:bodyPr/>
          <a:lstStyle/>
          <a:p>
            <a:r>
              <a:rPr lang="en-US"/>
              <a:t>Logo</a:t>
            </a:r>
          </a:p>
        </p:txBody>
      </p:sp>
    </p:spTree>
    <p:extLst>
      <p:ext uri="{BB962C8B-B14F-4D97-AF65-F5344CB8AC3E}">
        <p14:creationId xmlns:p14="http://schemas.microsoft.com/office/powerpoint/2010/main" val="264304336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574E223-A593-47B3-801A-3280002BAFCF}" type="datetime1">
              <a:rPr lang="en-US" smtClean="0"/>
              <a:t>10/21/2020</a:t>
            </a:fld>
            <a:endParaRPr lang="en-US"/>
          </a:p>
        </p:txBody>
      </p:sp>
      <p:sp>
        <p:nvSpPr>
          <p:cNvPr id="3" name="Footer Placeholder 2"/>
          <p:cNvSpPr>
            <a:spLocks noGrp="1"/>
          </p:cNvSpPr>
          <p:nvPr>
            <p:ph type="ftr" sz="quarter" idx="11"/>
          </p:nvPr>
        </p:nvSpPr>
        <p:spPr/>
        <p:txBody>
          <a:bodyPr/>
          <a:lstStyle/>
          <a:p>
            <a:r>
              <a:rPr lang="en-US"/>
              <a:t>Texas Education Agency  Fall 2019</a:t>
            </a:r>
          </a:p>
        </p:txBody>
      </p:sp>
      <p:sp>
        <p:nvSpPr>
          <p:cNvPr id="4" name="Slide Number Placeholder 3"/>
          <p:cNvSpPr>
            <a:spLocks noGrp="1"/>
          </p:cNvSpPr>
          <p:nvPr>
            <p:ph type="sldNum" sz="quarter" idx="12"/>
          </p:nvPr>
        </p:nvSpPr>
        <p:spPr/>
        <p:txBody>
          <a:bodyPr/>
          <a:lstStyle/>
          <a:p>
            <a:fld id="{0088AB57-2DBE-44A3-AE96-942C49E954BF}" type="slidenum">
              <a:rPr lang="en-US" smtClean="0"/>
              <a:t>‹#›</a:t>
            </a:fld>
            <a:endParaRPr lang="en-US"/>
          </a:p>
        </p:txBody>
      </p:sp>
      <p:sp>
        <p:nvSpPr>
          <p:cNvPr id="5" name="Picture Placeholder 8">
            <a:extLst>
              <a:ext uri="{FF2B5EF4-FFF2-40B4-BE49-F238E27FC236}">
                <a16:creationId xmlns:a16="http://schemas.microsoft.com/office/drawing/2014/main" id="{7C88DBCA-A64D-1740-B976-40AA065451C1}"/>
              </a:ext>
            </a:extLst>
          </p:cNvPr>
          <p:cNvSpPr>
            <a:spLocks noGrp="1"/>
          </p:cNvSpPr>
          <p:nvPr>
            <p:ph type="pic" sz="quarter" idx="13" hasCustomPrompt="1"/>
          </p:nvPr>
        </p:nvSpPr>
        <p:spPr>
          <a:xfrm>
            <a:off x="10704513" y="85725"/>
            <a:ext cx="1377950" cy="1096963"/>
          </a:xfrm>
        </p:spPr>
        <p:txBody>
          <a:bodyPr/>
          <a:lstStyle/>
          <a:p>
            <a:r>
              <a:rPr lang="en-US" dirty="0"/>
              <a:t>Logo</a:t>
            </a:r>
          </a:p>
        </p:txBody>
      </p:sp>
    </p:spTree>
    <p:extLst>
      <p:ext uri="{BB962C8B-B14F-4D97-AF65-F5344CB8AC3E}">
        <p14:creationId xmlns:p14="http://schemas.microsoft.com/office/powerpoint/2010/main" val="24932744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2A8DDE68-DFA8-4269-806D-02751C15FD02}" type="datetime1">
              <a:rPr lang="en-US" smtClean="0"/>
              <a:t>10/21/2020</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Texas Education Agency  Fall 2019</a:t>
            </a:r>
          </a:p>
        </p:txBody>
      </p:sp>
      <p:sp>
        <p:nvSpPr>
          <p:cNvPr id="6" name="Slide Number Placeholder 5"/>
          <p:cNvSpPr>
            <a:spLocks noGrp="1"/>
          </p:cNvSpPr>
          <p:nvPr>
            <p:ph type="sldNum" sz="quarter" idx="12"/>
          </p:nvPr>
        </p:nvSpPr>
        <p:spPr/>
        <p:txBody>
          <a:bodyPr/>
          <a:lstStyle>
            <a:lvl1pPr>
              <a:defRPr/>
            </a:lvl1pPr>
          </a:lstStyle>
          <a:p>
            <a:pPr>
              <a:defRPr/>
            </a:pPr>
            <a:fld id="{5C0A3A4C-08FA-439A-8233-A74F0389907A}" type="slidenum">
              <a:rPr lang="en-US" altLang="en-US"/>
              <a:pPr>
                <a:defRPr/>
              </a:pPr>
              <a:t>‹#›</a:t>
            </a:fld>
            <a:endParaRPr lang="en-US" altLang="en-US"/>
          </a:p>
        </p:txBody>
      </p:sp>
    </p:spTree>
    <p:extLst>
      <p:ext uri="{BB962C8B-B14F-4D97-AF65-F5344CB8AC3E}">
        <p14:creationId xmlns:p14="http://schemas.microsoft.com/office/powerpoint/2010/main" val="166126047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A Opener - Blank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255714"/>
            <a:ext cx="12192000" cy="5602286"/>
          </a:xfrm>
          <a:prstGeom prst="rect">
            <a:avLst/>
          </a:prstGeom>
        </p:spPr>
        <p:txBody>
          <a:bodyPr/>
          <a:lstStyle>
            <a:lvl1pPr marL="0" indent="0">
              <a:buNone/>
              <a:defRPr/>
            </a:lvl1pPr>
          </a:lstStyle>
          <a:p>
            <a:pPr lvl="0"/>
            <a:endParaRPr lang="en-US" dirty="0"/>
          </a:p>
        </p:txBody>
      </p:sp>
    </p:spTree>
    <p:extLst>
      <p:ext uri="{BB962C8B-B14F-4D97-AF65-F5344CB8AC3E}">
        <p14:creationId xmlns:p14="http://schemas.microsoft.com/office/powerpoint/2010/main" val="32620930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A Opener - Blank 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16992" y="1255714"/>
            <a:ext cx="5702808" cy="5327966"/>
          </a:xfrm>
          <a:prstGeom prst="rect">
            <a:avLst/>
          </a:prstGeom>
        </p:spPr>
        <p:txBody>
          <a:bodyPr/>
          <a:lstStyle>
            <a:lvl1pPr marL="0" indent="0">
              <a:buNone/>
              <a:defRPr/>
            </a:lvl1pPr>
          </a:lstStyle>
          <a:p>
            <a:pPr lvl="0"/>
            <a:endParaRPr lang="en-US" dirty="0"/>
          </a:p>
        </p:txBody>
      </p:sp>
      <p:sp>
        <p:nvSpPr>
          <p:cNvPr id="4" name="Content Placeholder 3"/>
          <p:cNvSpPr>
            <a:spLocks noGrp="1"/>
          </p:cNvSpPr>
          <p:nvPr>
            <p:ph sz="half" idx="2"/>
          </p:nvPr>
        </p:nvSpPr>
        <p:spPr>
          <a:xfrm>
            <a:off x="6172200" y="1255713"/>
            <a:ext cx="5702808" cy="5327967"/>
          </a:xfrm>
          <a:prstGeom prst="rect">
            <a:avLst/>
          </a:prstGeom>
        </p:spPr>
        <p:txBody>
          <a:bodyPr/>
          <a:lstStyle>
            <a:lvl1pPr marL="0" indent="0">
              <a:buNone/>
              <a:defRPr/>
            </a:lvl1pPr>
          </a:lstStyle>
          <a:p>
            <a:pPr lvl="0"/>
            <a:endParaRPr lang="en-US" dirty="0"/>
          </a:p>
        </p:txBody>
      </p:sp>
    </p:spTree>
    <p:extLst>
      <p:ext uri="{BB962C8B-B14F-4D97-AF65-F5344CB8AC3E}">
        <p14:creationId xmlns:p14="http://schemas.microsoft.com/office/powerpoint/2010/main" val="36219289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10" name="Picture 9" descr="A group of people sitting in a room&#10;&#10;Description automatically generated">
            <a:extLst>
              <a:ext uri="{FF2B5EF4-FFF2-40B4-BE49-F238E27FC236}">
                <a16:creationId xmlns:a16="http://schemas.microsoft.com/office/drawing/2014/main" id="{6FD7D95E-6B62-47ED-8187-0B1562D069E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198" r="1178" b="24686"/>
          <a:stretch/>
        </p:blipFill>
        <p:spPr>
          <a:xfrm>
            <a:off x="0" y="1"/>
            <a:ext cx="12192000"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1"/>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75964"/>
            <a:ext cx="5507665" cy="2389625"/>
          </a:xfrm>
          <a:noFill/>
          <a:ln>
            <a:noFill/>
          </a:ln>
        </p:spPr>
        <p:txBody>
          <a:bodyPr anchor="b">
            <a:noAutofit/>
          </a:bodyPr>
          <a:lstStyle>
            <a:lvl1pPr algn="l">
              <a:defRPr sz="5400">
                <a:solidFill>
                  <a:schemeClr val="accent1"/>
                </a:solidFill>
                <a:latin typeface="+mn-lt"/>
              </a:defRPr>
            </a:lvl1pPr>
          </a:lstStyle>
          <a:p>
            <a:r>
              <a:rPr lang="en-US" dirty="0"/>
              <a:t>Click to edit Master title or section break</a:t>
            </a:r>
          </a:p>
        </p:txBody>
      </p:sp>
    </p:spTree>
    <p:extLst>
      <p:ext uri="{BB962C8B-B14F-4D97-AF65-F5344CB8AC3E}">
        <p14:creationId xmlns:p14="http://schemas.microsoft.com/office/powerpoint/2010/main" val="261396027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5" descr="A group of people walking on a bridge&#10;&#10;Description automatically generated">
            <a:extLst>
              <a:ext uri="{FF2B5EF4-FFF2-40B4-BE49-F238E27FC236}">
                <a16:creationId xmlns:a16="http://schemas.microsoft.com/office/drawing/2014/main" id="{45223C62-28C3-4635-9AE9-ABBD588FC761}"/>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t="11888" b="4042"/>
          <a:stretch/>
        </p:blipFill>
        <p:spPr>
          <a:xfrm>
            <a:off x="0" y="0"/>
            <a:ext cx="12217429"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48669"/>
            <a:ext cx="5507665" cy="2416920"/>
          </a:xfrm>
          <a:noFill/>
          <a:ln>
            <a:noFill/>
          </a:ln>
        </p:spPr>
        <p:txBody>
          <a:bodyPr anchor="b">
            <a:noAutofit/>
          </a:bodyPr>
          <a:lstStyle>
            <a:lvl1pPr algn="l">
              <a:defRPr sz="5400">
                <a:solidFill>
                  <a:schemeClr val="accent1"/>
                </a:solidFill>
                <a:latin typeface="+mn-lt"/>
              </a:defRPr>
            </a:lvl1pPr>
          </a:lstStyle>
          <a:p>
            <a:r>
              <a:rPr lang="en-US" dirty="0"/>
              <a:t>Click to edit Master title or section break</a:t>
            </a:r>
          </a:p>
        </p:txBody>
      </p:sp>
    </p:spTree>
    <p:extLst>
      <p:ext uri="{BB962C8B-B14F-4D97-AF65-F5344CB8AC3E}">
        <p14:creationId xmlns:p14="http://schemas.microsoft.com/office/powerpoint/2010/main" val="308271764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9" name="Picture 8" descr="A group of people standing in front of a crowd posing for the camera&#10;&#10;Description automatically generated">
            <a:extLst>
              <a:ext uri="{FF2B5EF4-FFF2-40B4-BE49-F238E27FC236}">
                <a16:creationId xmlns:a16="http://schemas.microsoft.com/office/drawing/2014/main" id="{8132F563-1018-4BBA-84AD-7D43004AA59D}"/>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l="3" t="11325" r="3165" b="2551"/>
          <a:stretch/>
        </p:blipFill>
        <p:spPr>
          <a:xfrm>
            <a:off x="426" y="0"/>
            <a:ext cx="12191574"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dirty="0"/>
              <a:t>Click to edit Master title or section break</a:t>
            </a:r>
          </a:p>
        </p:txBody>
      </p:sp>
    </p:spTree>
    <p:extLst>
      <p:ext uri="{BB962C8B-B14F-4D97-AF65-F5344CB8AC3E}">
        <p14:creationId xmlns:p14="http://schemas.microsoft.com/office/powerpoint/2010/main" val="311348063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10" name="Picture 9" descr="A group of people sitting at a computer&#10;&#10;Description automatically generated">
            <a:extLst>
              <a:ext uri="{FF2B5EF4-FFF2-40B4-BE49-F238E27FC236}">
                <a16:creationId xmlns:a16="http://schemas.microsoft.com/office/drawing/2014/main" id="{70A31480-C32A-4BB8-B0DF-C99B27B668F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722" r="-22" b="20417"/>
          <a:stretch/>
        </p:blipFill>
        <p:spPr>
          <a:xfrm>
            <a:off x="0" y="1"/>
            <a:ext cx="12217428"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dirty="0"/>
              <a:t>Click to edit Master title or section break</a:t>
            </a:r>
          </a:p>
        </p:txBody>
      </p:sp>
    </p:spTree>
    <p:extLst>
      <p:ext uri="{BB962C8B-B14F-4D97-AF65-F5344CB8AC3E}">
        <p14:creationId xmlns:p14="http://schemas.microsoft.com/office/powerpoint/2010/main" val="369589880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pic>
        <p:nvPicPr>
          <p:cNvPr id="6" name="Picture 5" descr="A group of people in a room&#10;&#10;Description automatically generated">
            <a:extLst>
              <a:ext uri="{FF2B5EF4-FFF2-40B4-BE49-F238E27FC236}">
                <a16:creationId xmlns:a16="http://schemas.microsoft.com/office/drawing/2014/main" id="{1B9DEDDA-7B58-4520-A950-B49ECEF3EC1E}"/>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l="4683" t="23292" r="9940" b="12674"/>
          <a:stretch/>
        </p:blipFill>
        <p:spPr>
          <a:xfrm>
            <a:off x="1" y="1"/>
            <a:ext cx="12191999" cy="6857999"/>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73148" y="2169994"/>
            <a:ext cx="2870789" cy="2343445"/>
          </a:xfrm>
          <a:noFill/>
          <a:ln>
            <a:noFill/>
          </a:ln>
        </p:spPr>
        <p:txBody>
          <a:bodyPr anchor="b">
            <a:noAutofit/>
          </a:bodyPr>
          <a:lstStyle>
            <a:lvl1pPr algn="l">
              <a:defRPr sz="4000">
                <a:solidFill>
                  <a:schemeClr val="bg1"/>
                </a:solidFill>
                <a:latin typeface="+mn-lt"/>
              </a:defRPr>
            </a:lvl1pPr>
          </a:lstStyle>
          <a:p>
            <a:r>
              <a:rPr lang="en-US" dirty="0"/>
              <a:t>Click to edit Master title or section break</a:t>
            </a:r>
          </a:p>
        </p:txBody>
      </p:sp>
    </p:spTree>
    <p:extLst>
      <p:ext uri="{BB962C8B-B14F-4D97-AF65-F5344CB8AC3E}">
        <p14:creationId xmlns:p14="http://schemas.microsoft.com/office/powerpoint/2010/main" val="64623359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9" name="Picture 8" descr="A picture containing person, child, indoor, wall&#10;&#10;Description automatically generated">
            <a:extLst>
              <a:ext uri="{FF2B5EF4-FFF2-40B4-BE49-F238E27FC236}">
                <a16:creationId xmlns:a16="http://schemas.microsoft.com/office/drawing/2014/main" id="{454B729E-4078-4961-AA28-F71FC702E41B}"/>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l="42" t="7435" r="-42" b="17542"/>
          <a:stretch/>
        </p:blipFill>
        <p:spPr>
          <a:xfrm>
            <a:off x="0" y="1"/>
            <a:ext cx="12192000"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73148" y="2169994"/>
            <a:ext cx="2870789" cy="2343445"/>
          </a:xfrm>
          <a:noFill/>
          <a:ln>
            <a:noFill/>
          </a:ln>
        </p:spPr>
        <p:txBody>
          <a:bodyPr anchor="b">
            <a:noAutofit/>
          </a:bodyPr>
          <a:lstStyle>
            <a:lvl1pPr algn="l">
              <a:defRPr sz="4000">
                <a:solidFill>
                  <a:schemeClr val="bg1"/>
                </a:solidFill>
                <a:latin typeface="+mn-lt"/>
              </a:defRPr>
            </a:lvl1pPr>
          </a:lstStyle>
          <a:p>
            <a:r>
              <a:rPr lang="en-US" dirty="0"/>
              <a:t>Click to edit Master title or section break</a:t>
            </a:r>
          </a:p>
        </p:txBody>
      </p:sp>
    </p:spTree>
    <p:extLst>
      <p:ext uri="{BB962C8B-B14F-4D97-AF65-F5344CB8AC3E}">
        <p14:creationId xmlns:p14="http://schemas.microsoft.com/office/powerpoint/2010/main" val="159613681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11" name="Picture 10" descr="A group of people sitting at a table&#10;&#10;Description automatically generated">
            <a:extLst>
              <a:ext uri="{FF2B5EF4-FFF2-40B4-BE49-F238E27FC236}">
                <a16:creationId xmlns:a16="http://schemas.microsoft.com/office/drawing/2014/main" id="{33D73650-076F-4A3A-8B1D-4BC037C27D80}"/>
              </a:ext>
            </a:extLst>
          </p:cNvPr>
          <p:cNvPicPr>
            <a:picLocks noChangeAspect="1"/>
          </p:cNvPicPr>
          <p:nvPr userDrawn="1"/>
        </p:nvPicPr>
        <p:blipFill rotWithShape="1">
          <a:blip r:embed="rId2">
            <a:alphaModFix amt="65000"/>
            <a:extLst>
              <a:ext uri="{28A0092B-C50C-407E-A947-70E740481C1C}">
                <a14:useLocalDpi xmlns:a14="http://schemas.microsoft.com/office/drawing/2010/main" val="0"/>
              </a:ext>
            </a:extLst>
          </a:blip>
          <a:srcRect t="2711" r="1406" b="14039"/>
          <a:stretch/>
        </p:blipFill>
        <p:spPr>
          <a:xfrm>
            <a:off x="1" y="0"/>
            <a:ext cx="12191999"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2" y="2179675"/>
            <a:ext cx="2870789" cy="2351382"/>
          </a:xfrm>
          <a:noFill/>
          <a:ln>
            <a:noFill/>
          </a:ln>
        </p:spPr>
        <p:txBody>
          <a:bodyPr anchor="b">
            <a:noAutofit/>
          </a:bodyPr>
          <a:lstStyle>
            <a:lvl1pPr algn="l">
              <a:defRPr sz="4000">
                <a:solidFill>
                  <a:schemeClr val="bg1"/>
                </a:solidFill>
                <a:latin typeface="+mn-lt"/>
              </a:defRPr>
            </a:lvl1pPr>
          </a:lstStyle>
          <a:p>
            <a:r>
              <a:rPr lang="en-US" dirty="0"/>
              <a:t>Click to edit Master title or section break</a:t>
            </a:r>
          </a:p>
        </p:txBody>
      </p:sp>
    </p:spTree>
    <p:extLst>
      <p:ext uri="{BB962C8B-B14F-4D97-AF65-F5344CB8AC3E}">
        <p14:creationId xmlns:p14="http://schemas.microsoft.com/office/powerpoint/2010/main" val="343694815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pic>
        <p:nvPicPr>
          <p:cNvPr id="10" name="Picture 9" descr="A picture containing book, indoor, laptop, shelf&#10;&#10;Description automatically generated">
            <a:extLst>
              <a:ext uri="{FF2B5EF4-FFF2-40B4-BE49-F238E27FC236}">
                <a16:creationId xmlns:a16="http://schemas.microsoft.com/office/drawing/2014/main" id="{E38AE18D-74B8-4D84-8A53-A0113DBFDB85}"/>
              </a:ext>
            </a:extLst>
          </p:cNvPr>
          <p:cNvPicPr>
            <a:picLocks noChangeAspect="1"/>
          </p:cNvPicPr>
          <p:nvPr userDrawn="1"/>
        </p:nvPicPr>
        <p:blipFill rotWithShape="1">
          <a:blip r:embed="rId2">
            <a:alphaModFix amt="65000"/>
            <a:extLst>
              <a:ext uri="{28A0092B-C50C-407E-A947-70E740481C1C}">
                <a14:useLocalDpi xmlns:a14="http://schemas.microsoft.com/office/drawing/2010/main" val="0"/>
              </a:ext>
            </a:extLst>
          </a:blip>
          <a:srcRect l="-104" t="6395" r="104" b="3783"/>
          <a:stretch/>
        </p:blipFill>
        <p:spPr>
          <a:xfrm>
            <a:off x="0" y="1"/>
            <a:ext cx="12192000" cy="6898432"/>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2" y="2179674"/>
            <a:ext cx="2870789" cy="2392325"/>
          </a:xfrm>
          <a:noFill/>
          <a:ln>
            <a:noFill/>
          </a:ln>
        </p:spPr>
        <p:txBody>
          <a:bodyPr anchor="b">
            <a:noAutofit/>
          </a:bodyPr>
          <a:lstStyle>
            <a:lvl1pPr algn="l">
              <a:defRPr sz="4000">
                <a:solidFill>
                  <a:schemeClr val="bg1"/>
                </a:solidFill>
                <a:latin typeface="+mn-lt"/>
              </a:defRPr>
            </a:lvl1pPr>
          </a:lstStyle>
          <a:p>
            <a:r>
              <a:rPr lang="en-US" dirty="0"/>
              <a:t>Click to edit Master title or section break</a:t>
            </a:r>
          </a:p>
        </p:txBody>
      </p:sp>
    </p:spTree>
    <p:extLst>
      <p:ext uri="{BB962C8B-B14F-4D97-AF65-F5344CB8AC3E}">
        <p14:creationId xmlns:p14="http://schemas.microsoft.com/office/powerpoint/2010/main" val="11384464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EA Opener - Sec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4000" y="2872510"/>
            <a:ext cx="9138089" cy="1455647"/>
          </a:xfrm>
          <a:prstGeom prst="rect">
            <a:avLst/>
          </a:prstGeom>
          <a:solidFill>
            <a:schemeClr val="bg1">
              <a:lumMod val="95000"/>
            </a:schemeClr>
          </a:solidFill>
        </p:spPr>
        <p:txBody>
          <a:bodyPr anchor="ctr">
            <a:noAutofit/>
          </a:bodyPr>
          <a:lstStyle>
            <a:lvl1pPr algn="ctr">
              <a:defRPr lang="en-US" sz="6000" b="1" kern="1200" baseline="0" dirty="0" smtClean="0">
                <a:solidFill>
                  <a:srgbClr val="3C6EBE"/>
                </a:solidFill>
                <a:latin typeface="+mn-lt"/>
                <a:ea typeface="+mn-ea"/>
                <a:cs typeface="+mn-cs"/>
              </a:defRPr>
            </a:lvl1pPr>
          </a:lstStyle>
          <a:p>
            <a:r>
              <a:rPr lang="en-US" dirty="0"/>
              <a:t>Edit Section Title</a:t>
            </a:r>
          </a:p>
        </p:txBody>
      </p:sp>
      <p:sp>
        <p:nvSpPr>
          <p:cNvPr id="4" name="Date Placeholder 3"/>
          <p:cNvSpPr>
            <a:spLocks noGrp="1"/>
          </p:cNvSpPr>
          <p:nvPr>
            <p:ph type="dt" sz="half" idx="10"/>
          </p:nvPr>
        </p:nvSpPr>
        <p:spPr/>
        <p:txBody>
          <a:bodyPr/>
          <a:lstStyle/>
          <a:p>
            <a:fld id="{724FC2D5-FF02-46A6-BA9A-A50E011A0C42}" type="datetime1">
              <a:rPr lang="en-US" smtClean="0"/>
              <a:t>10/21/2020</a:t>
            </a:fld>
            <a:endParaRPr lang="en-US"/>
          </a:p>
        </p:txBody>
      </p:sp>
      <p:sp>
        <p:nvSpPr>
          <p:cNvPr id="5" name="Footer Placeholder 4"/>
          <p:cNvSpPr>
            <a:spLocks noGrp="1"/>
          </p:cNvSpPr>
          <p:nvPr>
            <p:ph type="ftr" sz="quarter" idx="11"/>
          </p:nvPr>
        </p:nvSpPr>
        <p:spPr/>
        <p:txBody>
          <a:bodyPr/>
          <a:lstStyle/>
          <a:p>
            <a:r>
              <a:rPr lang="en-US"/>
              <a:t>Texas Education Agency  Fall 2019</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
        <p:nvSpPr>
          <p:cNvPr id="11" name="Subtitle 2"/>
          <p:cNvSpPr>
            <a:spLocks noGrp="1"/>
          </p:cNvSpPr>
          <p:nvPr>
            <p:ph type="subTitle" idx="1" hasCustomPrompt="1"/>
          </p:nvPr>
        </p:nvSpPr>
        <p:spPr>
          <a:xfrm>
            <a:off x="1524000" y="4328159"/>
            <a:ext cx="9144000" cy="865633"/>
          </a:xfrm>
          <a:prstGeom prst="rect">
            <a:avLst/>
          </a:prstGeom>
          <a:solidFill>
            <a:schemeClr val="bg1">
              <a:lumMod val="95000"/>
            </a:schemeClr>
          </a:solidFill>
        </p:spPr>
        <p:txBody>
          <a:bodyPr anchor="t"/>
          <a:lstStyle>
            <a:lvl1pPr marL="0" indent="0" algn="ctr">
              <a:lnSpc>
                <a:spcPct val="90000"/>
              </a:lnSpc>
              <a:buNone/>
              <a:defRPr sz="2400" b="1" spc="140" baseline="0">
                <a:solidFill>
                  <a:srgbClr val="44546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 STYLE</a:t>
            </a:r>
          </a:p>
        </p:txBody>
      </p:sp>
    </p:spTree>
    <p:extLst>
      <p:ext uri="{BB962C8B-B14F-4D97-AF65-F5344CB8AC3E}">
        <p14:creationId xmlns:p14="http://schemas.microsoft.com/office/powerpoint/2010/main" val="172771093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dirty="0"/>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Rectangle 9">
            <a:extLst>
              <a:ext uri="{FF2B5EF4-FFF2-40B4-BE49-F238E27FC236}">
                <a16:creationId xmlns:a16="http://schemas.microsoft.com/office/drawing/2014/main" id="{3EF4DB6E-C9F9-D944-B663-9CB9DAF8722D}"/>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A518B"/>
              </a:solidFill>
            </a:endParaRPr>
          </a:p>
        </p:txBody>
      </p:sp>
      <p:sp>
        <p:nvSpPr>
          <p:cNvPr id="11" name="Footer Placeholder 4">
            <a:extLst>
              <a:ext uri="{FF2B5EF4-FFF2-40B4-BE49-F238E27FC236}">
                <a16:creationId xmlns:a16="http://schemas.microsoft.com/office/drawing/2014/main" id="{68E7FD1F-DB59-1F43-A0E9-971CABD56E09}"/>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dirty="0"/>
          </a:p>
        </p:txBody>
      </p:sp>
      <p:sp>
        <p:nvSpPr>
          <p:cNvPr id="12" name="Date Placeholder 3">
            <a:extLst>
              <a:ext uri="{FF2B5EF4-FFF2-40B4-BE49-F238E27FC236}">
                <a16:creationId xmlns:a16="http://schemas.microsoft.com/office/drawing/2014/main" id="{1650F9ED-1E1E-254C-8D51-ADB94CF4D0E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10/21/2020</a:t>
            </a:fld>
            <a:endParaRPr lang="en-US" dirty="0"/>
          </a:p>
        </p:txBody>
      </p:sp>
      <p:sp>
        <p:nvSpPr>
          <p:cNvPr id="13" name="Slide Number Placeholder 5">
            <a:extLst>
              <a:ext uri="{FF2B5EF4-FFF2-40B4-BE49-F238E27FC236}">
                <a16:creationId xmlns:a16="http://schemas.microsoft.com/office/drawing/2014/main" id="{C4FED095-2A60-7649-AE12-495DA5A57147}"/>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337266555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dirty="0"/>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Rectangle 9">
            <a:extLst>
              <a:ext uri="{FF2B5EF4-FFF2-40B4-BE49-F238E27FC236}">
                <a16:creationId xmlns:a16="http://schemas.microsoft.com/office/drawing/2014/main" id="{D5EBFA53-3D67-304C-8BAB-F461F2DE5244}"/>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A518B"/>
              </a:solidFill>
            </a:endParaRPr>
          </a:p>
        </p:txBody>
      </p:sp>
      <p:sp>
        <p:nvSpPr>
          <p:cNvPr id="11" name="Footer Placeholder 4">
            <a:extLst>
              <a:ext uri="{FF2B5EF4-FFF2-40B4-BE49-F238E27FC236}">
                <a16:creationId xmlns:a16="http://schemas.microsoft.com/office/drawing/2014/main" id="{E08215F0-AC27-C64F-9348-60129EF4301B}"/>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dirty="0"/>
          </a:p>
        </p:txBody>
      </p:sp>
      <p:sp>
        <p:nvSpPr>
          <p:cNvPr id="12" name="Date Placeholder 3">
            <a:extLst>
              <a:ext uri="{FF2B5EF4-FFF2-40B4-BE49-F238E27FC236}">
                <a16:creationId xmlns:a16="http://schemas.microsoft.com/office/drawing/2014/main" id="{0112C45B-F787-7C43-BB07-B21494642665}"/>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10/21/2020</a:t>
            </a:fld>
            <a:endParaRPr lang="en-US" dirty="0"/>
          </a:p>
        </p:txBody>
      </p:sp>
      <p:sp>
        <p:nvSpPr>
          <p:cNvPr id="13" name="Slide Number Placeholder 5">
            <a:extLst>
              <a:ext uri="{FF2B5EF4-FFF2-40B4-BE49-F238E27FC236}">
                <a16:creationId xmlns:a16="http://schemas.microsoft.com/office/drawing/2014/main" id="{4FB4E1D8-148E-BB46-8227-70333E5A731A}"/>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369416563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dirty="0"/>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a:extLst>
              <a:ext uri="{FF2B5EF4-FFF2-40B4-BE49-F238E27FC236}">
                <a16:creationId xmlns:a16="http://schemas.microsoft.com/office/drawing/2014/main" id="{ED7E7471-44C5-463E-B019-1DAB8864F308}"/>
              </a:ext>
            </a:extLst>
          </p:cNvPr>
          <p:cNvSpPr>
            <a:spLocks noGrp="1"/>
          </p:cNvSpPr>
          <p:nvPr>
            <p:ph idx="13"/>
          </p:nvPr>
        </p:nvSpPr>
        <p:spPr>
          <a:xfrm>
            <a:off x="6450417" y="1304642"/>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Rectangle 10">
            <a:extLst>
              <a:ext uri="{FF2B5EF4-FFF2-40B4-BE49-F238E27FC236}">
                <a16:creationId xmlns:a16="http://schemas.microsoft.com/office/drawing/2014/main" id="{B4ABE558-DBB8-C64A-B51B-A8140EAB3C38}"/>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A518B"/>
              </a:solidFill>
            </a:endParaRPr>
          </a:p>
        </p:txBody>
      </p:sp>
      <p:sp>
        <p:nvSpPr>
          <p:cNvPr id="12" name="Footer Placeholder 4">
            <a:extLst>
              <a:ext uri="{FF2B5EF4-FFF2-40B4-BE49-F238E27FC236}">
                <a16:creationId xmlns:a16="http://schemas.microsoft.com/office/drawing/2014/main" id="{520D4E2B-309B-AC4B-967F-9B15C61CC148}"/>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dirty="0"/>
          </a:p>
        </p:txBody>
      </p:sp>
      <p:sp>
        <p:nvSpPr>
          <p:cNvPr id="13" name="Date Placeholder 3">
            <a:extLst>
              <a:ext uri="{FF2B5EF4-FFF2-40B4-BE49-F238E27FC236}">
                <a16:creationId xmlns:a16="http://schemas.microsoft.com/office/drawing/2014/main" id="{83D23F3C-8686-ED41-A69E-216B386B960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10/21/2020</a:t>
            </a:fld>
            <a:endParaRPr lang="en-US" dirty="0"/>
          </a:p>
        </p:txBody>
      </p:sp>
      <p:sp>
        <p:nvSpPr>
          <p:cNvPr id="14" name="Slide Number Placeholder 5">
            <a:extLst>
              <a:ext uri="{FF2B5EF4-FFF2-40B4-BE49-F238E27FC236}">
                <a16:creationId xmlns:a16="http://schemas.microsoft.com/office/drawing/2014/main" id="{BD27DAC6-0C5E-194D-B398-62D21A93A67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20880533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dirty="0"/>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6428096" y="1285424"/>
            <a:ext cx="5405941"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6428097" y="1285424"/>
            <a:ext cx="538362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Rectangle 12">
            <a:extLst>
              <a:ext uri="{FF2B5EF4-FFF2-40B4-BE49-F238E27FC236}">
                <a16:creationId xmlns:a16="http://schemas.microsoft.com/office/drawing/2014/main" id="{204B5868-DFC4-1A43-8743-6E68BA4257B7}"/>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A518B"/>
              </a:solidFill>
            </a:endParaRPr>
          </a:p>
        </p:txBody>
      </p:sp>
      <p:sp>
        <p:nvSpPr>
          <p:cNvPr id="14" name="Footer Placeholder 4">
            <a:extLst>
              <a:ext uri="{FF2B5EF4-FFF2-40B4-BE49-F238E27FC236}">
                <a16:creationId xmlns:a16="http://schemas.microsoft.com/office/drawing/2014/main" id="{32ECF530-48E5-5848-B2E1-9BC081B0DFB1}"/>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dirty="0"/>
          </a:p>
        </p:txBody>
      </p:sp>
      <p:sp>
        <p:nvSpPr>
          <p:cNvPr id="15" name="Date Placeholder 3">
            <a:extLst>
              <a:ext uri="{FF2B5EF4-FFF2-40B4-BE49-F238E27FC236}">
                <a16:creationId xmlns:a16="http://schemas.microsoft.com/office/drawing/2014/main" id="{0496040E-53E8-4343-B8A6-5CD8977655D2}"/>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10/21/2020</a:t>
            </a:fld>
            <a:endParaRPr lang="en-US" dirty="0"/>
          </a:p>
        </p:txBody>
      </p:sp>
      <p:sp>
        <p:nvSpPr>
          <p:cNvPr id="16" name="Slide Number Placeholder 5">
            <a:extLst>
              <a:ext uri="{FF2B5EF4-FFF2-40B4-BE49-F238E27FC236}">
                <a16:creationId xmlns:a16="http://schemas.microsoft.com/office/drawing/2014/main" id="{401EF5C9-4012-EE46-BB4E-52AD584C52A5}"/>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270325413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dirty="0"/>
              <a:t>Click to add header</a:t>
            </a:r>
          </a:p>
        </p:txBody>
      </p:sp>
      <p:sp>
        <p:nvSpPr>
          <p:cNvPr id="10" name="Rectangle 9">
            <a:extLst>
              <a:ext uri="{FF2B5EF4-FFF2-40B4-BE49-F238E27FC236}">
                <a16:creationId xmlns:a16="http://schemas.microsoft.com/office/drawing/2014/main" id="{1E0729C3-ACF1-4E41-B822-FC5A03165595}"/>
              </a:ext>
            </a:extLst>
          </p:cNvPr>
          <p:cNvSpPr/>
          <p:nvPr userDrawn="1"/>
        </p:nvSpPr>
        <p:spPr>
          <a:xfrm>
            <a:off x="333375"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643187"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952999"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262811"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572623" y="3223291"/>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userDrawn="1"/>
        </p:nvCxnSpPr>
        <p:spPr>
          <a:xfrm flipH="1" flipV="1">
            <a:off x="1428749" y="2390136"/>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736180"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6048373"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336753"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563224"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0DA5B326-4BC0-484C-8A52-EB4943337D62}"/>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A518B"/>
              </a:solidFill>
            </a:endParaRPr>
          </a:p>
        </p:txBody>
      </p:sp>
      <p:sp>
        <p:nvSpPr>
          <p:cNvPr id="21" name="Footer Placeholder 4">
            <a:extLst>
              <a:ext uri="{FF2B5EF4-FFF2-40B4-BE49-F238E27FC236}">
                <a16:creationId xmlns:a16="http://schemas.microsoft.com/office/drawing/2014/main" id="{4142F996-DE7C-3E47-BA8A-BBC00F96DD25}"/>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dirty="0"/>
          </a:p>
        </p:txBody>
      </p:sp>
      <p:sp>
        <p:nvSpPr>
          <p:cNvPr id="22" name="Date Placeholder 3">
            <a:extLst>
              <a:ext uri="{FF2B5EF4-FFF2-40B4-BE49-F238E27FC236}">
                <a16:creationId xmlns:a16="http://schemas.microsoft.com/office/drawing/2014/main" id="{974DC2DB-1F0B-0942-9E0D-4F8920E60929}"/>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10/21/2020</a:t>
            </a:fld>
            <a:endParaRPr lang="en-US" dirty="0"/>
          </a:p>
        </p:txBody>
      </p:sp>
      <p:sp>
        <p:nvSpPr>
          <p:cNvPr id="23" name="Slide Number Placeholder 5">
            <a:extLst>
              <a:ext uri="{FF2B5EF4-FFF2-40B4-BE49-F238E27FC236}">
                <a16:creationId xmlns:a16="http://schemas.microsoft.com/office/drawing/2014/main" id="{2B05FB37-2E5D-9D48-A9B7-C9217B4502DA}"/>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314911292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dirty="0"/>
              <a:t>Click to add header</a:t>
            </a:r>
          </a:p>
        </p:txBody>
      </p:sp>
      <p:sp>
        <p:nvSpPr>
          <p:cNvPr id="10" name="Rectangle 9">
            <a:extLst>
              <a:ext uri="{FF2B5EF4-FFF2-40B4-BE49-F238E27FC236}">
                <a16:creationId xmlns:a16="http://schemas.microsoft.com/office/drawing/2014/main" id="{52A689B4-7CB5-4150-A72A-0CECA6C94C1B}"/>
              </a:ext>
            </a:extLst>
          </p:cNvPr>
          <p:cNvSpPr/>
          <p:nvPr userDrawn="1"/>
        </p:nvSpPr>
        <p:spPr>
          <a:xfrm>
            <a:off x="712381" y="1239202"/>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712380"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6909500"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6941734"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759538" y="1286467"/>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759537" y="3788533"/>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6956658" y="1270715"/>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036051"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2960968C-3F33-C64B-A2A1-E1BACC190A76}"/>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A518B"/>
              </a:solidFill>
            </a:endParaRPr>
          </a:p>
        </p:txBody>
      </p:sp>
      <p:sp>
        <p:nvSpPr>
          <p:cNvPr id="19" name="Footer Placeholder 4">
            <a:extLst>
              <a:ext uri="{FF2B5EF4-FFF2-40B4-BE49-F238E27FC236}">
                <a16:creationId xmlns:a16="http://schemas.microsoft.com/office/drawing/2014/main" id="{607386F5-F54A-234D-AC30-C50F06D59500}"/>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dirty="0"/>
          </a:p>
        </p:txBody>
      </p:sp>
      <p:sp>
        <p:nvSpPr>
          <p:cNvPr id="20" name="Date Placeholder 3">
            <a:extLst>
              <a:ext uri="{FF2B5EF4-FFF2-40B4-BE49-F238E27FC236}">
                <a16:creationId xmlns:a16="http://schemas.microsoft.com/office/drawing/2014/main" id="{A01B6C27-68DF-A946-B076-AD57BBA02C63}"/>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10/21/2020</a:t>
            </a:fld>
            <a:endParaRPr lang="en-US" dirty="0"/>
          </a:p>
        </p:txBody>
      </p:sp>
      <p:sp>
        <p:nvSpPr>
          <p:cNvPr id="21" name="Slide Number Placeholder 5">
            <a:extLst>
              <a:ext uri="{FF2B5EF4-FFF2-40B4-BE49-F238E27FC236}">
                <a16:creationId xmlns:a16="http://schemas.microsoft.com/office/drawing/2014/main" id="{10949CC2-4815-9040-AE29-DA865A2CF2F3}"/>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236960652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dirty="0"/>
              <a:t>Click to add header</a:t>
            </a:r>
          </a:p>
        </p:txBody>
      </p:sp>
      <p:sp>
        <p:nvSpPr>
          <p:cNvPr id="10" name="Rectangle 9">
            <a:extLst>
              <a:ext uri="{FF2B5EF4-FFF2-40B4-BE49-F238E27FC236}">
                <a16:creationId xmlns:a16="http://schemas.microsoft.com/office/drawing/2014/main" id="{BE51F148-FE22-5F4B-9656-B9FD0B31FA6D}"/>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A518B"/>
              </a:solidFill>
            </a:endParaRPr>
          </a:p>
        </p:txBody>
      </p:sp>
      <p:sp>
        <p:nvSpPr>
          <p:cNvPr id="11" name="Footer Placeholder 4">
            <a:extLst>
              <a:ext uri="{FF2B5EF4-FFF2-40B4-BE49-F238E27FC236}">
                <a16:creationId xmlns:a16="http://schemas.microsoft.com/office/drawing/2014/main" id="{61D1E651-A636-ED44-8643-D87936B7D41C}"/>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dirty="0"/>
          </a:p>
        </p:txBody>
      </p:sp>
      <p:sp>
        <p:nvSpPr>
          <p:cNvPr id="12" name="Date Placeholder 3">
            <a:extLst>
              <a:ext uri="{FF2B5EF4-FFF2-40B4-BE49-F238E27FC236}">
                <a16:creationId xmlns:a16="http://schemas.microsoft.com/office/drawing/2014/main" id="{5E373F66-282B-C84A-9B7B-612F107B44F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10/21/2020</a:t>
            </a:fld>
            <a:endParaRPr lang="en-US" dirty="0"/>
          </a:p>
        </p:txBody>
      </p:sp>
      <p:sp>
        <p:nvSpPr>
          <p:cNvPr id="13" name="Slide Number Placeholder 5">
            <a:extLst>
              <a:ext uri="{FF2B5EF4-FFF2-40B4-BE49-F238E27FC236}">
                <a16:creationId xmlns:a16="http://schemas.microsoft.com/office/drawing/2014/main" id="{F3B3F59D-D4CA-7848-B38D-76751951786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14434991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19CEFC9-AAA7-49A4-8FDC-F89E6009086A}"/>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close up of a sign&#10;&#10;Description automatically generated">
            <a:extLst>
              <a:ext uri="{FF2B5EF4-FFF2-40B4-BE49-F238E27FC236}">
                <a16:creationId xmlns:a16="http://schemas.microsoft.com/office/drawing/2014/main" id="{B7C878DE-4C84-4F9E-B3A9-9F718A6DAF4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5" name="Rectangle 4">
            <a:extLst>
              <a:ext uri="{FF2B5EF4-FFF2-40B4-BE49-F238E27FC236}">
                <a16:creationId xmlns:a16="http://schemas.microsoft.com/office/drawing/2014/main" id="{29B79DAE-CFAF-404D-BC10-36DC7525CF58}"/>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A518B"/>
              </a:solidFill>
            </a:endParaRPr>
          </a:p>
        </p:txBody>
      </p:sp>
      <p:sp>
        <p:nvSpPr>
          <p:cNvPr id="6" name="Footer Placeholder 4">
            <a:extLst>
              <a:ext uri="{FF2B5EF4-FFF2-40B4-BE49-F238E27FC236}">
                <a16:creationId xmlns:a16="http://schemas.microsoft.com/office/drawing/2014/main" id="{F4EABCAA-819D-3348-9451-F8B72E04B52C}"/>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dirty="0"/>
          </a:p>
        </p:txBody>
      </p:sp>
      <p:sp>
        <p:nvSpPr>
          <p:cNvPr id="7" name="Date Placeholder 3">
            <a:extLst>
              <a:ext uri="{FF2B5EF4-FFF2-40B4-BE49-F238E27FC236}">
                <a16:creationId xmlns:a16="http://schemas.microsoft.com/office/drawing/2014/main" id="{696E019A-A2E1-144B-A66D-D804B12991D5}"/>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10/21/2020</a:t>
            </a:fld>
            <a:endParaRPr lang="en-US" dirty="0"/>
          </a:p>
        </p:txBody>
      </p:sp>
      <p:sp>
        <p:nvSpPr>
          <p:cNvPr id="8" name="Slide Number Placeholder 5">
            <a:extLst>
              <a:ext uri="{FF2B5EF4-FFF2-40B4-BE49-F238E27FC236}">
                <a16:creationId xmlns:a16="http://schemas.microsoft.com/office/drawing/2014/main" id="{FCA4099B-DB89-0449-ADCC-A2078A708396}"/>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128644207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C9CA210-FEED-684B-A2A9-F54EDD7D2C65}"/>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4B7C4E4-2D06-490E-9697-F8F066CE1C1F}"/>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10/21/2020</a:t>
            </a:fld>
            <a:endParaRPr lang="en-US" dirty="0"/>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pic>
        <p:nvPicPr>
          <p:cNvPr id="10" name="Picture 9" descr="A close up of a sign&#10;&#10;Description automatically generated">
            <a:extLst>
              <a:ext uri="{FF2B5EF4-FFF2-40B4-BE49-F238E27FC236}">
                <a16:creationId xmlns:a16="http://schemas.microsoft.com/office/drawing/2014/main" id="{930A1659-99D2-374C-97EA-2635D11528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11" name="Title 1">
            <a:extLst>
              <a:ext uri="{FF2B5EF4-FFF2-40B4-BE49-F238E27FC236}">
                <a16:creationId xmlns:a16="http://schemas.microsoft.com/office/drawing/2014/main" id="{E90F83D7-4EC5-EE4E-83F7-C835C5446C86}"/>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dirty="0"/>
              <a:t>Click to add header</a:t>
            </a:r>
          </a:p>
        </p:txBody>
      </p:sp>
    </p:spTree>
    <p:extLst>
      <p:ext uri="{BB962C8B-B14F-4D97-AF65-F5344CB8AC3E}">
        <p14:creationId xmlns:p14="http://schemas.microsoft.com/office/powerpoint/2010/main" val="95378519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7BD0F88F-B66B-F745-BA33-0143C27E5F2D}"/>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47415" y="1495651"/>
            <a:ext cx="8988726" cy="4351338"/>
          </a:xfrm>
          <a:prstGeom prst="rect">
            <a:avLst/>
          </a:prstGeom>
        </p:spPr>
        <p:txBody>
          <a:bodyPr/>
          <a:lstStyle>
            <a:lvl1pPr>
              <a:buClr>
                <a:schemeClr val="accent2"/>
              </a:buClr>
              <a:defRPr>
                <a:solidFill>
                  <a:schemeClr val="tx1">
                    <a:lumMod val="65000"/>
                    <a:lumOff val="35000"/>
                  </a:schemeClr>
                </a:solidFill>
              </a:defRPr>
            </a:lvl1pPr>
            <a:lvl2pPr marL="800100" indent="-342900">
              <a:buClr>
                <a:srgbClr val="0D6CB9"/>
              </a:buClr>
              <a:buFont typeface="Arial" panose="020B0604020202020204" pitchFamily="34" charset="0"/>
              <a:buChar char="•"/>
              <a:defRPr>
                <a:solidFill>
                  <a:schemeClr val="tx1">
                    <a:lumMod val="65000"/>
                    <a:lumOff val="35000"/>
                  </a:schemeClr>
                </a:solidFill>
              </a:defRPr>
            </a:lvl2pPr>
            <a:lvl3pPr marL="1143000" indent="-228600">
              <a:buClr>
                <a:schemeClr val="accent2"/>
              </a:buClr>
              <a:buSzPct val="75000"/>
              <a:buFont typeface="Courier New" panose="02070309020205020404" pitchFamily="49" charset="0"/>
              <a:buChar char="o"/>
              <a:defRPr>
                <a:solidFill>
                  <a:schemeClr val="tx1">
                    <a:lumMod val="65000"/>
                    <a:lumOff val="35000"/>
                  </a:schemeClr>
                </a:solidFill>
              </a:defRPr>
            </a:lvl3pPr>
            <a:lvl4pPr marL="1600200" indent="-228600">
              <a:buClr>
                <a:srgbClr val="0D6CB9"/>
              </a:buClr>
              <a:buFont typeface="Arial" panose="020B0604020202020204" pitchFamily="34" charset="0"/>
              <a:buChar char="•"/>
              <a:defRPr>
                <a:solidFill>
                  <a:schemeClr val="tx1">
                    <a:lumMod val="65000"/>
                    <a:lumOff val="35000"/>
                  </a:schemeClr>
                </a:solidFill>
              </a:defRPr>
            </a:lvl4pPr>
            <a:lvl5pPr>
              <a:buClr>
                <a:schemeClr val="accent2"/>
              </a:buClr>
              <a:defRPr>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Rectangle 18">
            <a:extLst>
              <a:ext uri="{FF2B5EF4-FFF2-40B4-BE49-F238E27FC236}">
                <a16:creationId xmlns:a16="http://schemas.microsoft.com/office/drawing/2014/main" id="{CFFA6AE0-F5B6-6E49-8BB3-4004BFDD1F0B}"/>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ate Placeholder 3">
            <a:extLst>
              <a:ext uri="{FF2B5EF4-FFF2-40B4-BE49-F238E27FC236}">
                <a16:creationId xmlns:a16="http://schemas.microsoft.com/office/drawing/2014/main" id="{F9FB4947-4D5F-954E-B552-4F263C8E9873}"/>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10/21/2020</a:t>
            </a:fld>
            <a:endParaRPr lang="en-US" dirty="0"/>
          </a:p>
        </p:txBody>
      </p:sp>
      <p:pic>
        <p:nvPicPr>
          <p:cNvPr id="24" name="Picture 23" descr="A close up of a sign&#10;&#10;Description automatically generated">
            <a:extLst>
              <a:ext uri="{FF2B5EF4-FFF2-40B4-BE49-F238E27FC236}">
                <a16:creationId xmlns:a16="http://schemas.microsoft.com/office/drawing/2014/main" id="{D2FE67E8-1825-AB4D-A7FC-30A73E3B0E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5" name="Title 1">
            <a:extLst>
              <a:ext uri="{FF2B5EF4-FFF2-40B4-BE49-F238E27FC236}">
                <a16:creationId xmlns:a16="http://schemas.microsoft.com/office/drawing/2014/main" id="{498E68E3-D6C5-9245-99A9-607F1E2B05EC}"/>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dirty="0"/>
              <a:t>Click to add header</a:t>
            </a:r>
          </a:p>
        </p:txBody>
      </p:sp>
    </p:spTree>
    <p:extLst>
      <p:ext uri="{BB962C8B-B14F-4D97-AF65-F5344CB8AC3E}">
        <p14:creationId xmlns:p14="http://schemas.microsoft.com/office/powerpoint/2010/main" val="3937007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EA Opener - Section title ba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3329051"/>
            <a:ext cx="12192000" cy="906065"/>
          </a:xfrm>
          <a:prstGeom prst="rect">
            <a:avLst/>
          </a:prstGeom>
          <a:gradFill>
            <a:gsLst>
              <a:gs pos="66000">
                <a:srgbClr val="4472C4"/>
              </a:gs>
              <a:gs pos="100000">
                <a:srgbClr val="203864"/>
              </a:gs>
            </a:gsLst>
            <a:lin ang="1800000" scaled="0"/>
          </a:gradFill>
        </p:spPr>
        <p:txBody>
          <a:bodyPr anchor="ctr"/>
          <a:lstStyle>
            <a:lvl1pPr algn="ctr">
              <a:defRPr>
                <a:solidFill>
                  <a:schemeClr val="bg1"/>
                </a:solidFill>
                <a:latin typeface="Calibri (Body)"/>
              </a:defRPr>
            </a:lvl1pPr>
          </a:lstStyle>
          <a:p>
            <a:r>
              <a:rPr lang="en-US" dirty="0"/>
              <a:t>Edit Section Title</a:t>
            </a:r>
          </a:p>
        </p:txBody>
      </p:sp>
      <p:sp>
        <p:nvSpPr>
          <p:cNvPr id="5" name="Date Placeholder 4"/>
          <p:cNvSpPr>
            <a:spLocks noGrp="1"/>
          </p:cNvSpPr>
          <p:nvPr>
            <p:ph type="dt" sz="half" idx="10"/>
          </p:nvPr>
        </p:nvSpPr>
        <p:spPr/>
        <p:txBody>
          <a:bodyPr/>
          <a:lstStyle/>
          <a:p>
            <a:fld id="{615FFFC0-D401-4E57-BB48-198FD24B0D1E}" type="datetime1">
              <a:rPr lang="en-US" smtClean="0"/>
              <a:t>10/21/2020</a:t>
            </a:fld>
            <a:endParaRPr lang="en-US"/>
          </a:p>
        </p:txBody>
      </p:sp>
      <p:sp>
        <p:nvSpPr>
          <p:cNvPr id="6" name="Footer Placeholder 5"/>
          <p:cNvSpPr>
            <a:spLocks noGrp="1"/>
          </p:cNvSpPr>
          <p:nvPr>
            <p:ph type="ftr" sz="quarter" idx="11"/>
          </p:nvPr>
        </p:nvSpPr>
        <p:spPr/>
        <p:txBody>
          <a:bodyPr/>
          <a:lstStyle/>
          <a:p>
            <a:r>
              <a:rPr lang="en-US"/>
              <a:t>Texas Education Agency  Fall 2019</a:t>
            </a:r>
          </a:p>
        </p:txBody>
      </p:sp>
      <p:sp>
        <p:nvSpPr>
          <p:cNvPr id="7" name="Slide Number Placeholder 6"/>
          <p:cNvSpPr>
            <a:spLocks noGrp="1"/>
          </p:cNvSpPr>
          <p:nvPr>
            <p:ph type="sldNum" sz="quarter" idx="12"/>
          </p:nvPr>
        </p:nvSpPr>
        <p:spPr/>
        <p:txBody>
          <a:bodyPr/>
          <a:lstStyle/>
          <a:p>
            <a:fld id="{0088AB57-2DBE-44A3-AE96-942C49E954BF}" type="slidenum">
              <a:rPr lang="en-US" smtClean="0"/>
              <a:t>‹#›</a:t>
            </a:fld>
            <a:endParaRPr lang="en-US"/>
          </a:p>
        </p:txBody>
      </p:sp>
    </p:spTree>
    <p:extLst>
      <p:ext uri="{BB962C8B-B14F-4D97-AF65-F5344CB8AC3E}">
        <p14:creationId xmlns:p14="http://schemas.microsoft.com/office/powerpoint/2010/main" val="54315446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6E93DA6-A186-9940-9961-AE9EAE17F18C}"/>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20118" y="1495651"/>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7077078" y="1478675"/>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Rectangle 16">
            <a:extLst>
              <a:ext uri="{FF2B5EF4-FFF2-40B4-BE49-F238E27FC236}">
                <a16:creationId xmlns:a16="http://schemas.microsoft.com/office/drawing/2014/main" id="{7A2EAA20-EA13-F943-95AF-7156B689A8C1}"/>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ate Placeholder 3">
            <a:extLst>
              <a:ext uri="{FF2B5EF4-FFF2-40B4-BE49-F238E27FC236}">
                <a16:creationId xmlns:a16="http://schemas.microsoft.com/office/drawing/2014/main" id="{49262BE9-D596-EE49-8507-B79D803EBB48}"/>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10/21/2020</a:t>
            </a:fld>
            <a:endParaRPr lang="en-US" dirty="0"/>
          </a:p>
        </p:txBody>
      </p:sp>
      <p:pic>
        <p:nvPicPr>
          <p:cNvPr id="22" name="Picture 21" descr="A close up of a sign&#10;&#10;Description automatically generated">
            <a:extLst>
              <a:ext uri="{FF2B5EF4-FFF2-40B4-BE49-F238E27FC236}">
                <a16:creationId xmlns:a16="http://schemas.microsoft.com/office/drawing/2014/main" id="{910B0988-AF98-C545-A6AB-AD57B467B0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3" name="Title 1">
            <a:extLst>
              <a:ext uri="{FF2B5EF4-FFF2-40B4-BE49-F238E27FC236}">
                <a16:creationId xmlns:a16="http://schemas.microsoft.com/office/drawing/2014/main" id="{BD5D7554-A478-8645-A569-84934EC2D6AE}"/>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dirty="0"/>
              <a:t>Click to add header</a:t>
            </a:r>
          </a:p>
        </p:txBody>
      </p:sp>
    </p:spTree>
    <p:extLst>
      <p:ext uri="{BB962C8B-B14F-4D97-AF65-F5344CB8AC3E}">
        <p14:creationId xmlns:p14="http://schemas.microsoft.com/office/powerpoint/2010/main" val="401001082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577DCAAF-B02B-B24A-8AB0-956BA9E81D63}"/>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251880" y="1285424"/>
            <a:ext cx="530898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7719237" y="1285424"/>
            <a:ext cx="41148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7719237" y="1285424"/>
            <a:ext cx="409248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Rectangle 12">
            <a:extLst>
              <a:ext uri="{FF2B5EF4-FFF2-40B4-BE49-F238E27FC236}">
                <a16:creationId xmlns:a16="http://schemas.microsoft.com/office/drawing/2014/main" id="{4128DAB3-C658-FA4C-9183-4169F5C77E36}"/>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ate Placeholder 3">
            <a:extLst>
              <a:ext uri="{FF2B5EF4-FFF2-40B4-BE49-F238E27FC236}">
                <a16:creationId xmlns:a16="http://schemas.microsoft.com/office/drawing/2014/main" id="{53DBDFD6-DCC5-FE4D-9B49-5F5722AB86B0}"/>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10/21/2020</a:t>
            </a:fld>
            <a:endParaRPr lang="en-US" dirty="0"/>
          </a:p>
        </p:txBody>
      </p:sp>
      <p:pic>
        <p:nvPicPr>
          <p:cNvPr id="24" name="Picture 23" descr="A close up of a sign&#10;&#10;Description automatically generated">
            <a:extLst>
              <a:ext uri="{FF2B5EF4-FFF2-40B4-BE49-F238E27FC236}">
                <a16:creationId xmlns:a16="http://schemas.microsoft.com/office/drawing/2014/main" id="{8C24448D-6ADF-8442-A000-775910CD0D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5" name="Title 1">
            <a:extLst>
              <a:ext uri="{FF2B5EF4-FFF2-40B4-BE49-F238E27FC236}">
                <a16:creationId xmlns:a16="http://schemas.microsoft.com/office/drawing/2014/main" id="{1165CA6F-4364-244F-9ABF-4E81C4523BA3}"/>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dirty="0"/>
              <a:t>Click to add header</a:t>
            </a:r>
          </a:p>
        </p:txBody>
      </p:sp>
    </p:spTree>
    <p:extLst>
      <p:ext uri="{BB962C8B-B14F-4D97-AF65-F5344CB8AC3E}">
        <p14:creationId xmlns:p14="http://schemas.microsoft.com/office/powerpoint/2010/main" val="233218078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523919"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833731"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143543"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453355" y="3223291"/>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616912"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5929105"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217485"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443956"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9A2BD7F4-C9CD-5E45-8A88-B96A3E033E78}"/>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EB4592BA-DF80-CC4D-BC9D-88314565611D}"/>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ate Placeholder 3">
            <a:extLst>
              <a:ext uri="{FF2B5EF4-FFF2-40B4-BE49-F238E27FC236}">
                <a16:creationId xmlns:a16="http://schemas.microsoft.com/office/drawing/2014/main" id="{C9F3F664-C802-7249-A764-71E581FA3D84}"/>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10/21/2020</a:t>
            </a:fld>
            <a:endParaRPr lang="en-US" dirty="0"/>
          </a:p>
        </p:txBody>
      </p:sp>
      <p:pic>
        <p:nvPicPr>
          <p:cNvPr id="34" name="Picture 33" descr="A close up of a sign&#10;&#10;Description automatically generated">
            <a:extLst>
              <a:ext uri="{FF2B5EF4-FFF2-40B4-BE49-F238E27FC236}">
                <a16:creationId xmlns:a16="http://schemas.microsoft.com/office/drawing/2014/main" id="{D467C9B8-BC4D-7F47-8AA0-AA2F4BE0A2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35" name="Title 1">
            <a:extLst>
              <a:ext uri="{FF2B5EF4-FFF2-40B4-BE49-F238E27FC236}">
                <a16:creationId xmlns:a16="http://schemas.microsoft.com/office/drawing/2014/main" id="{6D8DE5CC-1AD4-EE46-B391-85AE43951FAF}"/>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dirty="0"/>
              <a:t>Click to add header</a:t>
            </a:r>
          </a:p>
        </p:txBody>
      </p:sp>
    </p:spTree>
    <p:extLst>
      <p:ext uri="{BB962C8B-B14F-4D97-AF65-F5344CB8AC3E}">
        <p14:creationId xmlns:p14="http://schemas.microsoft.com/office/powerpoint/2010/main" val="252513995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10" name="Rectangle 9">
            <a:extLst>
              <a:ext uri="{FF2B5EF4-FFF2-40B4-BE49-F238E27FC236}">
                <a16:creationId xmlns:a16="http://schemas.microsoft.com/office/drawing/2014/main" id="{52A689B4-7CB5-4150-A72A-0CECA6C94C1B}"/>
              </a:ext>
            </a:extLst>
          </p:cNvPr>
          <p:cNvSpPr/>
          <p:nvPr userDrawn="1"/>
        </p:nvSpPr>
        <p:spPr>
          <a:xfrm>
            <a:off x="2381529" y="1242035"/>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2381528" y="3731447"/>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7223399"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7255633"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2428686" y="1289300"/>
            <a:ext cx="4462841" cy="1847185"/>
          </a:xfrm>
          <a:prstGeom prst="rect">
            <a:avLst/>
          </a:prstGeom>
        </p:spPr>
        <p:txBody>
          <a:bodyPr/>
          <a:lstStyle>
            <a:lvl1pPr>
              <a:buClr>
                <a:schemeClr val="accent2"/>
              </a:buClr>
              <a:defRPr sz="2400">
                <a:solidFill>
                  <a:schemeClr val="tx1">
                    <a:lumMod val="65000"/>
                    <a:lumOff val="35000"/>
                  </a:schemeClr>
                </a:solidFill>
              </a:defRPr>
            </a:lvl1pPr>
            <a:lvl2pPr marL="800100" indent="-3429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2428685" y="3791366"/>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7270557" y="1270715"/>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349950" y="3791366"/>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pic>
        <p:nvPicPr>
          <p:cNvPr id="25" name="Picture 24" descr="A close up of a sign&#10;&#10;Description automatically generated">
            <a:extLst>
              <a:ext uri="{FF2B5EF4-FFF2-40B4-BE49-F238E27FC236}">
                <a16:creationId xmlns:a16="http://schemas.microsoft.com/office/drawing/2014/main" id="{FDDB49D4-8143-9B46-A2E3-F54C2E2C22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7" name="Date Placeholder 3">
            <a:extLst>
              <a:ext uri="{FF2B5EF4-FFF2-40B4-BE49-F238E27FC236}">
                <a16:creationId xmlns:a16="http://schemas.microsoft.com/office/drawing/2014/main" id="{E45AD176-A492-564A-9120-30D5931E75EB}"/>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10/21/2020</a:t>
            </a:fld>
            <a:endParaRPr lang="en-US" dirty="0"/>
          </a:p>
        </p:txBody>
      </p:sp>
      <p:sp>
        <p:nvSpPr>
          <p:cNvPr id="28" name="Rectangle 27">
            <a:extLst>
              <a:ext uri="{FF2B5EF4-FFF2-40B4-BE49-F238E27FC236}">
                <a16:creationId xmlns:a16="http://schemas.microsoft.com/office/drawing/2014/main" id="{FA2D2368-DB91-5641-B72D-CAD3B3692E26}"/>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2FE50E5-E585-294D-8EA1-6FF47F94FAEF}"/>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Date Placeholder 3">
            <a:extLst>
              <a:ext uri="{FF2B5EF4-FFF2-40B4-BE49-F238E27FC236}">
                <a16:creationId xmlns:a16="http://schemas.microsoft.com/office/drawing/2014/main" id="{24516B70-534E-B846-AFCE-7DEC40C1C0F1}"/>
              </a:ext>
            </a:extLst>
          </p:cNvPr>
          <p:cNvSpPr txBox="1">
            <a:spLocks/>
          </p:cNvSpPr>
          <p:nvPr userDrawn="1"/>
        </p:nvSpPr>
        <p:spPr>
          <a:xfrm>
            <a:off x="243484" y="6492875"/>
            <a:ext cx="158531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mtClean="0"/>
              <a:pPr/>
              <a:t>10/21/2020</a:t>
            </a:fld>
            <a:endParaRPr lang="en-US" dirty="0"/>
          </a:p>
        </p:txBody>
      </p:sp>
      <p:pic>
        <p:nvPicPr>
          <p:cNvPr id="31" name="Picture 30" descr="A close up of a sign&#10;&#10;Description automatically generated">
            <a:extLst>
              <a:ext uri="{FF2B5EF4-FFF2-40B4-BE49-F238E27FC236}">
                <a16:creationId xmlns:a16="http://schemas.microsoft.com/office/drawing/2014/main" id="{1D042591-5AE2-0747-992B-D8913100411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32" name="Title 1">
            <a:extLst>
              <a:ext uri="{FF2B5EF4-FFF2-40B4-BE49-F238E27FC236}">
                <a16:creationId xmlns:a16="http://schemas.microsoft.com/office/drawing/2014/main" id="{6BF1E2C7-B4C7-9940-9534-D5A78B0DBD66}"/>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dirty="0"/>
              <a:t>Click to add header</a:t>
            </a:r>
          </a:p>
        </p:txBody>
      </p:sp>
    </p:spTree>
    <p:extLst>
      <p:ext uri="{BB962C8B-B14F-4D97-AF65-F5344CB8AC3E}">
        <p14:creationId xmlns:p14="http://schemas.microsoft.com/office/powerpoint/2010/main" val="230103857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627797" y="6492875"/>
            <a:ext cx="2743200" cy="365125"/>
          </a:xfrm>
        </p:spPr>
        <p:txBody>
          <a:bodyPr/>
          <a:lstStyle/>
          <a:p>
            <a:fld id="{FA6A0AD2-53AF-4D84-8AC9-3DBC493F2F75}" type="datetimeFigureOut">
              <a:rPr lang="en-US" smtClean="0"/>
              <a:t>10/21/2020</a:t>
            </a:fld>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331954619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17A0E8C-5BD7-4700-910D-186567B7387F}"/>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201841" y="167275"/>
            <a:ext cx="9630770" cy="751350"/>
          </a:xfrm>
        </p:spPr>
        <p:txBody>
          <a:bodyPr>
            <a:normAutofit/>
          </a:bodyPr>
          <a:lstStyle>
            <a:lvl1pPr algn="l">
              <a:defRPr sz="3600">
                <a:solidFill>
                  <a:schemeClr val="accent1"/>
                </a:solidFill>
                <a:latin typeface="+mn-lt"/>
              </a:defRPr>
            </a:lvl1pPr>
          </a:lstStyle>
          <a:p>
            <a:r>
              <a:rPr lang="en-US" dirty="0"/>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47415" y="1495651"/>
            <a:ext cx="8988726"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Rectangle 16">
            <a:extLst>
              <a:ext uri="{FF2B5EF4-FFF2-40B4-BE49-F238E27FC236}">
                <a16:creationId xmlns:a16="http://schemas.microsoft.com/office/drawing/2014/main" id="{919BB631-3C3A-404F-9486-4A9AD6558D7E}"/>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ate Placeholder 3">
            <a:extLst>
              <a:ext uri="{FF2B5EF4-FFF2-40B4-BE49-F238E27FC236}">
                <a16:creationId xmlns:a16="http://schemas.microsoft.com/office/drawing/2014/main" id="{77C9D04E-46AF-E54D-9D39-9FEF71633000}"/>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10/21/2020</a:t>
            </a:fld>
            <a:endParaRPr lang="en-US" dirty="0"/>
          </a:p>
        </p:txBody>
      </p:sp>
      <p:pic>
        <p:nvPicPr>
          <p:cNvPr id="19" name="Picture 18" descr="A close up of a sign&#10;&#10;Description automatically generated">
            <a:extLst>
              <a:ext uri="{FF2B5EF4-FFF2-40B4-BE49-F238E27FC236}">
                <a16:creationId xmlns:a16="http://schemas.microsoft.com/office/drawing/2014/main" id="{DAF1344F-A4C1-B246-84D0-1D67018FF5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385657392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0C87E2D-FAD5-4CD6-9B9E-DF4D175EE0DC}"/>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ate Placeholder 3">
            <a:extLst>
              <a:ext uri="{FF2B5EF4-FFF2-40B4-BE49-F238E27FC236}">
                <a16:creationId xmlns:a16="http://schemas.microsoft.com/office/drawing/2014/main" id="{E4F90356-E557-4622-94C2-A683DA8E878E}"/>
              </a:ext>
            </a:extLst>
          </p:cNvPr>
          <p:cNvSpPr>
            <a:spLocks noGrp="1"/>
          </p:cNvSpPr>
          <p:nvPr>
            <p:ph type="dt" sz="half" idx="10"/>
          </p:nvPr>
        </p:nvSpPr>
        <p:spPr>
          <a:xfrm>
            <a:off x="627797" y="6492875"/>
            <a:ext cx="2743200" cy="365125"/>
          </a:xfrm>
        </p:spPr>
        <p:txBody>
          <a:bodyPr/>
          <a:lstStyle/>
          <a:p>
            <a:fld id="{FA6A0AD2-53AF-4D84-8AC9-3DBC493F2F75}" type="datetimeFigureOut">
              <a:rPr lang="en-US" smtClean="0"/>
              <a:t>10/21/2020</a:t>
            </a:fld>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320119" y="153230"/>
            <a:ext cx="9513918" cy="751350"/>
          </a:xfrm>
        </p:spPr>
        <p:txBody>
          <a:bodyPr>
            <a:normAutofit/>
          </a:bodyPr>
          <a:lstStyle>
            <a:lvl1pPr algn="l">
              <a:defRPr sz="3600">
                <a:solidFill>
                  <a:schemeClr val="accent1"/>
                </a:solidFill>
                <a:latin typeface="+mn-lt"/>
              </a:defRPr>
            </a:lvl1pPr>
          </a:lstStyle>
          <a:p>
            <a:r>
              <a:rPr lang="en-US" dirty="0"/>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20118" y="1495651"/>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7077078" y="1478675"/>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Rectangle 17">
            <a:extLst>
              <a:ext uri="{FF2B5EF4-FFF2-40B4-BE49-F238E27FC236}">
                <a16:creationId xmlns:a16="http://schemas.microsoft.com/office/drawing/2014/main" id="{9757E269-44EA-2844-9B22-F017403D625E}"/>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ate Placeholder 3">
            <a:extLst>
              <a:ext uri="{FF2B5EF4-FFF2-40B4-BE49-F238E27FC236}">
                <a16:creationId xmlns:a16="http://schemas.microsoft.com/office/drawing/2014/main" id="{AEB296D3-703D-C04F-9ED9-0F2A0F4651CC}"/>
              </a:ext>
            </a:extLst>
          </p:cNvPr>
          <p:cNvSpPr txBox="1">
            <a:spLocks/>
          </p:cNvSpPr>
          <p:nvPr userDrawn="1"/>
        </p:nvSpPr>
        <p:spPr>
          <a:xfrm>
            <a:off x="243484" y="6492875"/>
            <a:ext cx="158531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mtClean="0"/>
              <a:pPr/>
              <a:t>10/21/2020</a:t>
            </a:fld>
            <a:endParaRPr lang="en-US" dirty="0"/>
          </a:p>
        </p:txBody>
      </p:sp>
      <p:pic>
        <p:nvPicPr>
          <p:cNvPr id="20" name="Picture 19" descr="A close up of a sign&#10;&#10;Description automatically generated">
            <a:extLst>
              <a:ext uri="{FF2B5EF4-FFF2-40B4-BE49-F238E27FC236}">
                <a16:creationId xmlns:a16="http://schemas.microsoft.com/office/drawing/2014/main" id="{4DF7DD12-0BD0-204E-A4BA-F2E71254F3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338877472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8F225BF-6018-4E25-96E5-020EDE4E074B}"/>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58408" y="164595"/>
            <a:ext cx="9919861" cy="751350"/>
          </a:xfrm>
        </p:spPr>
        <p:txBody>
          <a:bodyPr>
            <a:normAutofit/>
          </a:bodyPr>
          <a:lstStyle>
            <a:lvl1pPr algn="l">
              <a:defRPr sz="3600">
                <a:solidFill>
                  <a:schemeClr val="accent1"/>
                </a:solidFill>
                <a:latin typeface="+mn-lt"/>
              </a:defRPr>
            </a:lvl1pPr>
          </a:lstStyle>
          <a:p>
            <a:r>
              <a:rPr lang="en-US" dirty="0"/>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251880" y="1285424"/>
            <a:ext cx="530898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7719237" y="1285424"/>
            <a:ext cx="41148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7719237" y="1285424"/>
            <a:ext cx="409248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Rectangle 13">
            <a:extLst>
              <a:ext uri="{FF2B5EF4-FFF2-40B4-BE49-F238E27FC236}">
                <a16:creationId xmlns:a16="http://schemas.microsoft.com/office/drawing/2014/main" id="{FF8F072F-C70B-384C-BB1F-23F1D691A60B}"/>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ate Placeholder 3">
            <a:extLst>
              <a:ext uri="{FF2B5EF4-FFF2-40B4-BE49-F238E27FC236}">
                <a16:creationId xmlns:a16="http://schemas.microsoft.com/office/drawing/2014/main" id="{D7719160-ED60-8045-8675-2D2E52240999}"/>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10/21/2020</a:t>
            </a:fld>
            <a:endParaRPr lang="en-US" dirty="0"/>
          </a:p>
        </p:txBody>
      </p:sp>
      <p:pic>
        <p:nvPicPr>
          <p:cNvPr id="21" name="Picture 20" descr="A close up of a sign&#10;&#10;Description automatically generated">
            <a:extLst>
              <a:ext uri="{FF2B5EF4-FFF2-40B4-BE49-F238E27FC236}">
                <a16:creationId xmlns:a16="http://schemas.microsoft.com/office/drawing/2014/main" id="{ECDAB876-A886-C54C-ACB6-BF7126E392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279998309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8_Title and Content">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1C02CBCA-AFCA-4598-B68B-76039CBECC82}"/>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47249" y="168668"/>
            <a:ext cx="9884676" cy="751350"/>
          </a:xfrm>
        </p:spPr>
        <p:txBody>
          <a:bodyPr>
            <a:normAutofit/>
          </a:bodyPr>
          <a:lstStyle>
            <a:lvl1pPr algn="l">
              <a:defRPr sz="3600">
                <a:solidFill>
                  <a:schemeClr val="accent1"/>
                </a:solidFill>
                <a:latin typeface="+mn-lt"/>
              </a:defRPr>
            </a:lvl1pPr>
          </a:lstStyle>
          <a:p>
            <a:r>
              <a:rPr lang="en-US" dirty="0"/>
              <a:t>Click to add header</a:t>
            </a:r>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484163"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793975"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103787"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413599" y="3223291"/>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userDrawn="1"/>
        </p:nvCxnSpPr>
        <p:spPr>
          <a:xfrm flipH="1" flipV="1">
            <a:off x="1332717" y="2472427"/>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577156"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5889349"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177729"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404200"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2911C78B-F852-454F-903B-A9ACC1E0058D}"/>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Date Placeholder 3">
            <a:extLst>
              <a:ext uri="{FF2B5EF4-FFF2-40B4-BE49-F238E27FC236}">
                <a16:creationId xmlns:a16="http://schemas.microsoft.com/office/drawing/2014/main" id="{69562053-D36A-6A4C-81AC-15D58F021C96}"/>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10/21/2020</a:t>
            </a:fld>
            <a:endParaRPr lang="en-US" dirty="0"/>
          </a:p>
        </p:txBody>
      </p:sp>
      <p:pic>
        <p:nvPicPr>
          <p:cNvPr id="28" name="Picture 27" descr="A close up of a sign&#10;&#10;Description automatically generated">
            <a:extLst>
              <a:ext uri="{FF2B5EF4-FFF2-40B4-BE49-F238E27FC236}">
                <a16:creationId xmlns:a16="http://schemas.microsoft.com/office/drawing/2014/main" id="{F37422CB-060A-BE49-AEEC-D38C146ED0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413897345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9_Title and Content">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D5F1119D-21B3-4E72-8273-39944FAB4016}"/>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68857" y="164595"/>
            <a:ext cx="11121657" cy="751350"/>
          </a:xfrm>
        </p:spPr>
        <p:txBody>
          <a:bodyPr>
            <a:normAutofit/>
          </a:bodyPr>
          <a:lstStyle>
            <a:lvl1pPr algn="l">
              <a:defRPr sz="3600">
                <a:solidFill>
                  <a:schemeClr val="accent1"/>
                </a:solidFill>
                <a:latin typeface="+mn-lt"/>
              </a:defRPr>
            </a:lvl1pPr>
          </a:lstStyle>
          <a:p>
            <a:r>
              <a:rPr lang="en-US" dirty="0"/>
              <a:t>Click to add header</a:t>
            </a:r>
          </a:p>
        </p:txBody>
      </p:sp>
      <p:sp>
        <p:nvSpPr>
          <p:cNvPr id="10" name="Rectangle 9">
            <a:extLst>
              <a:ext uri="{FF2B5EF4-FFF2-40B4-BE49-F238E27FC236}">
                <a16:creationId xmlns:a16="http://schemas.microsoft.com/office/drawing/2014/main" id="{52A689B4-7CB5-4150-A72A-0CECA6C94C1B}"/>
              </a:ext>
            </a:extLst>
          </p:cNvPr>
          <p:cNvSpPr/>
          <p:nvPr userDrawn="1"/>
        </p:nvSpPr>
        <p:spPr>
          <a:xfrm>
            <a:off x="2381529" y="1242035"/>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2381528" y="3731447"/>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7223399"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7255633"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2428686" y="1289300"/>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2428685"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7270557" y="1270715"/>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349950"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35B85CF5-636A-E440-B11A-092206235E22}"/>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ate Placeholder 3">
            <a:extLst>
              <a:ext uri="{FF2B5EF4-FFF2-40B4-BE49-F238E27FC236}">
                <a16:creationId xmlns:a16="http://schemas.microsoft.com/office/drawing/2014/main" id="{C737E72E-CFE8-C948-A232-7E5E0DBB5B78}"/>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10/21/2020</a:t>
            </a:fld>
            <a:endParaRPr lang="en-US" dirty="0"/>
          </a:p>
        </p:txBody>
      </p:sp>
      <p:pic>
        <p:nvPicPr>
          <p:cNvPr id="26" name="Picture 25" descr="A close up of a sign&#10;&#10;Description automatically generated">
            <a:extLst>
              <a:ext uri="{FF2B5EF4-FFF2-40B4-BE49-F238E27FC236}">
                <a16:creationId xmlns:a16="http://schemas.microsoft.com/office/drawing/2014/main" id="{9516DD73-EFAF-4D47-841B-1104248EF1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20838102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EA Opener - Section Orange/Blue ba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4000" y="2872510"/>
            <a:ext cx="9138089" cy="1455647"/>
          </a:xfrm>
          <a:prstGeom prst="rect">
            <a:avLst/>
          </a:prstGeom>
          <a:solidFill>
            <a:schemeClr val="bg1">
              <a:lumMod val="95000"/>
            </a:schemeClr>
          </a:solidFill>
        </p:spPr>
        <p:txBody>
          <a:bodyPr anchor="ctr">
            <a:noAutofit/>
          </a:bodyPr>
          <a:lstStyle>
            <a:lvl1pPr algn="ctr">
              <a:defRPr lang="en-US" sz="6000" b="1" kern="1200" baseline="0" dirty="0" smtClean="0">
                <a:solidFill>
                  <a:srgbClr val="3C6EBE"/>
                </a:solidFill>
                <a:latin typeface="+mn-lt"/>
                <a:ea typeface="+mn-ea"/>
                <a:cs typeface="+mn-cs"/>
              </a:defRPr>
            </a:lvl1pPr>
          </a:lstStyle>
          <a:p>
            <a:r>
              <a:rPr lang="en-US" dirty="0"/>
              <a:t>Edit Section Title</a:t>
            </a:r>
          </a:p>
        </p:txBody>
      </p:sp>
      <p:sp>
        <p:nvSpPr>
          <p:cNvPr id="4" name="Date Placeholder 3"/>
          <p:cNvSpPr>
            <a:spLocks noGrp="1"/>
          </p:cNvSpPr>
          <p:nvPr>
            <p:ph type="dt" sz="half" idx="10"/>
          </p:nvPr>
        </p:nvSpPr>
        <p:spPr/>
        <p:txBody>
          <a:bodyPr/>
          <a:lstStyle/>
          <a:p>
            <a:fld id="{04D41C35-1527-4944-8130-6E7B1D7768CE}" type="datetime1">
              <a:rPr lang="en-US" smtClean="0"/>
              <a:t>10/21/2020</a:t>
            </a:fld>
            <a:endParaRPr lang="en-US"/>
          </a:p>
        </p:txBody>
      </p:sp>
      <p:sp>
        <p:nvSpPr>
          <p:cNvPr id="5" name="Footer Placeholder 4"/>
          <p:cNvSpPr>
            <a:spLocks noGrp="1"/>
          </p:cNvSpPr>
          <p:nvPr>
            <p:ph type="ftr" sz="quarter" idx="11"/>
          </p:nvPr>
        </p:nvSpPr>
        <p:spPr/>
        <p:txBody>
          <a:bodyPr/>
          <a:lstStyle/>
          <a:p>
            <a:r>
              <a:rPr lang="en-US"/>
              <a:t>Texas Education Agency  Fall 2019</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
        <p:nvSpPr>
          <p:cNvPr id="11" name="Subtitle 2"/>
          <p:cNvSpPr>
            <a:spLocks noGrp="1"/>
          </p:cNvSpPr>
          <p:nvPr>
            <p:ph type="subTitle" idx="1" hasCustomPrompt="1"/>
          </p:nvPr>
        </p:nvSpPr>
        <p:spPr>
          <a:xfrm>
            <a:off x="1524000" y="4328159"/>
            <a:ext cx="9144000" cy="865633"/>
          </a:xfrm>
          <a:prstGeom prst="rect">
            <a:avLst/>
          </a:prstGeom>
          <a:solidFill>
            <a:schemeClr val="bg1">
              <a:lumMod val="95000"/>
            </a:schemeClr>
          </a:solidFill>
        </p:spPr>
        <p:txBody>
          <a:bodyPr anchor="ctr"/>
          <a:lstStyle>
            <a:lvl1pPr marL="0" indent="0" algn="ctr">
              <a:lnSpc>
                <a:spcPct val="90000"/>
              </a:lnSpc>
              <a:buNone/>
              <a:defRPr sz="2400" b="1" spc="140" baseline="0">
                <a:solidFill>
                  <a:srgbClr val="44546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 STYLE</a:t>
            </a:r>
          </a:p>
        </p:txBody>
      </p:sp>
    </p:spTree>
    <p:extLst>
      <p:ext uri="{BB962C8B-B14F-4D97-AF65-F5344CB8AC3E}">
        <p14:creationId xmlns:p14="http://schemas.microsoft.com/office/powerpoint/2010/main" val="136997369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FD6C3F4-C7B6-4613-8B33-6EBE2B01DE7B}"/>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212291" y="252702"/>
            <a:ext cx="9131780" cy="575136"/>
          </a:xfrm>
        </p:spPr>
        <p:txBody>
          <a:bodyPr>
            <a:normAutofit/>
          </a:bodyPr>
          <a:lstStyle>
            <a:lvl1pPr algn="l">
              <a:defRPr sz="3600">
                <a:solidFill>
                  <a:schemeClr val="accent1"/>
                </a:solidFill>
                <a:latin typeface="+mn-lt"/>
              </a:defRPr>
            </a:lvl1pPr>
          </a:lstStyle>
          <a:p>
            <a:r>
              <a:rPr lang="en-US" dirty="0"/>
              <a:t>Click to add header</a:t>
            </a:r>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9" name="Rectangle 8">
            <a:extLst>
              <a:ext uri="{FF2B5EF4-FFF2-40B4-BE49-F238E27FC236}">
                <a16:creationId xmlns:a16="http://schemas.microsoft.com/office/drawing/2014/main" id="{17B5F3F2-7038-D944-BB35-28CDB39B19DA}"/>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ate Placeholder 3">
            <a:extLst>
              <a:ext uri="{FF2B5EF4-FFF2-40B4-BE49-F238E27FC236}">
                <a16:creationId xmlns:a16="http://schemas.microsoft.com/office/drawing/2014/main" id="{4045A7A8-30EA-074D-AD8F-CCCE7D8D8883}"/>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10/21/2020</a:t>
            </a:fld>
            <a:endParaRPr lang="en-US" dirty="0"/>
          </a:p>
        </p:txBody>
      </p:sp>
      <p:pic>
        <p:nvPicPr>
          <p:cNvPr id="11" name="Picture 10" descr="A close up of a sign&#10;&#10;Description automatically generated">
            <a:extLst>
              <a:ext uri="{FF2B5EF4-FFF2-40B4-BE49-F238E27FC236}">
                <a16:creationId xmlns:a16="http://schemas.microsoft.com/office/drawing/2014/main" id="{210F5092-1527-9B43-8ADE-35FC8A3822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2044247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Bar - Sec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3329051"/>
            <a:ext cx="12192000" cy="906065"/>
          </a:xfrm>
          <a:prstGeom prst="rect">
            <a:avLst/>
          </a:prstGeom>
          <a:gradFill>
            <a:gsLst>
              <a:gs pos="66000">
                <a:srgbClr val="4472C4"/>
              </a:gs>
              <a:gs pos="100000">
                <a:srgbClr val="203864"/>
              </a:gs>
            </a:gsLst>
            <a:lin ang="1800000" scaled="0"/>
          </a:gradFill>
        </p:spPr>
        <p:txBody>
          <a:bodyPr anchor="ctr"/>
          <a:lstStyle>
            <a:lvl1pPr algn="ctr">
              <a:defRPr>
                <a:solidFill>
                  <a:schemeClr val="bg1"/>
                </a:solidFill>
                <a:latin typeface="Calibri (Body)"/>
              </a:defRPr>
            </a:lvl1pPr>
          </a:lstStyle>
          <a:p>
            <a:r>
              <a:rPr lang="en-US" dirty="0"/>
              <a:t>Edit Section Title</a:t>
            </a:r>
          </a:p>
        </p:txBody>
      </p:sp>
      <p:sp>
        <p:nvSpPr>
          <p:cNvPr id="5" name="Date Placeholder 4"/>
          <p:cNvSpPr>
            <a:spLocks noGrp="1"/>
          </p:cNvSpPr>
          <p:nvPr>
            <p:ph type="dt" sz="half" idx="10"/>
          </p:nvPr>
        </p:nvSpPr>
        <p:spPr/>
        <p:txBody>
          <a:bodyPr/>
          <a:lstStyle/>
          <a:p>
            <a:fld id="{1963120E-9F54-4663-B140-96589F71FB71}" type="datetime1">
              <a:rPr lang="en-US" smtClean="0"/>
              <a:t>10/21/2020</a:t>
            </a:fld>
            <a:endParaRPr lang="en-US"/>
          </a:p>
        </p:txBody>
      </p:sp>
      <p:sp>
        <p:nvSpPr>
          <p:cNvPr id="6" name="Footer Placeholder 5"/>
          <p:cNvSpPr>
            <a:spLocks noGrp="1"/>
          </p:cNvSpPr>
          <p:nvPr>
            <p:ph type="ftr" sz="quarter" idx="11"/>
          </p:nvPr>
        </p:nvSpPr>
        <p:spPr/>
        <p:txBody>
          <a:bodyPr/>
          <a:lstStyle/>
          <a:p>
            <a:r>
              <a:rPr lang="en-US"/>
              <a:t>Texas Education Agency  Fall 2019</a:t>
            </a:r>
          </a:p>
        </p:txBody>
      </p:sp>
      <p:sp>
        <p:nvSpPr>
          <p:cNvPr id="7" name="Slide Number Placeholder 6"/>
          <p:cNvSpPr>
            <a:spLocks noGrp="1"/>
          </p:cNvSpPr>
          <p:nvPr>
            <p:ph type="sldNum" sz="quarter" idx="12"/>
          </p:nvPr>
        </p:nvSpPr>
        <p:spPr/>
        <p:txBody>
          <a:bodyPr/>
          <a:lstStyle/>
          <a:p>
            <a:fld id="{0088AB57-2DBE-44A3-AE96-942C49E954BF}" type="slidenum">
              <a:rPr lang="en-US" smtClean="0"/>
              <a:t>‹#›</a:t>
            </a:fld>
            <a:endParaRPr lang="en-US"/>
          </a:p>
        </p:txBody>
      </p:sp>
    </p:spTree>
    <p:extLst>
      <p:ext uri="{BB962C8B-B14F-4D97-AF65-F5344CB8AC3E}">
        <p14:creationId xmlns:p14="http://schemas.microsoft.com/office/powerpoint/2010/main" val="27701267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Orange/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328602" y="1975259"/>
            <a:ext cx="9534796" cy="3566160"/>
          </a:xfrm>
          <a:prstGeom prst="rect">
            <a:avLst/>
          </a:prstGeom>
        </p:spPr>
        <p:txBody>
          <a:bodyPr anchor="ctr">
            <a:normAutofit/>
          </a:bodyPr>
          <a:lstStyle>
            <a:lvl1pPr algn="ctr">
              <a:defRPr sz="6500">
                <a:solidFill>
                  <a:schemeClr val="bg1"/>
                </a:solidFill>
                <a:latin typeface="Open Sans (Headings)"/>
              </a:defRPr>
            </a:lvl1pPr>
          </a:lstStyle>
          <a:p>
            <a:r>
              <a:rPr lang="en-US" dirty="0"/>
              <a:t>Click to edit Section title</a:t>
            </a:r>
          </a:p>
        </p:txBody>
      </p:sp>
      <p:sp>
        <p:nvSpPr>
          <p:cNvPr id="4" name="Date Placeholder 3"/>
          <p:cNvSpPr>
            <a:spLocks noGrp="1"/>
          </p:cNvSpPr>
          <p:nvPr>
            <p:ph type="dt" sz="half" idx="10"/>
          </p:nvPr>
        </p:nvSpPr>
        <p:spPr>
          <a:xfrm>
            <a:off x="838200" y="6497053"/>
            <a:ext cx="2743200" cy="224422"/>
          </a:xfrm>
        </p:spPr>
        <p:txBody>
          <a:bodyPr/>
          <a:lstStyle>
            <a:lvl1pPr>
              <a:defRPr>
                <a:solidFill>
                  <a:schemeClr val="bg1"/>
                </a:solidFill>
              </a:defRPr>
            </a:lvl1pPr>
          </a:lstStyle>
          <a:p>
            <a:fld id="{BBAEB6A5-73FB-40CC-B21D-187AC224C85A}" type="datetime1">
              <a:rPr lang="en-US" smtClean="0"/>
              <a:t>10/21/2020</a:t>
            </a:fld>
            <a:endParaRPr lang="en-US"/>
          </a:p>
        </p:txBody>
      </p:sp>
      <p:sp>
        <p:nvSpPr>
          <p:cNvPr id="5" name="Footer Placeholder 4"/>
          <p:cNvSpPr>
            <a:spLocks noGrp="1"/>
          </p:cNvSpPr>
          <p:nvPr>
            <p:ph type="ftr" sz="quarter" idx="11"/>
          </p:nvPr>
        </p:nvSpPr>
        <p:spPr>
          <a:xfrm>
            <a:off x="4038600" y="6497053"/>
            <a:ext cx="4114800" cy="224422"/>
          </a:xfrm>
        </p:spPr>
        <p:txBody>
          <a:bodyPr/>
          <a:lstStyle>
            <a:lvl1pPr>
              <a:defRPr>
                <a:solidFill>
                  <a:schemeClr val="bg1"/>
                </a:solidFill>
              </a:defRPr>
            </a:lvl1pPr>
          </a:lstStyle>
          <a:p>
            <a:r>
              <a:rPr lang="en-US"/>
              <a:t>Texas Education Agency  Fall 2019</a:t>
            </a:r>
          </a:p>
        </p:txBody>
      </p:sp>
      <p:sp>
        <p:nvSpPr>
          <p:cNvPr id="6" name="Slide Number Placeholder 5"/>
          <p:cNvSpPr>
            <a:spLocks noGrp="1"/>
          </p:cNvSpPr>
          <p:nvPr>
            <p:ph type="sldNum" sz="quarter" idx="12"/>
          </p:nvPr>
        </p:nvSpPr>
        <p:spPr>
          <a:xfrm>
            <a:off x="8610600" y="6497053"/>
            <a:ext cx="2743200" cy="224422"/>
          </a:xfrm>
        </p:spPr>
        <p:txBody>
          <a:bodyPr/>
          <a:lstStyle>
            <a:lvl1pPr>
              <a:defRPr>
                <a:solidFill>
                  <a:schemeClr val="bg1"/>
                </a:solidFill>
              </a:defRPr>
            </a:lvl1pPr>
          </a:lstStyle>
          <a:p>
            <a:fld id="{0088AB57-2DBE-44A3-AE96-942C49E954BF}" type="slidenum">
              <a:rPr lang="en-US" smtClean="0"/>
              <a:pPr/>
              <a:t>‹#›</a:t>
            </a:fld>
            <a:endParaRPr lang="en-US"/>
          </a:p>
        </p:txBody>
      </p:sp>
    </p:spTree>
    <p:extLst>
      <p:ext uri="{BB962C8B-B14F-4D97-AF65-F5344CB8AC3E}">
        <p14:creationId xmlns:p14="http://schemas.microsoft.com/office/powerpoint/2010/main" val="420116843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theme" Target="../theme/theme2.xml"/><Relationship Id="rId5" Type="http://schemas.openxmlformats.org/officeDocument/2006/relationships/slideLayout" Target="../slideLayouts/slideLayout9.xml"/><Relationship Id="rId4"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18" Type="http://schemas.openxmlformats.org/officeDocument/2006/relationships/image" Target="../media/image4.png"/><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theme" Target="../theme/theme3.xml"/><Relationship Id="rId2" Type="http://schemas.openxmlformats.org/officeDocument/2006/relationships/slideLayout" Target="../slideLayouts/slideLayout11.xml"/><Relationship Id="rId16" Type="http://schemas.openxmlformats.org/officeDocument/2006/relationships/slideLayout" Target="../slideLayouts/slideLayout25.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5" Type="http://schemas.openxmlformats.org/officeDocument/2006/relationships/slideLayout" Target="../slideLayouts/slideLayout2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6" Type="http://schemas.openxmlformats.org/officeDocument/2006/relationships/image" Target="../media/image4.png"/><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theme" Target="../theme/theme4.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41.xml"/><Relationship Id="rId1" Type="http://schemas.openxmlformats.org/officeDocument/2006/relationships/slideLayout" Target="../slideLayouts/slideLayout40.xml"/><Relationship Id="rId4" Type="http://schemas.openxmlformats.org/officeDocument/2006/relationships/image" Target="../media/image13.jp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18" Type="http://schemas.openxmlformats.org/officeDocument/2006/relationships/slideLayout" Target="../slideLayouts/slideLayout59.xml"/><Relationship Id="rId26" Type="http://schemas.openxmlformats.org/officeDocument/2006/relationships/slideLayout" Target="../slideLayouts/slideLayout67.xml"/><Relationship Id="rId3" Type="http://schemas.openxmlformats.org/officeDocument/2006/relationships/slideLayout" Target="../slideLayouts/slideLayout44.xml"/><Relationship Id="rId21" Type="http://schemas.openxmlformats.org/officeDocument/2006/relationships/slideLayout" Target="../slideLayouts/slideLayout62.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slideLayout" Target="../slideLayouts/slideLayout58.xml"/><Relationship Id="rId25" Type="http://schemas.openxmlformats.org/officeDocument/2006/relationships/slideLayout" Target="../slideLayouts/slideLayout66.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20" Type="http://schemas.openxmlformats.org/officeDocument/2006/relationships/slideLayout" Target="../slideLayouts/slideLayout61.xml"/><Relationship Id="rId29" Type="http://schemas.openxmlformats.org/officeDocument/2006/relationships/slideLayout" Target="../slideLayouts/slideLayout70.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24" Type="http://schemas.openxmlformats.org/officeDocument/2006/relationships/slideLayout" Target="../slideLayouts/slideLayout65.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23" Type="http://schemas.openxmlformats.org/officeDocument/2006/relationships/slideLayout" Target="../slideLayouts/slideLayout64.xml"/><Relationship Id="rId28" Type="http://schemas.openxmlformats.org/officeDocument/2006/relationships/slideLayout" Target="../slideLayouts/slideLayout69.xml"/><Relationship Id="rId10" Type="http://schemas.openxmlformats.org/officeDocument/2006/relationships/slideLayout" Target="../slideLayouts/slideLayout51.xml"/><Relationship Id="rId19" Type="http://schemas.openxmlformats.org/officeDocument/2006/relationships/slideLayout" Target="../slideLayouts/slideLayout60.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 Id="rId22" Type="http://schemas.openxmlformats.org/officeDocument/2006/relationships/slideLayout" Target="../slideLayouts/slideLayout63.xml"/><Relationship Id="rId27" Type="http://schemas.openxmlformats.org/officeDocument/2006/relationships/slideLayout" Target="../slideLayouts/slideLayout68.xml"/><Relationship Id="rId30"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386732"/>
            <a:ext cx="2743200" cy="334743"/>
          </a:xfrm>
          <a:prstGeom prst="rect">
            <a:avLst/>
          </a:prstGeom>
        </p:spPr>
        <p:txBody>
          <a:bodyPr vert="horz" lIns="91440" tIns="45720" rIns="91440" bIns="45720" rtlCol="0" anchor="ctr"/>
          <a:lstStyle>
            <a:lvl1pPr algn="l">
              <a:defRPr sz="1200">
                <a:solidFill>
                  <a:schemeClr val="bg1"/>
                </a:solidFill>
              </a:defRPr>
            </a:lvl1pPr>
          </a:lstStyle>
          <a:p>
            <a:fld id="{F76FBFD1-FDEA-43AB-A208-8EFD5B9DC57C}" type="datetime1">
              <a:rPr lang="en-US" smtClean="0"/>
              <a:t>10/21/2020</a:t>
            </a:fld>
            <a:endParaRPr lang="en-US"/>
          </a:p>
        </p:txBody>
      </p:sp>
      <p:sp>
        <p:nvSpPr>
          <p:cNvPr id="5" name="Footer Placeholder 4"/>
          <p:cNvSpPr>
            <a:spLocks noGrp="1"/>
          </p:cNvSpPr>
          <p:nvPr>
            <p:ph type="ftr" sz="quarter" idx="3"/>
          </p:nvPr>
        </p:nvSpPr>
        <p:spPr>
          <a:xfrm>
            <a:off x="4038600" y="6386732"/>
            <a:ext cx="4114800" cy="334743"/>
          </a:xfrm>
          <a:prstGeom prst="rect">
            <a:avLst/>
          </a:prstGeom>
        </p:spPr>
        <p:txBody>
          <a:bodyPr vert="horz" lIns="91440" tIns="45720" rIns="91440" bIns="45720" rtlCol="0" anchor="ctr"/>
          <a:lstStyle>
            <a:lvl1pPr algn="ctr">
              <a:defRPr sz="1200">
                <a:solidFill>
                  <a:schemeClr val="bg1"/>
                </a:solidFill>
              </a:defRPr>
            </a:lvl1pPr>
          </a:lstStyle>
          <a:p>
            <a:r>
              <a:rPr lang="en-US"/>
              <a:t>Texas Education Agency  Fall 2019</a:t>
            </a:r>
          </a:p>
        </p:txBody>
      </p:sp>
      <p:sp>
        <p:nvSpPr>
          <p:cNvPr id="6" name="Slide Number Placeholder 5"/>
          <p:cNvSpPr>
            <a:spLocks noGrp="1"/>
          </p:cNvSpPr>
          <p:nvPr>
            <p:ph type="sldNum" sz="quarter" idx="4"/>
          </p:nvPr>
        </p:nvSpPr>
        <p:spPr>
          <a:xfrm>
            <a:off x="8610600" y="6386732"/>
            <a:ext cx="2743200" cy="334743"/>
          </a:xfrm>
          <a:prstGeom prst="rect">
            <a:avLst/>
          </a:prstGeom>
        </p:spPr>
        <p:txBody>
          <a:bodyPr vert="horz" lIns="91440" tIns="45720" rIns="91440" bIns="45720" rtlCol="0" anchor="ctr"/>
          <a:lstStyle>
            <a:lvl1pPr algn="r">
              <a:defRPr sz="1200">
                <a:solidFill>
                  <a:schemeClr val="bg1"/>
                </a:solidFill>
              </a:defRPr>
            </a:lvl1pPr>
          </a:lstStyle>
          <a:p>
            <a:fld id="{0088AB57-2DBE-44A3-AE96-942C49E954BF}" type="slidenum">
              <a:rPr lang="en-US" smtClean="0"/>
              <a:pPr/>
              <a:t>‹#›</a:t>
            </a:fld>
            <a:endParaRPr lang="en-US"/>
          </a:p>
        </p:txBody>
      </p:sp>
    </p:spTree>
    <p:extLst>
      <p:ext uri="{BB962C8B-B14F-4D97-AF65-F5344CB8AC3E}">
        <p14:creationId xmlns:p14="http://schemas.microsoft.com/office/powerpoint/2010/main" val="1720896744"/>
      </p:ext>
    </p:extLst>
  </p:cSld>
  <p:clrMap bg1="lt1" tx1="dk1" bg2="lt2" tx2="dk2" accent1="accent1" accent2="accent2" accent3="accent3" accent4="accent4" accent5="accent5" accent6="accent6" hlink="hlink" folHlink="folHlink"/>
  <p:sldLayoutIdLst>
    <p:sldLayoutId id="2147483753" r:id="rId1"/>
    <p:sldLayoutId id="2147483665" r:id="rId2"/>
    <p:sldLayoutId id="2147483691" r:id="rId3"/>
    <p:sldLayoutId id="2147483771" r:id="rId4"/>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507579"/>
            <a:ext cx="2743200" cy="213896"/>
          </a:xfrm>
          <a:prstGeom prst="rect">
            <a:avLst/>
          </a:prstGeom>
        </p:spPr>
        <p:txBody>
          <a:bodyPr vert="horz" lIns="91440" tIns="45720" rIns="91440" bIns="45720" rtlCol="0" anchor="ctr"/>
          <a:lstStyle>
            <a:lvl1pPr algn="l">
              <a:defRPr sz="1200">
                <a:solidFill>
                  <a:schemeClr val="bg1"/>
                </a:solidFill>
              </a:defRPr>
            </a:lvl1pPr>
          </a:lstStyle>
          <a:p>
            <a:fld id="{144A3E2D-A438-4EBE-8C23-3FAC075FBBB2}" type="datetime1">
              <a:rPr lang="en-US" smtClean="0"/>
              <a:t>10/21/2020</a:t>
            </a:fld>
            <a:endParaRPr lang="en-US"/>
          </a:p>
        </p:txBody>
      </p:sp>
      <p:sp>
        <p:nvSpPr>
          <p:cNvPr id="5" name="Footer Placeholder 4"/>
          <p:cNvSpPr>
            <a:spLocks noGrp="1"/>
          </p:cNvSpPr>
          <p:nvPr>
            <p:ph type="ftr" sz="quarter" idx="3"/>
          </p:nvPr>
        </p:nvSpPr>
        <p:spPr>
          <a:xfrm>
            <a:off x="4038600" y="6507579"/>
            <a:ext cx="4114800" cy="213896"/>
          </a:xfrm>
          <a:prstGeom prst="rect">
            <a:avLst/>
          </a:prstGeom>
        </p:spPr>
        <p:txBody>
          <a:bodyPr vert="horz" lIns="91440" tIns="45720" rIns="91440" bIns="45720" rtlCol="0" anchor="ctr"/>
          <a:lstStyle>
            <a:lvl1pPr algn="ctr">
              <a:defRPr sz="1200">
                <a:solidFill>
                  <a:schemeClr val="bg1"/>
                </a:solidFill>
              </a:defRPr>
            </a:lvl1pPr>
          </a:lstStyle>
          <a:p>
            <a:r>
              <a:rPr lang="en-US"/>
              <a:t>Texas Education Agency  Fall 2019</a:t>
            </a:r>
          </a:p>
        </p:txBody>
      </p:sp>
      <p:sp>
        <p:nvSpPr>
          <p:cNvPr id="6" name="Slide Number Placeholder 5"/>
          <p:cNvSpPr>
            <a:spLocks noGrp="1"/>
          </p:cNvSpPr>
          <p:nvPr>
            <p:ph type="sldNum" sz="quarter" idx="4"/>
          </p:nvPr>
        </p:nvSpPr>
        <p:spPr>
          <a:xfrm>
            <a:off x="8610600" y="6507579"/>
            <a:ext cx="2743200" cy="213896"/>
          </a:xfrm>
          <a:prstGeom prst="rect">
            <a:avLst/>
          </a:prstGeom>
        </p:spPr>
        <p:txBody>
          <a:bodyPr vert="horz" lIns="91440" tIns="45720" rIns="91440" bIns="45720" rtlCol="0" anchor="ctr"/>
          <a:lstStyle>
            <a:lvl1pPr algn="r">
              <a:defRPr sz="1200">
                <a:solidFill>
                  <a:schemeClr val="bg1"/>
                </a:solidFill>
              </a:defRPr>
            </a:lvl1pPr>
          </a:lstStyle>
          <a:p>
            <a:fld id="{0088AB57-2DBE-44A3-AE96-942C49E954BF}" type="slidenum">
              <a:rPr lang="en-US" smtClean="0"/>
              <a:pPr/>
              <a:t>‹#›</a:t>
            </a:fld>
            <a:endParaRPr lang="en-US"/>
          </a:p>
        </p:txBody>
      </p:sp>
    </p:spTree>
    <p:extLst>
      <p:ext uri="{BB962C8B-B14F-4D97-AF65-F5344CB8AC3E}">
        <p14:creationId xmlns:p14="http://schemas.microsoft.com/office/powerpoint/2010/main" val="3730375413"/>
      </p:ext>
    </p:extLst>
  </p:cSld>
  <p:clrMap bg1="lt1" tx1="dk1" bg2="lt2" tx2="dk2" accent1="accent1" accent2="accent2" accent3="accent3" accent4="accent4" accent5="accent5" accent6="accent6" hlink="hlink" folHlink="folHlink"/>
  <p:sldLayoutIdLst>
    <p:sldLayoutId id="2147483707" r:id="rId1"/>
    <p:sldLayoutId id="2147483706" r:id="rId2"/>
    <p:sldLayoutId id="2147483708" r:id="rId3"/>
    <p:sldLayoutId id="2147483705" r:id="rId4"/>
    <p:sldLayoutId id="2147483695" r:id="rId5"/>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755912" y="243951"/>
            <a:ext cx="9597887" cy="71020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529137"/>
            <a:ext cx="2743200" cy="192338"/>
          </a:xfrm>
          <a:prstGeom prst="rect">
            <a:avLst/>
          </a:prstGeom>
        </p:spPr>
        <p:txBody>
          <a:bodyPr vert="horz" lIns="91440" tIns="45720" rIns="91440" bIns="45720" rtlCol="0" anchor="ctr"/>
          <a:lstStyle>
            <a:lvl1pPr algn="l">
              <a:defRPr sz="1200">
                <a:solidFill>
                  <a:schemeClr val="bg1"/>
                </a:solidFill>
              </a:defRPr>
            </a:lvl1pPr>
          </a:lstStyle>
          <a:p>
            <a:fld id="{7231C9F3-A437-4901-8F40-3314C0E3A397}" type="datetime1">
              <a:rPr lang="en-US" smtClean="0"/>
              <a:t>10/21/2020</a:t>
            </a:fld>
            <a:endParaRPr lang="en-US"/>
          </a:p>
        </p:txBody>
      </p:sp>
      <p:sp>
        <p:nvSpPr>
          <p:cNvPr id="5" name="Footer Placeholder 4"/>
          <p:cNvSpPr>
            <a:spLocks noGrp="1"/>
          </p:cNvSpPr>
          <p:nvPr>
            <p:ph type="ftr" sz="quarter" idx="3"/>
          </p:nvPr>
        </p:nvSpPr>
        <p:spPr>
          <a:xfrm>
            <a:off x="4038600" y="6529137"/>
            <a:ext cx="4114800" cy="192338"/>
          </a:xfrm>
          <a:prstGeom prst="rect">
            <a:avLst/>
          </a:prstGeom>
        </p:spPr>
        <p:txBody>
          <a:bodyPr vert="horz" lIns="91440" tIns="45720" rIns="91440" bIns="45720" rtlCol="0" anchor="ctr"/>
          <a:lstStyle>
            <a:lvl1pPr algn="ctr">
              <a:defRPr sz="1200">
                <a:solidFill>
                  <a:schemeClr val="bg1"/>
                </a:solidFill>
              </a:defRPr>
            </a:lvl1pPr>
          </a:lstStyle>
          <a:p>
            <a:r>
              <a:rPr lang="en-US"/>
              <a:t>Texas Education Agency  Fall 2019</a:t>
            </a:r>
          </a:p>
        </p:txBody>
      </p:sp>
      <p:sp>
        <p:nvSpPr>
          <p:cNvPr id="6" name="Slide Number Placeholder 5"/>
          <p:cNvSpPr>
            <a:spLocks noGrp="1"/>
          </p:cNvSpPr>
          <p:nvPr>
            <p:ph type="sldNum" sz="quarter" idx="4"/>
          </p:nvPr>
        </p:nvSpPr>
        <p:spPr>
          <a:xfrm>
            <a:off x="8610600" y="6529137"/>
            <a:ext cx="2743200" cy="192338"/>
          </a:xfrm>
          <a:prstGeom prst="rect">
            <a:avLst/>
          </a:prstGeom>
        </p:spPr>
        <p:txBody>
          <a:bodyPr vert="horz" lIns="91440" tIns="45720" rIns="91440" bIns="45720" rtlCol="0" anchor="ctr"/>
          <a:lstStyle>
            <a:lvl1pPr algn="r">
              <a:defRPr sz="1200">
                <a:solidFill>
                  <a:schemeClr val="bg1"/>
                </a:solidFill>
              </a:defRPr>
            </a:lvl1pPr>
          </a:lstStyle>
          <a:p>
            <a:fld id="{0088AB57-2DBE-44A3-AE96-942C49E954BF}" type="slidenum">
              <a:rPr lang="en-US" smtClean="0"/>
              <a:pPr/>
              <a:t>‹#›</a:t>
            </a:fld>
            <a:endParaRPr lang="en-US"/>
          </a:p>
        </p:txBody>
      </p:sp>
    </p:spTree>
    <p:extLst>
      <p:ext uri="{BB962C8B-B14F-4D97-AF65-F5344CB8AC3E}">
        <p14:creationId xmlns:p14="http://schemas.microsoft.com/office/powerpoint/2010/main" val="2808656599"/>
      </p:ext>
    </p:extLst>
  </p:cSld>
  <p:clrMap bg1="lt1" tx1="dk1" bg2="lt2" tx2="dk2" accent1="accent1" accent2="accent2" accent3="accent3" accent4="accent4" accent5="accent5" accent6="accent6" hlink="hlink" folHlink="folHlink"/>
  <p:sldLayoutIdLst>
    <p:sldLayoutId id="2147483740" r:id="rId1"/>
    <p:sldLayoutId id="2147483754" r:id="rId2"/>
    <p:sldLayoutId id="2147483713" r:id="rId3"/>
    <p:sldLayoutId id="2147483711" r:id="rId4"/>
    <p:sldLayoutId id="2147483714" r:id="rId5"/>
    <p:sldLayoutId id="2147483739" r:id="rId6"/>
    <p:sldLayoutId id="2147483715" r:id="rId7"/>
    <p:sldLayoutId id="2147483755" r:id="rId8"/>
    <p:sldLayoutId id="2147483734" r:id="rId9"/>
    <p:sldLayoutId id="2147483735" r:id="rId10"/>
    <p:sldLayoutId id="2147483736" r:id="rId11"/>
    <p:sldLayoutId id="2147483737" r:id="rId12"/>
    <p:sldLayoutId id="2147483738" r:id="rId13"/>
    <p:sldLayoutId id="2147483716" r:id="rId14"/>
    <p:sldLayoutId id="2147483772" r:id="rId15"/>
    <p:sldLayoutId id="2147483773" r:id="rId16"/>
  </p:sldLayoutIdLst>
  <p:hf hdr="0" dt="0"/>
  <p:txStyles>
    <p:titleStyle>
      <a:lvl1pPr algn="l" defTabSz="914400" rtl="0" eaLnBrk="1" latinLnBrk="0" hangingPunct="1">
        <a:lnSpc>
          <a:spcPct val="90000"/>
        </a:lnSpc>
        <a:spcBef>
          <a:spcPct val="0"/>
        </a:spcBef>
        <a:buNone/>
        <a:defRPr sz="3600" b="1" kern="1200">
          <a:solidFill>
            <a:srgbClr val="3C6EBE"/>
          </a:solidFill>
          <a:latin typeface="Open Sans Semibold"/>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755913" y="243951"/>
            <a:ext cx="7802616" cy="71020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529137"/>
            <a:ext cx="2743200" cy="192338"/>
          </a:xfrm>
          <a:prstGeom prst="rect">
            <a:avLst/>
          </a:prstGeom>
        </p:spPr>
        <p:txBody>
          <a:bodyPr vert="horz" lIns="91440" tIns="45720" rIns="91440" bIns="45720" rtlCol="0" anchor="ctr"/>
          <a:lstStyle>
            <a:lvl1pPr algn="l">
              <a:defRPr sz="1200">
                <a:solidFill>
                  <a:schemeClr val="bg1"/>
                </a:solidFill>
              </a:defRPr>
            </a:lvl1pPr>
          </a:lstStyle>
          <a:p>
            <a:fld id="{28A99A54-A4EB-4623-9FCB-07480EF4B556}" type="datetime1">
              <a:rPr lang="en-US" smtClean="0"/>
              <a:t>10/21/2020</a:t>
            </a:fld>
            <a:endParaRPr lang="en-US"/>
          </a:p>
        </p:txBody>
      </p:sp>
      <p:sp>
        <p:nvSpPr>
          <p:cNvPr id="5" name="Footer Placeholder 4"/>
          <p:cNvSpPr>
            <a:spLocks noGrp="1"/>
          </p:cNvSpPr>
          <p:nvPr>
            <p:ph type="ftr" sz="quarter" idx="3"/>
          </p:nvPr>
        </p:nvSpPr>
        <p:spPr>
          <a:xfrm>
            <a:off x="4038600" y="6529137"/>
            <a:ext cx="4114800" cy="192338"/>
          </a:xfrm>
          <a:prstGeom prst="rect">
            <a:avLst/>
          </a:prstGeom>
        </p:spPr>
        <p:txBody>
          <a:bodyPr vert="horz" lIns="91440" tIns="45720" rIns="91440" bIns="45720" rtlCol="0" anchor="ctr"/>
          <a:lstStyle>
            <a:lvl1pPr algn="ctr">
              <a:defRPr sz="1200">
                <a:solidFill>
                  <a:schemeClr val="bg1"/>
                </a:solidFill>
              </a:defRPr>
            </a:lvl1pPr>
          </a:lstStyle>
          <a:p>
            <a:r>
              <a:rPr lang="en-US"/>
              <a:t>Texas Education Agency  Fall 2019</a:t>
            </a:r>
          </a:p>
        </p:txBody>
      </p:sp>
      <p:sp>
        <p:nvSpPr>
          <p:cNvPr id="6" name="Slide Number Placeholder 5"/>
          <p:cNvSpPr>
            <a:spLocks noGrp="1"/>
          </p:cNvSpPr>
          <p:nvPr>
            <p:ph type="sldNum" sz="quarter" idx="4"/>
          </p:nvPr>
        </p:nvSpPr>
        <p:spPr>
          <a:xfrm>
            <a:off x="8610600" y="6529137"/>
            <a:ext cx="2743200" cy="192338"/>
          </a:xfrm>
          <a:prstGeom prst="rect">
            <a:avLst/>
          </a:prstGeom>
        </p:spPr>
        <p:txBody>
          <a:bodyPr vert="horz" lIns="91440" tIns="45720" rIns="91440" bIns="45720" rtlCol="0" anchor="ctr"/>
          <a:lstStyle>
            <a:lvl1pPr algn="r">
              <a:defRPr sz="1200">
                <a:solidFill>
                  <a:schemeClr val="bg1"/>
                </a:solidFill>
              </a:defRPr>
            </a:lvl1pPr>
          </a:lstStyle>
          <a:p>
            <a:fld id="{0088AB57-2DBE-44A3-AE96-942C49E954BF}" type="slidenum">
              <a:rPr lang="en-US" smtClean="0"/>
              <a:pPr/>
              <a:t>‹#›</a:t>
            </a:fld>
            <a:endParaRPr lang="en-US"/>
          </a:p>
        </p:txBody>
      </p:sp>
    </p:spTree>
    <p:extLst>
      <p:ext uri="{BB962C8B-B14F-4D97-AF65-F5344CB8AC3E}">
        <p14:creationId xmlns:p14="http://schemas.microsoft.com/office/powerpoint/2010/main" val="2983917794"/>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 id="2147483769" r:id="rId13"/>
    <p:sldLayoutId id="2147483770" r:id="rId14"/>
  </p:sldLayoutIdLst>
  <p:hf hdr="0" dt="0"/>
  <p:txStyles>
    <p:titleStyle>
      <a:lvl1pPr algn="l" defTabSz="914400" rtl="0" eaLnBrk="1" latinLnBrk="0" hangingPunct="1">
        <a:lnSpc>
          <a:spcPct val="90000"/>
        </a:lnSpc>
        <a:spcBef>
          <a:spcPct val="0"/>
        </a:spcBef>
        <a:buNone/>
        <a:defRPr sz="3600" b="1" kern="1200">
          <a:solidFill>
            <a:srgbClr val="3C6EBE"/>
          </a:solidFill>
          <a:latin typeface="Open Sans Semibold"/>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93531932"/>
      </p:ext>
    </p:extLst>
  </p:cSld>
  <p:clrMap bg1="lt1" tx1="dk1" bg2="lt2" tx2="dk2" accent1="accent1" accent2="accent2" accent3="accent3" accent4="accent4" accent5="accent5" accent6="accent6" hlink="hlink" folHlink="folHlink"/>
  <p:sldLayoutIdLst>
    <p:sldLayoutId id="2147483680" r:id="rId1"/>
    <p:sldLayoutId id="2147483682" r:id="rId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8236F96-CFF5-43CD-9E03-D06E3B2A0E22}"/>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US" dirty="0"/>
          </a:p>
        </p:txBody>
      </p:sp>
      <p:sp>
        <p:nvSpPr>
          <p:cNvPr id="4" name="Date Placeholder 3">
            <a:extLst>
              <a:ext uri="{FF2B5EF4-FFF2-40B4-BE49-F238E27FC236}">
                <a16:creationId xmlns:a16="http://schemas.microsoft.com/office/drawing/2014/main" id="{CD3C28EB-BCA9-43F7-A9C9-9BC5A31B854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bg1"/>
                </a:solidFill>
              </a:defRPr>
            </a:lvl1pPr>
          </a:lstStyle>
          <a:p>
            <a:fld id="{FA6A0AD2-53AF-4D84-8AC9-3DBC493F2F75}" type="datetimeFigureOut">
              <a:rPr lang="en-US" smtClean="0"/>
              <a:pPr/>
              <a:t>10/21/2020</a:t>
            </a:fld>
            <a:endParaRPr lang="en-US"/>
          </a:p>
        </p:txBody>
      </p:sp>
      <p:sp>
        <p:nvSpPr>
          <p:cNvPr id="6" name="Slide Number Placeholder 5">
            <a:extLst>
              <a:ext uri="{FF2B5EF4-FFF2-40B4-BE49-F238E27FC236}">
                <a16:creationId xmlns:a16="http://schemas.microsoft.com/office/drawing/2014/main" id="{9467911F-0FB9-4538-A2CE-203712435FFC}"/>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bg1"/>
                </a:solidFill>
              </a:defRPr>
            </a:lvl1pPr>
          </a:lstStyle>
          <a:p>
            <a:fld id="{69C126A4-BD19-47E2-8A0E-0DE1B9D8C925}" type="slidenum">
              <a:rPr lang="en-US" smtClean="0"/>
              <a:pPr/>
              <a:t>‹#›</a:t>
            </a:fld>
            <a:endParaRPr lang="en-US"/>
          </a:p>
        </p:txBody>
      </p:sp>
      <p:sp>
        <p:nvSpPr>
          <p:cNvPr id="2" name="Title Placeholder 1">
            <a:extLst>
              <a:ext uri="{FF2B5EF4-FFF2-40B4-BE49-F238E27FC236}">
                <a16:creationId xmlns:a16="http://schemas.microsoft.com/office/drawing/2014/main" id="{520FB3CC-93E0-4E44-B4B3-9138134000E6}"/>
              </a:ext>
            </a:extLst>
          </p:cNvPr>
          <p:cNvSpPr>
            <a:spLocks noGrp="1"/>
          </p:cNvSpPr>
          <p:nvPr>
            <p:ph type="title"/>
          </p:nvPr>
        </p:nvSpPr>
        <p:spPr>
          <a:xfrm>
            <a:off x="637953" y="104134"/>
            <a:ext cx="11164188" cy="751350"/>
          </a:xfrm>
          <a:prstGeom prst="rect">
            <a:avLst/>
          </a:prstGeom>
        </p:spPr>
        <p:txBody>
          <a:bodyPr vert="horz" lIns="91440" tIns="45720" rIns="91440" bIns="45720" rtlCol="0" anchor="ctr">
            <a:normAutofit/>
          </a:bodyPr>
          <a:lstStyle/>
          <a:p>
            <a:r>
              <a:rPr lang="en-US" dirty="0"/>
              <a:t>Click to edit Header</a:t>
            </a:r>
          </a:p>
        </p:txBody>
      </p:sp>
    </p:spTree>
    <p:extLst>
      <p:ext uri="{BB962C8B-B14F-4D97-AF65-F5344CB8AC3E}">
        <p14:creationId xmlns:p14="http://schemas.microsoft.com/office/powerpoint/2010/main" val="3350010604"/>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 id="2147483786" r:id="rId12"/>
    <p:sldLayoutId id="2147483787" r:id="rId13"/>
    <p:sldLayoutId id="2147483788" r:id="rId14"/>
    <p:sldLayoutId id="2147483789" r:id="rId15"/>
    <p:sldLayoutId id="2147483790" r:id="rId16"/>
    <p:sldLayoutId id="2147483791" r:id="rId17"/>
    <p:sldLayoutId id="2147483792" r:id="rId18"/>
    <p:sldLayoutId id="2147483793" r:id="rId19"/>
    <p:sldLayoutId id="2147483794" r:id="rId20"/>
    <p:sldLayoutId id="2147483795" r:id="rId21"/>
    <p:sldLayoutId id="2147483796" r:id="rId22"/>
    <p:sldLayoutId id="2147483797" r:id="rId23"/>
    <p:sldLayoutId id="2147483798" r:id="rId24"/>
    <p:sldLayoutId id="2147483799" r:id="rId25"/>
    <p:sldLayoutId id="2147483800" r:id="rId26"/>
    <p:sldLayoutId id="2147483801" r:id="rId27"/>
    <p:sldLayoutId id="2147483802" r:id="rId28"/>
    <p:sldLayoutId id="2147483803" r:id="rId29"/>
  </p:sldLayoutIdLst>
  <p:txStyles>
    <p:titleStyle>
      <a:lvl1pPr algn="l" defTabSz="914400" rtl="0" eaLnBrk="1" latinLnBrk="0" hangingPunct="1">
        <a:lnSpc>
          <a:spcPct val="90000"/>
        </a:lnSpc>
        <a:spcBef>
          <a:spcPct val="0"/>
        </a:spcBef>
        <a:buNone/>
        <a:defRPr sz="3600" b="1" kern="1200">
          <a:solidFill>
            <a:schemeClr val="accent1"/>
          </a:solidFill>
          <a:latin typeface="+mn-lt"/>
          <a:ea typeface="+mj-ea"/>
          <a:cs typeface="+mj-cs"/>
        </a:defRPr>
      </a:lvl1pPr>
    </p:titleStyle>
    <p:body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2.xml"/></Relationships>
</file>

<file path=ppt/slides/_rels/slide1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5.png"/><Relationship Id="rId7"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51.xml"/><Relationship Id="rId6" Type="http://schemas.openxmlformats.org/officeDocument/2006/relationships/image" Target="../media/image33.png"/><Relationship Id="rId5" Type="http://schemas.openxmlformats.org/officeDocument/2006/relationships/image" Target="../media/image32.emf"/><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50.xml"/><Relationship Id="rId6" Type="http://schemas.openxmlformats.org/officeDocument/2006/relationships/image" Target="../media/image24.png"/><Relationship Id="rId5" Type="http://schemas.openxmlformats.org/officeDocument/2006/relationships/image" Target="../media/image37.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hyperlink" Target="https://tea.texas.gov/sites/default/files/2020_2021_calculation_aids.pdf" TargetMode="External"/><Relationship Id="rId2" Type="http://schemas.openxmlformats.org/officeDocument/2006/relationships/notesSlide" Target="../notesSlides/notesSlide11.xml"/><Relationship Id="rId1" Type="http://schemas.openxmlformats.org/officeDocument/2006/relationships/slideLayout" Target="../slideLayouts/slideLayout51.xml"/><Relationship Id="rId4" Type="http://schemas.openxmlformats.org/officeDocument/2006/relationships/hyperlink" Target="http://tea.texas.gov/Student_Testing_and_Accountability/Testing/Student_Assessment_Overview/Accommodation_Resources/Accommodation_Resources"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tea.texas.gov/sites/default/files/2020_2021_calculation_aids.pdf" TargetMode="External"/><Relationship Id="rId2" Type="http://schemas.openxmlformats.org/officeDocument/2006/relationships/notesSlide" Target="../notesSlides/notesSlide12.xml"/><Relationship Id="rId1" Type="http://schemas.openxmlformats.org/officeDocument/2006/relationships/slideLayout" Target="../slideLayouts/slideLayout51.xml"/><Relationship Id="rId6" Type="http://schemas.openxmlformats.org/officeDocument/2006/relationships/image" Target="../media/image39.png"/><Relationship Id="rId5" Type="http://schemas.openxmlformats.org/officeDocument/2006/relationships/image" Target="../media/image25.png"/><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3.xml"/><Relationship Id="rId1" Type="http://schemas.openxmlformats.org/officeDocument/2006/relationships/slideLayout" Target="../slideLayouts/slideLayout51.xml"/><Relationship Id="rId5" Type="http://schemas.openxmlformats.org/officeDocument/2006/relationships/image" Target="../media/image24.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51.xml"/><Relationship Id="rId6" Type="http://schemas.openxmlformats.org/officeDocument/2006/relationships/image" Target="../media/image44.jpeg"/><Relationship Id="rId5" Type="http://schemas.openxmlformats.org/officeDocument/2006/relationships/image" Target="../media/image43.png"/><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5.png"/><Relationship Id="rId7"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51.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51.xml"/></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7.xml"/><Relationship Id="rId1" Type="http://schemas.openxmlformats.org/officeDocument/2006/relationships/slideLayout" Target="../slideLayouts/slideLayout52.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52.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51.xml"/></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9.xml"/><Relationship Id="rId1" Type="http://schemas.openxmlformats.org/officeDocument/2006/relationships/slideLayout" Target="../slideLayouts/slideLayout51.xml"/><Relationship Id="rId5" Type="http://schemas.openxmlformats.org/officeDocument/2006/relationships/image" Target="../media/image52.png"/><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0.xml"/><Relationship Id="rId1" Type="http://schemas.openxmlformats.org/officeDocument/2006/relationships/slideLayout" Target="../slideLayouts/slideLayout51.xml"/><Relationship Id="rId5" Type="http://schemas.openxmlformats.org/officeDocument/2006/relationships/image" Target="../media/image54.png"/><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52.xml"/><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jpeg"/><Relationship Id="rId7" Type="http://schemas.openxmlformats.org/officeDocument/2006/relationships/image" Target="../media/image59.png"/><Relationship Id="rId2" Type="http://schemas.openxmlformats.org/officeDocument/2006/relationships/notesSlide" Target="../notesSlides/notesSlide22.xml"/><Relationship Id="rId1" Type="http://schemas.openxmlformats.org/officeDocument/2006/relationships/slideLayout" Target="../slideLayouts/slideLayout51.xml"/><Relationship Id="rId6" Type="http://schemas.openxmlformats.org/officeDocument/2006/relationships/image" Target="../media/image58.jpeg"/><Relationship Id="rId5" Type="http://schemas.openxmlformats.org/officeDocument/2006/relationships/image" Target="../media/image57.png"/><Relationship Id="rId4" Type="http://schemas.openxmlformats.org/officeDocument/2006/relationships/image" Target="../media/image56.png"/><Relationship Id="rId9"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image" Target="../media/image61.jpeg"/><Relationship Id="rId7" Type="http://schemas.openxmlformats.org/officeDocument/2006/relationships/image" Target="../media/image64.jpeg"/><Relationship Id="rId2" Type="http://schemas.openxmlformats.org/officeDocument/2006/relationships/notesSlide" Target="../notesSlides/notesSlide23.xml"/><Relationship Id="rId1" Type="http://schemas.openxmlformats.org/officeDocument/2006/relationships/slideLayout" Target="../slideLayouts/slideLayout51.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4.xml"/><Relationship Id="rId1" Type="http://schemas.openxmlformats.org/officeDocument/2006/relationships/slideLayout" Target="../slideLayouts/slideLayout51.xml"/><Relationship Id="rId5" Type="http://schemas.openxmlformats.org/officeDocument/2006/relationships/image" Target="../media/image24.png"/><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5.xml"/><Relationship Id="rId1" Type="http://schemas.openxmlformats.org/officeDocument/2006/relationships/slideLayout" Target="../slideLayouts/slideLayout52.xml"/><Relationship Id="rId5" Type="http://schemas.openxmlformats.org/officeDocument/2006/relationships/image" Target="../media/image67.png"/><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6.xml"/><Relationship Id="rId1" Type="http://schemas.openxmlformats.org/officeDocument/2006/relationships/slideLayout" Target="../slideLayouts/slideLayout51.xml"/><Relationship Id="rId5" Type="http://schemas.openxmlformats.org/officeDocument/2006/relationships/image" Target="../media/image70.png"/><Relationship Id="rId4" Type="http://schemas.openxmlformats.org/officeDocument/2006/relationships/image" Target="../media/image69.png"/></Relationships>
</file>

<file path=ppt/slides/_rels/slide28.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74.png"/><Relationship Id="rId2" Type="http://schemas.openxmlformats.org/officeDocument/2006/relationships/notesSlide" Target="../notesSlides/notesSlide27.xml"/><Relationship Id="rId1" Type="http://schemas.openxmlformats.org/officeDocument/2006/relationships/slideLayout" Target="../slideLayouts/slideLayout51.xml"/><Relationship Id="rId6" Type="http://schemas.openxmlformats.org/officeDocument/2006/relationships/diagramColors" Target="../diagrams/colors1.xml"/><Relationship Id="rId11" Type="http://schemas.openxmlformats.org/officeDocument/2006/relationships/image" Target="../media/image25.png"/><Relationship Id="rId5" Type="http://schemas.openxmlformats.org/officeDocument/2006/relationships/diagramQuickStyle" Target="../diagrams/quickStyle1.xml"/><Relationship Id="rId10" Type="http://schemas.openxmlformats.org/officeDocument/2006/relationships/image" Target="../media/image73.jpeg"/><Relationship Id="rId4" Type="http://schemas.openxmlformats.org/officeDocument/2006/relationships/diagramLayout" Target="../diagrams/layout1.xml"/><Relationship Id="rId9" Type="http://schemas.openxmlformats.org/officeDocument/2006/relationships/image" Target="../media/image72.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1.xml"/></Relationships>
</file>

<file path=ppt/slides/_rels/slide34.xml.rels><?xml version="1.0" encoding="UTF-8" standalone="yes"?>
<Relationships xmlns="http://schemas.openxmlformats.org/package/2006/relationships"><Relationship Id="rId3" Type="http://schemas.openxmlformats.org/officeDocument/2006/relationships/hyperlink" Target="https://tea.texas.gov/student-assessment/testing/student-assessment-overview/accommodation-resources" TargetMode="External"/><Relationship Id="rId2" Type="http://schemas.openxmlformats.org/officeDocument/2006/relationships/notesSlide" Target="../notesSlides/notesSlide33.xml"/><Relationship Id="rId1" Type="http://schemas.openxmlformats.org/officeDocument/2006/relationships/slideLayout" Target="../slideLayouts/slideLayout51.xml"/><Relationship Id="rId5" Type="http://schemas.openxmlformats.org/officeDocument/2006/relationships/hyperlink" Target="https://teastudentassessments.zendesk.com/hc/en-us/categories/360002017872-Student-Assessment" TargetMode="External"/><Relationship Id="rId4" Type="http://schemas.openxmlformats.org/officeDocument/2006/relationships/hyperlink" Target="https://txassessmentdocs.atlassian.net/wiki/spaces/ODCCM/overview#!spacehome"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1.xml"/></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5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51.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51.xml"/></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6.png"/><Relationship Id="rId7"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51.xml"/><Relationship Id="rId6" Type="http://schemas.openxmlformats.org/officeDocument/2006/relationships/image" Target="../media/image24.png"/><Relationship Id="rId5" Type="http://schemas.openxmlformats.org/officeDocument/2006/relationships/image" Target="../media/image28.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ctrTitle"/>
          </p:nvPr>
        </p:nvSpPr>
        <p:spPr bwMode="auto">
          <a:xfrm>
            <a:off x="2203704" y="2825496"/>
            <a:ext cx="9439656" cy="2143099"/>
          </a:xfrm>
          <a:solidFill>
            <a:schemeClr val="bg1"/>
          </a:solidFill>
        </p:spPr>
        <p:txBody>
          <a:bodyPr wrap="square" numCol="1" anchorCtr="0" compatLnSpc="1">
            <a:prstTxWarp prst="textNoShape">
              <a:avLst/>
            </a:prstTxWarp>
            <a:normAutofit fontScale="90000"/>
          </a:bodyPr>
          <a:lstStyle/>
          <a:p>
            <a:pPr algn="ctr" eaLnBrk="1" hangingPunct="1"/>
            <a:r>
              <a:rPr lang="en-US" altLang="en-US" sz="4800" b="1" dirty="0">
                <a:solidFill>
                  <a:schemeClr val="tx1"/>
                </a:solidFill>
                <a:latin typeface="Open Sans"/>
              </a:rPr>
              <a:t>Supplemental Aids for STAAR:</a:t>
            </a:r>
            <a:br>
              <a:rPr lang="en-US" altLang="en-US" sz="4800" b="1" dirty="0">
                <a:solidFill>
                  <a:schemeClr val="tx1"/>
                </a:solidFill>
                <a:latin typeface="Open Sans"/>
              </a:rPr>
            </a:br>
            <a:br>
              <a:rPr lang="en-US" altLang="en-US" sz="4800" b="1" dirty="0">
                <a:solidFill>
                  <a:schemeClr val="tx1"/>
                </a:solidFill>
                <a:latin typeface="Open Sans"/>
              </a:rPr>
            </a:br>
            <a:r>
              <a:rPr lang="en-US" altLang="en-US" sz="4800" b="1" dirty="0">
                <a:solidFill>
                  <a:schemeClr val="tx1"/>
                </a:solidFill>
                <a:latin typeface="Open Sans"/>
              </a:rPr>
              <a:t>What’s Allowed and What’s Not?</a:t>
            </a:r>
          </a:p>
        </p:txBody>
      </p:sp>
      <p:sp>
        <p:nvSpPr>
          <p:cNvPr id="4" name="Slide Number Placeholder 3">
            <a:extLst>
              <a:ext uri="{FF2B5EF4-FFF2-40B4-BE49-F238E27FC236}">
                <a16:creationId xmlns:a16="http://schemas.microsoft.com/office/drawing/2014/main" id="{9C6D1BBB-0BC6-4787-8373-5B58C50FE061}"/>
              </a:ext>
            </a:extLst>
          </p:cNvPr>
          <p:cNvSpPr>
            <a:spLocks noGrp="1"/>
          </p:cNvSpPr>
          <p:nvPr>
            <p:ph type="sldNum" sz="quarter" idx="4294967295"/>
          </p:nvPr>
        </p:nvSpPr>
        <p:spPr>
          <a:xfrm>
            <a:off x="9448800" y="6529388"/>
            <a:ext cx="2743200" cy="365125"/>
          </a:xfrm>
        </p:spPr>
        <p:txBody>
          <a:bodyPr/>
          <a:lstStyle/>
          <a:p>
            <a:fld id="{0088AB57-2DBE-44A3-AE96-942C49E954BF}" type="slidenum">
              <a:rPr lang="en-US" smtClean="0"/>
              <a:pPr/>
              <a:t>1</a:t>
            </a:fld>
            <a:endParaRPr lang="en-US"/>
          </a:p>
        </p:txBody>
      </p:sp>
      <p:sp>
        <p:nvSpPr>
          <p:cNvPr id="2" name="Subtitle 1"/>
          <p:cNvSpPr>
            <a:spLocks noGrp="1"/>
          </p:cNvSpPr>
          <p:nvPr>
            <p:ph idx="4294967295"/>
          </p:nvPr>
        </p:nvSpPr>
        <p:spPr>
          <a:xfrm>
            <a:off x="2752343" y="498729"/>
            <a:ext cx="8315459" cy="1056939"/>
          </a:xfrm>
          <a:prstGeom prst="rect">
            <a:avLst/>
          </a:prstGeom>
          <a:solidFill>
            <a:schemeClr val="bg1"/>
          </a:solidFill>
        </p:spPr>
        <p:txBody>
          <a:bodyPr/>
          <a:lstStyle/>
          <a:p>
            <a:pPr marL="0" indent="0" algn="ctr">
              <a:buNone/>
              <a:defRPr/>
            </a:pPr>
            <a:r>
              <a:rPr lang="en-US" b="1" dirty="0">
                <a:solidFill>
                  <a:schemeClr val="tx1"/>
                </a:solidFill>
                <a:latin typeface="Open Sans"/>
              </a:rPr>
              <a:t>TEA’s Student Assessment Division</a:t>
            </a:r>
          </a:p>
          <a:p>
            <a:pPr marL="0" indent="0" algn="ctr">
              <a:buNone/>
              <a:defRPr/>
            </a:pPr>
            <a:r>
              <a:rPr lang="en-US" b="1" dirty="0">
                <a:solidFill>
                  <a:schemeClr val="tx1"/>
                </a:solidFill>
                <a:latin typeface="Open Sans"/>
              </a:rPr>
              <a:t>Fall 2020</a:t>
            </a:r>
          </a:p>
          <a:p>
            <a:endParaRPr lang="en-US" dirty="0"/>
          </a:p>
        </p:txBody>
      </p:sp>
    </p:spTree>
    <p:extLst>
      <p:ext uri="{BB962C8B-B14F-4D97-AF65-F5344CB8AC3E}">
        <p14:creationId xmlns:p14="http://schemas.microsoft.com/office/powerpoint/2010/main" val="26454103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6576" y="332129"/>
            <a:ext cx="11121657" cy="751350"/>
          </a:xfrm>
          <a:solidFill>
            <a:schemeClr val="accent1"/>
          </a:solidFill>
          <a:ln w="28575">
            <a:solidFill>
              <a:schemeClr val="tx1"/>
            </a:solidFill>
          </a:ln>
        </p:spPr>
        <p:txBody>
          <a:bodyPr>
            <a:noAutofit/>
            <a:sp3d/>
          </a:bodyPr>
          <a:lstStyle/>
          <a:p>
            <a:pPr marL="54864">
              <a:defRPr/>
            </a:pPr>
            <a:r>
              <a:rPr lang="en-US" sz="2800" dirty="0">
                <a:solidFill>
                  <a:schemeClr val="bg1"/>
                </a:solidFill>
              </a:rPr>
              <a:t>All Subjects: Blank Graphic Organizers </a:t>
            </a:r>
          </a:p>
        </p:txBody>
      </p:sp>
      <p:sp>
        <p:nvSpPr>
          <p:cNvPr id="4" name="Content Placeholder 3">
            <a:extLst>
              <a:ext uri="{FF2B5EF4-FFF2-40B4-BE49-F238E27FC236}">
                <a16:creationId xmlns:a16="http://schemas.microsoft.com/office/drawing/2014/main" id="{FD5896FA-7626-42F0-86B0-6BCF8D6B4706}"/>
              </a:ext>
            </a:extLst>
          </p:cNvPr>
          <p:cNvSpPr>
            <a:spLocks noGrp="1"/>
          </p:cNvSpPr>
          <p:nvPr>
            <p:ph idx="1"/>
          </p:nvPr>
        </p:nvSpPr>
        <p:spPr>
          <a:xfrm>
            <a:off x="606576" y="1271430"/>
            <a:ext cx="10729566" cy="4575559"/>
          </a:xfrm>
        </p:spPr>
        <p:txBody>
          <a:bodyPr/>
          <a:lstStyle/>
          <a:p>
            <a:r>
              <a:rPr lang="en-US" altLang="en-US" sz="2400" dirty="0">
                <a:latin typeface="Open Sans"/>
              </a:rPr>
              <a:t>Blank graphic organizers may </a:t>
            </a:r>
            <a:r>
              <a:rPr lang="en-US" altLang="en-US" sz="2400" b="1" dirty="0">
                <a:latin typeface="Open Sans"/>
              </a:rPr>
              <a:t>NOT </a:t>
            </a:r>
            <a:r>
              <a:rPr lang="en-US" altLang="en-US" sz="2400" dirty="0">
                <a:latin typeface="Open Sans"/>
              </a:rPr>
              <a:t>contain titles, words, labels, colors used as labels, pictures, acronyms, mnemonics, numbers, symbols, or variables.</a:t>
            </a:r>
          </a:p>
          <a:p>
            <a:endParaRPr lang="en-US" dirty="0"/>
          </a:p>
        </p:txBody>
      </p:sp>
      <p:sp>
        <p:nvSpPr>
          <p:cNvPr id="3" name="Footer Placeholder 2">
            <a:extLst>
              <a:ext uri="{FF2B5EF4-FFF2-40B4-BE49-F238E27FC236}">
                <a16:creationId xmlns:a16="http://schemas.microsoft.com/office/drawing/2014/main" id="{A52499E6-0050-48AE-9FC9-00DB40CD8C8F}"/>
              </a:ext>
            </a:extLst>
          </p:cNvPr>
          <p:cNvSpPr>
            <a:spLocks noGrp="1"/>
          </p:cNvSpPr>
          <p:nvPr>
            <p:ph type="ftr" sz="quarter" idx="3"/>
          </p:nvPr>
        </p:nvSpPr>
        <p:spPr/>
        <p:txBody>
          <a:bodyPr/>
          <a:lstStyle/>
          <a:p>
            <a:pPr>
              <a:defRPr/>
            </a:pPr>
            <a:r>
              <a:rPr lang="en-US" dirty="0"/>
              <a:t>Texas Education Agency  Fall 2020</a:t>
            </a:r>
          </a:p>
        </p:txBody>
      </p:sp>
      <p:sp>
        <p:nvSpPr>
          <p:cNvPr id="29700" name="Slide Number Placeholder 3"/>
          <p:cNvSpPr>
            <a:spLocks noGrp="1"/>
          </p:cNvSpPr>
          <p:nvPr>
            <p:ph type="sldNum" sz="quarter" idx="4"/>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lr>
                <a:schemeClr val="accent1"/>
              </a:buClr>
              <a:buSzPct val="70000"/>
              <a:buFont typeface="Wingdings 2" panose="05020102010507070707" pitchFamily="18" charset="2"/>
              <a:buChar char=""/>
              <a:defRPr sz="3200">
                <a:solidFill>
                  <a:schemeClr val="tx1"/>
                </a:solidFill>
                <a:latin typeface="Arial" panose="020B0604020202020204" pitchFamily="34" charset="0"/>
              </a:defRPr>
            </a:lvl1pPr>
            <a:lvl2pPr marL="742950" indent="-285750">
              <a:spcBef>
                <a:spcPts val="400"/>
              </a:spcBef>
              <a:buClr>
                <a:schemeClr val="accent2"/>
              </a:buClr>
              <a:buSzPct val="90000"/>
              <a:buChar char="•"/>
              <a:defRPr sz="2600">
                <a:solidFill>
                  <a:schemeClr val="tx1"/>
                </a:solidFill>
                <a:latin typeface="Arial" panose="020B0604020202020204" pitchFamily="34" charset="0"/>
              </a:defRPr>
            </a:lvl2pPr>
            <a:lvl3pPr marL="1143000" indent="-228600">
              <a:spcBef>
                <a:spcPts val="400"/>
              </a:spcBef>
              <a:buClr>
                <a:srgbClr val="A8CDD7"/>
              </a:buClr>
              <a:buSzPct val="100000"/>
              <a:buFont typeface="Wingdings 2" panose="05020102010507070707" pitchFamily="18" charset="2"/>
              <a:buChar char=""/>
              <a:defRPr sz="2300">
                <a:solidFill>
                  <a:schemeClr val="tx1"/>
                </a:solidFill>
                <a:latin typeface="Arial" panose="020B0604020202020204" pitchFamily="34" charset="0"/>
              </a:defRPr>
            </a:lvl3pPr>
            <a:lvl4pPr marL="1600200" indent="-228600">
              <a:spcBef>
                <a:spcPts val="400"/>
              </a:spcBef>
              <a:buClr>
                <a:srgbClr val="A8CDD7"/>
              </a:buClr>
              <a:buSzPct val="100000"/>
              <a:buFont typeface="Wingdings 2" panose="05020102010507070707" pitchFamily="18" charset="2"/>
              <a:buChar char=""/>
              <a:defRPr sz="2000">
                <a:solidFill>
                  <a:schemeClr val="tx1"/>
                </a:solidFill>
                <a:latin typeface="Arial" panose="020B0604020202020204" pitchFamily="34" charset="0"/>
              </a:defRPr>
            </a:lvl4pPr>
            <a:lvl5pPr marL="2057400" indent="-228600">
              <a:spcBef>
                <a:spcPts val="400"/>
              </a:spcBef>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5pPr>
            <a:lvl6pPr marL="25146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6pPr>
            <a:lvl7pPr marL="29718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7pPr>
            <a:lvl8pPr marL="34290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8pPr>
            <a:lvl9pPr marL="38862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9pPr>
          </a:lstStyle>
          <a:p>
            <a:pPr>
              <a:buClrTx/>
              <a:buSzTx/>
              <a:buFontTx/>
              <a:buNone/>
              <a:defRPr/>
            </a:pPr>
            <a:fld id="{BCE77650-EED3-4A23-B61E-F49A1D4C2A9F}" type="slidenum">
              <a:rPr lang="en-US" altLang="en-US" sz="1600">
                <a:solidFill>
                  <a:srgbClr val="DFE0D4"/>
                </a:solidFill>
              </a:rPr>
              <a:pPr>
                <a:buClrTx/>
                <a:buSzTx/>
                <a:buFontTx/>
                <a:buNone/>
                <a:defRPr/>
              </a:pPr>
              <a:t>10</a:t>
            </a:fld>
            <a:endParaRPr lang="en-US" altLang="en-US" sz="1600">
              <a:solidFill>
                <a:srgbClr val="DFE0D4"/>
              </a:solidFill>
            </a:endParaRPr>
          </a:p>
        </p:txBody>
      </p:sp>
      <p:grpSp>
        <p:nvGrpSpPr>
          <p:cNvPr id="30726" name="Group 4" descr="Image of a disallowed blank graphic organizer because it contains words, numbers, or subject-specific words."/>
          <p:cNvGrpSpPr>
            <a:grpSpLocks/>
          </p:cNvGrpSpPr>
          <p:nvPr/>
        </p:nvGrpSpPr>
        <p:grpSpPr bwMode="auto">
          <a:xfrm>
            <a:off x="1929404" y="2154593"/>
            <a:ext cx="2568575" cy="1243013"/>
            <a:chOff x="5044805" y="2498836"/>
            <a:chExt cx="2803795" cy="1242394"/>
          </a:xfrm>
        </p:grpSpPr>
        <p:pic>
          <p:nvPicPr>
            <p:cNvPr id="30748" name="Picture 3" descr="&quot;X&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4805" y="2498836"/>
              <a:ext cx="679450" cy="640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0749" name="Group 29" descr="an non-allowable blank graphic organizer"/>
            <p:cNvGrpSpPr>
              <a:grpSpLocks/>
            </p:cNvGrpSpPr>
            <p:nvPr/>
          </p:nvGrpSpPr>
          <p:grpSpPr bwMode="auto">
            <a:xfrm>
              <a:off x="5486689" y="2590865"/>
              <a:ext cx="2361911" cy="1150365"/>
              <a:chOff x="6248689" y="1904415"/>
              <a:chExt cx="2361911" cy="1219785"/>
            </a:xfrm>
          </p:grpSpPr>
          <p:sp>
            <p:nvSpPr>
              <p:cNvPr id="25" name="Oval 24" descr="one circle of a Venn diagram which is labeled making it non-allowable"/>
              <p:cNvSpPr/>
              <p:nvPr/>
            </p:nvSpPr>
            <p:spPr>
              <a:xfrm>
                <a:off x="6248689" y="1904415"/>
                <a:ext cx="1294459" cy="121978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6" name="Oval 25" descr="another circle of a Venn diagram which is labeled making it non-allowable"/>
              <p:cNvSpPr/>
              <p:nvPr/>
            </p:nvSpPr>
            <p:spPr>
              <a:xfrm>
                <a:off x="7239895" y="1904415"/>
                <a:ext cx="1370705" cy="121978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0752" name="TextBox 34"/>
              <p:cNvSpPr txBox="1">
                <a:spLocks noChangeArrowheads="1"/>
              </p:cNvSpPr>
              <p:nvPr/>
            </p:nvSpPr>
            <p:spPr bwMode="auto">
              <a:xfrm>
                <a:off x="6480503" y="2287537"/>
                <a:ext cx="685800" cy="456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200"/>
                  </a:spcBef>
                  <a:buClr>
                    <a:schemeClr val="accent1"/>
                  </a:buClr>
                  <a:buSzPct val="85000"/>
                  <a:buFont typeface="Wingdings" panose="05000000000000000000" pitchFamily="2" charset="2"/>
                  <a:buChar char="§"/>
                  <a:defRPr sz="2000">
                    <a:solidFill>
                      <a:schemeClr val="tx1"/>
                    </a:solidFill>
                    <a:latin typeface="Arial" panose="020B0604020202020204" pitchFamily="34" charset="0"/>
                  </a:defRPr>
                </a:lvl1pPr>
                <a:lvl2pPr marL="742950" indent="-285750">
                  <a:lnSpc>
                    <a:spcPct val="90000"/>
                  </a:lnSpc>
                  <a:spcBef>
                    <a:spcPts val="400"/>
                  </a:spcBef>
                  <a:spcAft>
                    <a:spcPts val="200"/>
                  </a:spcAft>
                  <a:buClr>
                    <a:schemeClr val="accent1"/>
                  </a:buClr>
                  <a:buSzPct val="85000"/>
                  <a:buFont typeface="Wingdings" panose="05000000000000000000" pitchFamily="2" charset="2"/>
                  <a:buChar char="§"/>
                  <a:defRPr>
                    <a:solidFill>
                      <a:schemeClr val="tx1"/>
                    </a:solidFill>
                    <a:latin typeface="Arial" panose="020B0604020202020204" pitchFamily="34" charset="0"/>
                  </a:defRPr>
                </a:lvl2pPr>
                <a:lvl3pPr marL="11430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3pPr>
                <a:lvl4pPr marL="16002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4pPr>
                <a:lvl5pPr marL="20574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5pPr>
                <a:lvl6pPr marL="25146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6pPr>
                <a:lvl7pPr marL="29718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7pPr>
                <a:lvl8pPr marL="34290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8pPr>
                <a:lvl9pPr marL="38862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9pPr>
              </a:lstStyle>
              <a:p>
                <a:pPr algn="ctr" eaLnBrk="1" hangingPunct="1">
                  <a:lnSpc>
                    <a:spcPct val="100000"/>
                  </a:lnSpc>
                  <a:spcBef>
                    <a:spcPct val="0"/>
                  </a:spcBef>
                  <a:buClrTx/>
                  <a:buSzTx/>
                  <a:buFontTx/>
                  <a:buNone/>
                </a:pPr>
                <a:r>
                  <a:rPr lang="en-US" altLang="en-US" sz="1100">
                    <a:latin typeface="Verdana" panose="020B0604030504040204" pitchFamily="34" charset="0"/>
                  </a:rPr>
                  <a:t>Grupo 1</a:t>
                </a:r>
              </a:p>
            </p:txBody>
          </p:sp>
          <p:sp>
            <p:nvSpPr>
              <p:cNvPr id="30753" name="TextBox 39"/>
              <p:cNvSpPr txBox="1">
                <a:spLocks noChangeArrowheads="1"/>
              </p:cNvSpPr>
              <p:nvPr/>
            </p:nvSpPr>
            <p:spPr bwMode="auto">
              <a:xfrm>
                <a:off x="7699703" y="2315424"/>
                <a:ext cx="685800" cy="456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200"/>
                  </a:spcBef>
                  <a:buClr>
                    <a:schemeClr val="accent1"/>
                  </a:buClr>
                  <a:buSzPct val="85000"/>
                  <a:buFont typeface="Wingdings" panose="05000000000000000000" pitchFamily="2" charset="2"/>
                  <a:buChar char="§"/>
                  <a:defRPr sz="2000">
                    <a:solidFill>
                      <a:schemeClr val="tx1"/>
                    </a:solidFill>
                    <a:latin typeface="Arial" panose="020B0604020202020204" pitchFamily="34" charset="0"/>
                  </a:defRPr>
                </a:lvl1pPr>
                <a:lvl2pPr marL="742950" indent="-285750">
                  <a:lnSpc>
                    <a:spcPct val="90000"/>
                  </a:lnSpc>
                  <a:spcBef>
                    <a:spcPts val="400"/>
                  </a:spcBef>
                  <a:spcAft>
                    <a:spcPts val="200"/>
                  </a:spcAft>
                  <a:buClr>
                    <a:schemeClr val="accent1"/>
                  </a:buClr>
                  <a:buSzPct val="85000"/>
                  <a:buFont typeface="Wingdings" panose="05000000000000000000" pitchFamily="2" charset="2"/>
                  <a:buChar char="§"/>
                  <a:defRPr>
                    <a:solidFill>
                      <a:schemeClr val="tx1"/>
                    </a:solidFill>
                    <a:latin typeface="Arial" panose="020B0604020202020204" pitchFamily="34" charset="0"/>
                  </a:defRPr>
                </a:lvl2pPr>
                <a:lvl3pPr marL="11430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3pPr>
                <a:lvl4pPr marL="16002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4pPr>
                <a:lvl5pPr marL="20574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5pPr>
                <a:lvl6pPr marL="25146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6pPr>
                <a:lvl7pPr marL="29718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7pPr>
                <a:lvl8pPr marL="34290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8pPr>
                <a:lvl9pPr marL="38862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9pPr>
              </a:lstStyle>
              <a:p>
                <a:pPr algn="ctr" eaLnBrk="1" hangingPunct="1">
                  <a:lnSpc>
                    <a:spcPct val="100000"/>
                  </a:lnSpc>
                  <a:spcBef>
                    <a:spcPct val="0"/>
                  </a:spcBef>
                  <a:buClrTx/>
                  <a:buSzTx/>
                  <a:buFontTx/>
                  <a:buNone/>
                </a:pPr>
                <a:r>
                  <a:rPr lang="en-US" altLang="en-US" sz="1100">
                    <a:latin typeface="Verdana" panose="020B0604030504040204" pitchFamily="34" charset="0"/>
                  </a:rPr>
                  <a:t>Grupo 2</a:t>
                </a:r>
              </a:p>
            </p:txBody>
          </p:sp>
          <p:sp>
            <p:nvSpPr>
              <p:cNvPr id="30754" name="TextBox 40"/>
              <p:cNvSpPr txBox="1">
                <a:spLocks noChangeArrowheads="1"/>
              </p:cNvSpPr>
              <p:nvPr/>
            </p:nvSpPr>
            <p:spPr bwMode="auto">
              <a:xfrm>
                <a:off x="7239000" y="2209800"/>
                <a:ext cx="228600" cy="636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200"/>
                  </a:spcBef>
                  <a:buClr>
                    <a:schemeClr val="accent1"/>
                  </a:buClr>
                  <a:buSzPct val="85000"/>
                  <a:buFont typeface="Wingdings" panose="05000000000000000000" pitchFamily="2" charset="2"/>
                  <a:buChar char="§"/>
                  <a:defRPr sz="2000">
                    <a:solidFill>
                      <a:schemeClr val="tx1"/>
                    </a:solidFill>
                    <a:latin typeface="Arial" panose="020B0604020202020204" pitchFamily="34" charset="0"/>
                  </a:defRPr>
                </a:lvl1pPr>
                <a:lvl2pPr marL="742950" indent="-285750">
                  <a:lnSpc>
                    <a:spcPct val="90000"/>
                  </a:lnSpc>
                  <a:spcBef>
                    <a:spcPts val="400"/>
                  </a:spcBef>
                  <a:spcAft>
                    <a:spcPts val="200"/>
                  </a:spcAft>
                  <a:buClr>
                    <a:schemeClr val="accent1"/>
                  </a:buClr>
                  <a:buSzPct val="85000"/>
                  <a:buFont typeface="Wingdings" panose="05000000000000000000" pitchFamily="2" charset="2"/>
                  <a:buChar char="§"/>
                  <a:defRPr>
                    <a:solidFill>
                      <a:schemeClr val="tx1"/>
                    </a:solidFill>
                    <a:latin typeface="Arial" panose="020B0604020202020204" pitchFamily="34" charset="0"/>
                  </a:defRPr>
                </a:lvl2pPr>
                <a:lvl3pPr marL="11430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3pPr>
                <a:lvl4pPr marL="16002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4pPr>
                <a:lvl5pPr marL="20574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5pPr>
                <a:lvl6pPr marL="25146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6pPr>
                <a:lvl7pPr marL="29718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7pPr>
                <a:lvl8pPr marL="34290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8pPr>
                <a:lvl9pPr marL="38862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9pPr>
              </a:lstStyle>
              <a:p>
                <a:pPr eaLnBrk="1" hangingPunct="1">
                  <a:lnSpc>
                    <a:spcPct val="100000"/>
                  </a:lnSpc>
                  <a:spcBef>
                    <a:spcPct val="0"/>
                  </a:spcBef>
                  <a:buClrTx/>
                  <a:buSzTx/>
                  <a:buFontTx/>
                  <a:buNone/>
                </a:pPr>
                <a:r>
                  <a:rPr lang="en-US" altLang="en-US" sz="1100">
                    <a:latin typeface="Verdana" panose="020B0604030504040204" pitchFamily="34" charset="0"/>
                  </a:rPr>
                  <a:t>1&amp;2</a:t>
                </a:r>
              </a:p>
            </p:txBody>
          </p:sp>
        </p:grpSp>
      </p:grpSp>
      <p:grpSp>
        <p:nvGrpSpPr>
          <p:cNvPr id="30727" name="Group 3" descr="Image of a disallowed blank graphic organizer because it contains words, numbers, or subject-specific words."/>
          <p:cNvGrpSpPr>
            <a:grpSpLocks/>
          </p:cNvGrpSpPr>
          <p:nvPr/>
        </p:nvGrpSpPr>
        <p:grpSpPr bwMode="auto">
          <a:xfrm>
            <a:off x="8307871" y="2209129"/>
            <a:ext cx="2697162" cy="1919288"/>
            <a:chOff x="3854152" y="3927637"/>
            <a:chExt cx="4680248" cy="2701763"/>
          </a:xfrm>
        </p:grpSpPr>
        <p:pic>
          <p:nvPicPr>
            <p:cNvPr id="30746" name="Picture 2" descr="an non-allowable blank graphic organiz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4042323"/>
              <a:ext cx="4267200" cy="2587077"/>
            </a:xfrm>
            <a:prstGeom prst="rect">
              <a:avLst/>
            </a:prstGeom>
            <a:noFill/>
            <a:ln w="6350">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30747" name="Picture 3" descr="&quot;X&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4152" y="3927637"/>
              <a:ext cx="826095" cy="779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0728" name="Group 7" descr="Image of a disallowed blank graphic organizer because it contains words, numbers, or subject-specific words."/>
          <p:cNvGrpSpPr>
            <a:grpSpLocks/>
          </p:cNvGrpSpPr>
          <p:nvPr/>
        </p:nvGrpSpPr>
        <p:grpSpPr bwMode="auto">
          <a:xfrm>
            <a:off x="606576" y="3196617"/>
            <a:ext cx="3473450" cy="1206500"/>
            <a:chOff x="335540" y="1232359"/>
            <a:chExt cx="3474460" cy="1206041"/>
          </a:xfrm>
        </p:grpSpPr>
        <p:pic>
          <p:nvPicPr>
            <p:cNvPr id="30744" name="Picture 6" descr="a non-allowable number line with numbers shown"/>
            <p:cNvPicPr>
              <a:picLocks noChangeAspect="1" noChangeArrowheads="1"/>
            </p:cNvPicPr>
            <p:nvPr/>
          </p:nvPicPr>
          <p:blipFill>
            <a:blip r:embed="rId5">
              <a:extLst>
                <a:ext uri="{28A0092B-C50C-407E-A947-70E740481C1C}">
                  <a14:useLocalDpi xmlns:a14="http://schemas.microsoft.com/office/drawing/2010/main" val="0"/>
                </a:ext>
              </a:extLst>
            </a:blip>
            <a:srcRect r="39407" b="10109"/>
            <a:stretch>
              <a:fillRect/>
            </a:stretch>
          </p:blipFill>
          <p:spPr bwMode="auto">
            <a:xfrm>
              <a:off x="716540" y="1613359"/>
              <a:ext cx="3093460" cy="825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5" name="Picture 3" descr="&quot;X&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540" y="1232359"/>
              <a:ext cx="679450"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0729" name="Group 31" descr="Image of a disallowed blank graphic organizer because it contains words, numbers, or subject-specific words."/>
          <p:cNvGrpSpPr>
            <a:grpSpLocks/>
          </p:cNvGrpSpPr>
          <p:nvPr/>
        </p:nvGrpSpPr>
        <p:grpSpPr bwMode="auto">
          <a:xfrm>
            <a:off x="1875267" y="4557104"/>
            <a:ext cx="2446337" cy="1882774"/>
            <a:chOff x="304800" y="4724400"/>
            <a:chExt cx="2133600" cy="1752600"/>
          </a:xfrm>
          <a:solidFill>
            <a:schemeClr val="bg2">
              <a:lumMod val="90000"/>
              <a:alpha val="40000"/>
            </a:schemeClr>
          </a:solidFill>
        </p:grpSpPr>
        <p:pic>
          <p:nvPicPr>
            <p:cNvPr id="30738" name="Picture 3" descr="&quot;X&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4724400"/>
              <a:ext cx="679450" cy="6794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grpSp>
          <p:nvGrpSpPr>
            <p:cNvPr id="43" name="Group 55"/>
            <p:cNvGrpSpPr/>
            <p:nvPr/>
          </p:nvGrpSpPr>
          <p:grpSpPr>
            <a:xfrm>
              <a:off x="457200" y="4724400"/>
              <a:ext cx="1981200" cy="1752600"/>
              <a:chOff x="381000" y="4876800"/>
              <a:chExt cx="1981200" cy="1752600"/>
            </a:xfrm>
            <a:grpFill/>
          </p:grpSpPr>
          <p:sp>
            <p:nvSpPr>
              <p:cNvPr id="50" name="Isosceles Triangle 49" descr="example of a non-allowable graphic organizer due to it being filled with words."/>
              <p:cNvSpPr/>
              <p:nvPr/>
            </p:nvSpPr>
            <p:spPr>
              <a:xfrm>
                <a:off x="381000" y="4876800"/>
                <a:ext cx="1981200" cy="1752600"/>
              </a:xfrm>
              <a:prstGeom prst="triangl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cxnSp>
            <p:nvCxnSpPr>
              <p:cNvPr id="51" name="Straight Connector 50"/>
              <p:cNvCxnSpPr/>
              <p:nvPr/>
            </p:nvCxnSpPr>
            <p:spPr>
              <a:xfrm>
                <a:off x="914400" y="5715000"/>
                <a:ext cx="914400" cy="0"/>
              </a:xfrm>
              <a:prstGeom prst="line">
                <a:avLst/>
              </a:prstGeom>
              <a:grpFill/>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1143000" y="5334000"/>
                <a:ext cx="457200" cy="0"/>
              </a:xfrm>
              <a:prstGeom prst="line">
                <a:avLst/>
              </a:prstGeom>
              <a:grpFill/>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609600" y="6172200"/>
                <a:ext cx="1524000" cy="0"/>
              </a:xfrm>
              <a:prstGeom prst="line">
                <a:avLst/>
              </a:prstGeom>
              <a:grpFill/>
              <a:ln w="254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0740" name="TextBox 66"/>
            <p:cNvSpPr txBox="1">
              <a:spLocks noChangeArrowheads="1"/>
            </p:cNvSpPr>
            <p:nvPr/>
          </p:nvSpPr>
          <p:spPr bwMode="auto">
            <a:xfrm>
              <a:off x="1143000" y="4876800"/>
              <a:ext cx="762000" cy="31514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200"/>
                </a:spcBef>
                <a:buClr>
                  <a:schemeClr val="accent1"/>
                </a:buClr>
                <a:buSzPct val="85000"/>
                <a:buFont typeface="Wingdings" panose="05000000000000000000" pitchFamily="2" charset="2"/>
                <a:buChar char="§"/>
                <a:defRPr sz="2000">
                  <a:solidFill>
                    <a:schemeClr val="tx1"/>
                  </a:solidFill>
                  <a:latin typeface="Arial" panose="020B0604020202020204" pitchFamily="34" charset="0"/>
                </a:defRPr>
              </a:lvl1pPr>
              <a:lvl2pPr marL="742950" indent="-285750">
                <a:lnSpc>
                  <a:spcPct val="90000"/>
                </a:lnSpc>
                <a:spcBef>
                  <a:spcPts val="400"/>
                </a:spcBef>
                <a:spcAft>
                  <a:spcPts val="200"/>
                </a:spcAft>
                <a:buClr>
                  <a:schemeClr val="accent1"/>
                </a:buClr>
                <a:buSzPct val="85000"/>
                <a:buFont typeface="Wingdings" panose="05000000000000000000" pitchFamily="2" charset="2"/>
                <a:buChar char="§"/>
                <a:defRPr>
                  <a:solidFill>
                    <a:schemeClr val="tx1"/>
                  </a:solidFill>
                  <a:latin typeface="Arial" panose="020B0604020202020204" pitchFamily="34" charset="0"/>
                </a:defRPr>
              </a:lvl2pPr>
              <a:lvl3pPr marL="11430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3pPr>
              <a:lvl4pPr marL="16002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4pPr>
              <a:lvl5pPr marL="20574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5pPr>
              <a:lvl6pPr marL="25146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6pPr>
              <a:lvl7pPr marL="29718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7pPr>
              <a:lvl8pPr marL="34290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8pPr>
              <a:lvl9pPr marL="38862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9pPr>
            </a:lstStyle>
            <a:p>
              <a:pPr eaLnBrk="1" hangingPunct="1">
                <a:lnSpc>
                  <a:spcPct val="100000"/>
                </a:lnSpc>
                <a:spcBef>
                  <a:spcPct val="0"/>
                </a:spcBef>
                <a:buClrTx/>
                <a:buSzTx/>
                <a:buFontTx/>
                <a:buNone/>
              </a:pPr>
              <a:r>
                <a:rPr lang="en-US" altLang="en-US" sz="800" b="1"/>
                <a:t>Tertiary </a:t>
              </a:r>
            </a:p>
            <a:p>
              <a:pPr eaLnBrk="1" hangingPunct="1">
                <a:lnSpc>
                  <a:spcPct val="100000"/>
                </a:lnSpc>
                <a:spcBef>
                  <a:spcPct val="0"/>
                </a:spcBef>
                <a:buClrTx/>
                <a:buSzTx/>
                <a:buFontTx/>
                <a:buNone/>
              </a:pPr>
              <a:r>
                <a:rPr lang="en-US" altLang="en-US" sz="800" b="1"/>
                <a:t>Consumer</a:t>
              </a:r>
            </a:p>
          </p:txBody>
        </p:sp>
        <p:sp>
          <p:nvSpPr>
            <p:cNvPr id="30741" name="TextBox 67"/>
            <p:cNvSpPr txBox="1">
              <a:spLocks noChangeArrowheads="1"/>
            </p:cNvSpPr>
            <p:nvPr/>
          </p:nvSpPr>
          <p:spPr bwMode="auto">
            <a:xfrm>
              <a:off x="1066800" y="5181600"/>
              <a:ext cx="838200" cy="34379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200"/>
                </a:spcBef>
                <a:buClr>
                  <a:schemeClr val="accent1"/>
                </a:buClr>
                <a:buSzPct val="85000"/>
                <a:buFont typeface="Wingdings" panose="05000000000000000000" pitchFamily="2" charset="2"/>
                <a:buChar char="§"/>
                <a:defRPr sz="2000">
                  <a:solidFill>
                    <a:schemeClr val="tx1"/>
                  </a:solidFill>
                  <a:latin typeface="Arial" panose="020B0604020202020204" pitchFamily="34" charset="0"/>
                </a:defRPr>
              </a:lvl1pPr>
              <a:lvl2pPr marL="742950" indent="-285750">
                <a:lnSpc>
                  <a:spcPct val="90000"/>
                </a:lnSpc>
                <a:spcBef>
                  <a:spcPts val="400"/>
                </a:spcBef>
                <a:spcAft>
                  <a:spcPts val="200"/>
                </a:spcAft>
                <a:buClr>
                  <a:schemeClr val="accent1"/>
                </a:buClr>
                <a:buSzPct val="85000"/>
                <a:buFont typeface="Wingdings" panose="05000000000000000000" pitchFamily="2" charset="2"/>
                <a:buChar char="§"/>
                <a:defRPr>
                  <a:solidFill>
                    <a:schemeClr val="tx1"/>
                  </a:solidFill>
                  <a:latin typeface="Arial" panose="020B0604020202020204" pitchFamily="34" charset="0"/>
                </a:defRPr>
              </a:lvl2pPr>
              <a:lvl3pPr marL="11430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3pPr>
              <a:lvl4pPr marL="16002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4pPr>
              <a:lvl5pPr marL="20574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5pPr>
              <a:lvl6pPr marL="25146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6pPr>
              <a:lvl7pPr marL="29718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7pPr>
              <a:lvl8pPr marL="34290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8pPr>
              <a:lvl9pPr marL="38862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9pPr>
            </a:lstStyle>
            <a:p>
              <a:pPr eaLnBrk="1" hangingPunct="1">
                <a:lnSpc>
                  <a:spcPct val="100000"/>
                </a:lnSpc>
                <a:spcBef>
                  <a:spcPct val="0"/>
                </a:spcBef>
                <a:buClrTx/>
                <a:buSzTx/>
                <a:buFontTx/>
                <a:buNone/>
              </a:pPr>
              <a:r>
                <a:rPr lang="en-US" altLang="en-US" sz="900" b="1"/>
                <a:t>Secondary </a:t>
              </a:r>
            </a:p>
            <a:p>
              <a:pPr eaLnBrk="1" hangingPunct="1">
                <a:lnSpc>
                  <a:spcPct val="100000"/>
                </a:lnSpc>
                <a:spcBef>
                  <a:spcPct val="0"/>
                </a:spcBef>
                <a:buClrTx/>
                <a:buSzTx/>
                <a:buFontTx/>
                <a:buNone/>
              </a:pPr>
              <a:r>
                <a:rPr lang="en-US" altLang="en-US" sz="900" b="1"/>
                <a:t>Consumer</a:t>
              </a:r>
            </a:p>
          </p:txBody>
        </p:sp>
        <p:sp>
          <p:nvSpPr>
            <p:cNvPr id="30742" name="TextBox 68"/>
            <p:cNvSpPr txBox="1">
              <a:spLocks noChangeArrowheads="1"/>
            </p:cNvSpPr>
            <p:nvPr/>
          </p:nvSpPr>
          <p:spPr bwMode="auto">
            <a:xfrm>
              <a:off x="838200" y="5773579"/>
              <a:ext cx="1371600" cy="2291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200"/>
                </a:spcBef>
                <a:buClr>
                  <a:schemeClr val="accent1"/>
                </a:buClr>
                <a:buSzPct val="85000"/>
                <a:buFont typeface="Wingdings" panose="05000000000000000000" pitchFamily="2" charset="2"/>
                <a:buChar char="§"/>
                <a:defRPr sz="2000">
                  <a:solidFill>
                    <a:schemeClr val="tx1"/>
                  </a:solidFill>
                  <a:latin typeface="Arial" panose="020B0604020202020204" pitchFamily="34" charset="0"/>
                </a:defRPr>
              </a:lvl1pPr>
              <a:lvl2pPr marL="742950" indent="-285750">
                <a:lnSpc>
                  <a:spcPct val="90000"/>
                </a:lnSpc>
                <a:spcBef>
                  <a:spcPts val="400"/>
                </a:spcBef>
                <a:spcAft>
                  <a:spcPts val="200"/>
                </a:spcAft>
                <a:buClr>
                  <a:schemeClr val="accent1"/>
                </a:buClr>
                <a:buSzPct val="85000"/>
                <a:buFont typeface="Wingdings" panose="05000000000000000000" pitchFamily="2" charset="2"/>
                <a:buChar char="§"/>
                <a:defRPr>
                  <a:solidFill>
                    <a:schemeClr val="tx1"/>
                  </a:solidFill>
                  <a:latin typeface="Arial" panose="020B0604020202020204" pitchFamily="34" charset="0"/>
                </a:defRPr>
              </a:lvl2pPr>
              <a:lvl3pPr marL="11430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3pPr>
              <a:lvl4pPr marL="16002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4pPr>
              <a:lvl5pPr marL="20574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5pPr>
              <a:lvl6pPr marL="25146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6pPr>
              <a:lvl7pPr marL="29718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7pPr>
              <a:lvl8pPr marL="34290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8pPr>
              <a:lvl9pPr marL="38862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9pPr>
            </a:lstStyle>
            <a:p>
              <a:pPr eaLnBrk="1" hangingPunct="1">
                <a:lnSpc>
                  <a:spcPct val="100000"/>
                </a:lnSpc>
                <a:spcBef>
                  <a:spcPct val="0"/>
                </a:spcBef>
                <a:buClrTx/>
                <a:buSzTx/>
                <a:buFontTx/>
                <a:buNone/>
              </a:pPr>
              <a:r>
                <a:rPr lang="en-US" altLang="en-US" sz="1000" b="1"/>
                <a:t>Primary Consumer</a:t>
              </a:r>
            </a:p>
          </p:txBody>
        </p:sp>
        <p:sp>
          <p:nvSpPr>
            <p:cNvPr id="30743" name="TextBox 69"/>
            <p:cNvSpPr txBox="1">
              <a:spLocks noChangeArrowheads="1"/>
            </p:cNvSpPr>
            <p:nvPr/>
          </p:nvSpPr>
          <p:spPr bwMode="auto">
            <a:xfrm>
              <a:off x="838200" y="6154579"/>
              <a:ext cx="1295400" cy="2291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200"/>
                </a:spcBef>
                <a:buClr>
                  <a:schemeClr val="accent1"/>
                </a:buClr>
                <a:buSzPct val="85000"/>
                <a:buFont typeface="Wingdings" panose="05000000000000000000" pitchFamily="2" charset="2"/>
                <a:buChar char="§"/>
                <a:defRPr sz="2000">
                  <a:solidFill>
                    <a:schemeClr val="tx1"/>
                  </a:solidFill>
                  <a:latin typeface="Arial" panose="020B0604020202020204" pitchFamily="34" charset="0"/>
                </a:defRPr>
              </a:lvl1pPr>
              <a:lvl2pPr marL="742950" indent="-285750">
                <a:lnSpc>
                  <a:spcPct val="90000"/>
                </a:lnSpc>
                <a:spcBef>
                  <a:spcPts val="400"/>
                </a:spcBef>
                <a:spcAft>
                  <a:spcPts val="200"/>
                </a:spcAft>
                <a:buClr>
                  <a:schemeClr val="accent1"/>
                </a:buClr>
                <a:buSzPct val="85000"/>
                <a:buFont typeface="Wingdings" panose="05000000000000000000" pitchFamily="2" charset="2"/>
                <a:buChar char="§"/>
                <a:defRPr>
                  <a:solidFill>
                    <a:schemeClr val="tx1"/>
                  </a:solidFill>
                  <a:latin typeface="Arial" panose="020B0604020202020204" pitchFamily="34" charset="0"/>
                </a:defRPr>
              </a:lvl2pPr>
              <a:lvl3pPr marL="11430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3pPr>
              <a:lvl4pPr marL="16002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4pPr>
              <a:lvl5pPr marL="20574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5pPr>
              <a:lvl6pPr marL="25146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6pPr>
              <a:lvl7pPr marL="29718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7pPr>
              <a:lvl8pPr marL="34290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8pPr>
              <a:lvl9pPr marL="38862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9pPr>
            </a:lstStyle>
            <a:p>
              <a:pPr eaLnBrk="1" hangingPunct="1">
                <a:lnSpc>
                  <a:spcPct val="100000"/>
                </a:lnSpc>
                <a:spcBef>
                  <a:spcPct val="0"/>
                </a:spcBef>
                <a:buClrTx/>
                <a:buSzTx/>
                <a:buFontTx/>
                <a:buNone/>
              </a:pPr>
              <a:r>
                <a:rPr lang="en-US" altLang="en-US" sz="1000" b="1"/>
                <a:t>Primary Producer</a:t>
              </a:r>
            </a:p>
          </p:txBody>
        </p:sp>
      </p:grpSp>
      <p:grpSp>
        <p:nvGrpSpPr>
          <p:cNvPr id="30730" name="Group 6" descr="Image of a disallowed blank graphic organizer because it contains words, numbers, or subject-specific words."/>
          <p:cNvGrpSpPr>
            <a:grpSpLocks/>
          </p:cNvGrpSpPr>
          <p:nvPr/>
        </p:nvGrpSpPr>
        <p:grpSpPr bwMode="auto">
          <a:xfrm>
            <a:off x="5424038" y="2157676"/>
            <a:ext cx="2101850" cy="1895475"/>
            <a:chOff x="-1049730" y="3136822"/>
            <a:chExt cx="2507286" cy="2162175"/>
          </a:xfrm>
        </p:grpSpPr>
        <p:pic>
          <p:nvPicPr>
            <p:cNvPr id="30736" name="Picture 2" descr="non-allowable measurement equivalencies because of labels and colors used as label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4183" y="3136822"/>
              <a:ext cx="2361739" cy="216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7" name="Picture 3" descr="&quot;X&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9730" y="3233073"/>
              <a:ext cx="679450"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0731" name="Group 5" descr="Image of a disallowed blank graphic organizer because it contains words, numbers, or subject-specific words."/>
          <p:cNvGrpSpPr>
            <a:grpSpLocks/>
          </p:cNvGrpSpPr>
          <p:nvPr/>
        </p:nvGrpSpPr>
        <p:grpSpPr bwMode="auto">
          <a:xfrm>
            <a:off x="8307871" y="4362298"/>
            <a:ext cx="2359025" cy="2028825"/>
            <a:chOff x="2690401" y="4385520"/>
            <a:chExt cx="2360400" cy="2186600"/>
          </a:xfrm>
        </p:grpSpPr>
        <p:pic>
          <p:nvPicPr>
            <p:cNvPr id="30734" name="Picture 3" descr="non-allowable gallon guy because of words and colors are used as label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64801" y="4529743"/>
              <a:ext cx="2286000" cy="2042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5" name="Picture 3" descr="&quot;X&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0401" y="4385520"/>
              <a:ext cx="503649"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0732" name="Picture 3" descr="Image of a disallowed blank graphic organizer because it contains words, numbers, or subject-specific words."/>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582788" y="4314500"/>
            <a:ext cx="194310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3" name="Picture 3" descr="&quot;X&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3588" y="4524770"/>
            <a:ext cx="6223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19023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2380" y="325535"/>
            <a:ext cx="11121657" cy="751350"/>
          </a:xfrm>
          <a:solidFill>
            <a:schemeClr val="accent1"/>
          </a:solidFill>
          <a:ln w="28575">
            <a:solidFill>
              <a:schemeClr val="tx1"/>
            </a:solidFill>
          </a:ln>
        </p:spPr>
        <p:txBody>
          <a:bodyPr>
            <a:noAutofit/>
            <a:sp3d/>
          </a:bodyPr>
          <a:lstStyle/>
          <a:p>
            <a:pPr marL="54864">
              <a:defRPr/>
            </a:pPr>
            <a:r>
              <a:rPr lang="en-US" dirty="0">
                <a:solidFill>
                  <a:schemeClr val="bg1"/>
                </a:solidFill>
              </a:rPr>
              <a:t>Mathematics: Number Chart </a:t>
            </a:r>
          </a:p>
        </p:txBody>
      </p:sp>
      <p:sp>
        <p:nvSpPr>
          <p:cNvPr id="3" name="Content Placeholder 2">
            <a:extLst>
              <a:ext uri="{FF2B5EF4-FFF2-40B4-BE49-F238E27FC236}">
                <a16:creationId xmlns:a16="http://schemas.microsoft.com/office/drawing/2014/main" id="{BE555000-4D9B-4329-B455-BC1CC944E7BF}"/>
              </a:ext>
            </a:extLst>
          </p:cNvPr>
          <p:cNvSpPr>
            <a:spLocks noGrp="1"/>
          </p:cNvSpPr>
          <p:nvPr>
            <p:ph idx="1"/>
          </p:nvPr>
        </p:nvSpPr>
        <p:spPr>
          <a:xfrm>
            <a:off x="712380" y="1370013"/>
            <a:ext cx="10623762" cy="4476976"/>
          </a:xfrm>
          <a:prstGeom prst="rect">
            <a:avLst/>
          </a:prstGeom>
        </p:spPr>
        <p:txBody>
          <a:bodyPr>
            <a:normAutofit/>
          </a:bodyPr>
          <a:lstStyle/>
          <a:p>
            <a:r>
              <a:rPr lang="en-US" altLang="en-US" sz="2400" dirty="0"/>
              <a:t>A number chart (e.g., 100 chart) may be used, however all number charts </a:t>
            </a:r>
            <a:r>
              <a:rPr lang="en-US" altLang="en-US" sz="2400" b="1" dirty="0"/>
              <a:t>MUST</a:t>
            </a:r>
            <a:r>
              <a:rPr lang="en-US" altLang="en-US" sz="2400" dirty="0"/>
              <a:t> be in sequential order.  </a:t>
            </a:r>
            <a:endParaRPr lang="en-US" sz="2400" dirty="0"/>
          </a:p>
        </p:txBody>
      </p:sp>
      <p:sp>
        <p:nvSpPr>
          <p:cNvPr id="6" name="Footer Placeholder 5">
            <a:extLst>
              <a:ext uri="{FF2B5EF4-FFF2-40B4-BE49-F238E27FC236}">
                <a16:creationId xmlns:a16="http://schemas.microsoft.com/office/drawing/2014/main" id="{C77FC51D-068A-467B-A0F6-F79AC01522E5}"/>
              </a:ext>
            </a:extLst>
          </p:cNvPr>
          <p:cNvSpPr>
            <a:spLocks noGrp="1"/>
          </p:cNvSpPr>
          <p:nvPr>
            <p:ph type="ftr" sz="quarter" idx="3"/>
          </p:nvPr>
        </p:nvSpPr>
        <p:spPr/>
        <p:txBody>
          <a:bodyPr/>
          <a:lstStyle/>
          <a:p>
            <a:r>
              <a:rPr lang="en-US" dirty="0"/>
              <a:t>Texas Education Agency  Fall 2020</a:t>
            </a:r>
          </a:p>
        </p:txBody>
      </p:sp>
      <p:sp>
        <p:nvSpPr>
          <p:cNvPr id="39940" name="Slide Number Placeholder 3"/>
          <p:cNvSpPr>
            <a:spLocks noGrp="1"/>
          </p:cNvSpPr>
          <p:nvPr>
            <p:ph type="sldNum" sz="quarter" idx="4"/>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lr>
                <a:schemeClr val="accent1"/>
              </a:buClr>
              <a:buSzPct val="70000"/>
              <a:buFont typeface="Wingdings 2" panose="05020102010507070707" pitchFamily="18" charset="2"/>
              <a:buChar char=""/>
              <a:defRPr sz="3200">
                <a:solidFill>
                  <a:schemeClr val="tx1"/>
                </a:solidFill>
                <a:latin typeface="Arial" panose="020B0604020202020204" pitchFamily="34" charset="0"/>
              </a:defRPr>
            </a:lvl1pPr>
            <a:lvl2pPr marL="742950" indent="-285750">
              <a:spcBef>
                <a:spcPts val="400"/>
              </a:spcBef>
              <a:buClr>
                <a:schemeClr val="accent2"/>
              </a:buClr>
              <a:buSzPct val="90000"/>
              <a:buChar char="•"/>
              <a:defRPr sz="2600">
                <a:solidFill>
                  <a:schemeClr val="tx1"/>
                </a:solidFill>
                <a:latin typeface="Arial" panose="020B0604020202020204" pitchFamily="34" charset="0"/>
              </a:defRPr>
            </a:lvl2pPr>
            <a:lvl3pPr marL="1143000" indent="-228600">
              <a:spcBef>
                <a:spcPts val="400"/>
              </a:spcBef>
              <a:buClr>
                <a:srgbClr val="A8CDD7"/>
              </a:buClr>
              <a:buSzPct val="100000"/>
              <a:buFont typeface="Wingdings 2" panose="05020102010507070707" pitchFamily="18" charset="2"/>
              <a:buChar char=""/>
              <a:defRPr sz="2300">
                <a:solidFill>
                  <a:schemeClr val="tx1"/>
                </a:solidFill>
                <a:latin typeface="Arial" panose="020B0604020202020204" pitchFamily="34" charset="0"/>
              </a:defRPr>
            </a:lvl3pPr>
            <a:lvl4pPr marL="1600200" indent="-228600">
              <a:spcBef>
                <a:spcPts val="400"/>
              </a:spcBef>
              <a:buClr>
                <a:srgbClr val="A8CDD7"/>
              </a:buClr>
              <a:buSzPct val="100000"/>
              <a:buFont typeface="Wingdings 2" panose="05020102010507070707" pitchFamily="18" charset="2"/>
              <a:buChar char=""/>
              <a:defRPr sz="2000">
                <a:solidFill>
                  <a:schemeClr val="tx1"/>
                </a:solidFill>
                <a:latin typeface="Arial" panose="020B0604020202020204" pitchFamily="34" charset="0"/>
              </a:defRPr>
            </a:lvl4pPr>
            <a:lvl5pPr marL="2057400" indent="-228600">
              <a:spcBef>
                <a:spcPts val="400"/>
              </a:spcBef>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5pPr>
            <a:lvl6pPr marL="25146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6pPr>
            <a:lvl7pPr marL="29718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7pPr>
            <a:lvl8pPr marL="34290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8pPr>
            <a:lvl9pPr marL="38862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9pPr>
          </a:lstStyle>
          <a:p>
            <a:pPr>
              <a:buClrTx/>
              <a:buSzTx/>
              <a:buFontTx/>
              <a:buNone/>
              <a:defRPr/>
            </a:pPr>
            <a:fld id="{9B1E90FB-04CB-40E7-9C03-C8ACE4F3EFD2}" type="slidenum">
              <a:rPr lang="en-US" altLang="en-US" sz="1600">
                <a:solidFill>
                  <a:srgbClr val="DFE0D4"/>
                </a:solidFill>
              </a:rPr>
              <a:pPr>
                <a:buClrTx/>
                <a:buSzTx/>
                <a:buFontTx/>
                <a:buNone/>
                <a:defRPr/>
              </a:pPr>
              <a:t>11</a:t>
            </a:fld>
            <a:endParaRPr lang="en-US" altLang="en-US" sz="1600">
              <a:solidFill>
                <a:srgbClr val="DFE0D4"/>
              </a:solidFill>
            </a:endParaRPr>
          </a:p>
        </p:txBody>
      </p:sp>
      <p:grpSp>
        <p:nvGrpSpPr>
          <p:cNvPr id="32774" name="Group 3" descr="Image of a disallowed number chart because it contains specific highlighting of numerals."/>
          <p:cNvGrpSpPr>
            <a:grpSpLocks/>
          </p:cNvGrpSpPr>
          <p:nvPr/>
        </p:nvGrpSpPr>
        <p:grpSpPr bwMode="auto">
          <a:xfrm>
            <a:off x="6403975" y="2055812"/>
            <a:ext cx="4349750" cy="3432175"/>
            <a:chOff x="4577937" y="2888943"/>
            <a:chExt cx="4350415" cy="3431760"/>
          </a:xfrm>
        </p:grpSpPr>
        <p:pic>
          <p:nvPicPr>
            <p:cNvPr id="32802" name="Picture 2" descr="non-allowable 100 chart with prime numbers circled and highlight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3446" y="3044103"/>
              <a:ext cx="4104906"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03" name="Picture 3" descr="&quot;X&quo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7937" y="2888943"/>
              <a:ext cx="503926" cy="503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4" name="Picture 5" descr="Image of an allowed number chart because it is in numeric sequential order and does not contain any highlighting of numerals."/>
          <p:cNvPicPr>
            <a:picLocks noChangeAspect="1"/>
          </p:cNvPicPr>
          <p:nvPr/>
        </p:nvPicPr>
        <p:blipFill rotWithShape="1">
          <a:blip r:embed="rId5">
            <a:extLst>
              <a:ext uri="{28A0092B-C50C-407E-A947-70E740481C1C}">
                <a14:useLocalDpi xmlns:a14="http://schemas.microsoft.com/office/drawing/2010/main" val="0"/>
              </a:ext>
            </a:extLst>
          </a:blip>
          <a:srcRect l="8186" t="11177" r="9251" b="48960"/>
          <a:stretch/>
        </p:blipFill>
        <p:spPr bwMode="auto">
          <a:xfrm>
            <a:off x="1438275" y="2304481"/>
            <a:ext cx="3379004" cy="2347252"/>
          </a:xfrm>
          <a:prstGeom prst="rect">
            <a:avLst/>
          </a:prstGeom>
          <a:ln w="9525">
            <a:solidFill>
              <a:schemeClr val="accent1">
                <a:lumMod val="75000"/>
              </a:schemeClr>
            </a:solidFill>
            <a:miter lim="800000"/>
            <a:headEnd/>
            <a:tailEnd/>
          </a:ln>
          <a:effectLst>
            <a:innerShdw blurRad="114300">
              <a:prstClr val="black"/>
            </a:innerShdw>
          </a:effectLst>
          <a:extLst>
            <a:ext uri="{909E8E84-426E-40DD-AFC4-6F175D3DCCD1}">
              <a14:hiddenFill xmlns:a14="http://schemas.microsoft.com/office/drawing/2010/main">
                <a:solidFill>
                  <a:srgbClr val="FFFFFF"/>
                </a:solidFill>
              </a14:hiddenFill>
            </a:ext>
          </a:extLst>
        </p:spPr>
      </p:pic>
      <p:graphicFrame>
        <p:nvGraphicFramePr>
          <p:cNvPr id="5" name="Table 4"/>
          <p:cNvGraphicFramePr>
            <a:graphicFrameLocks noGrp="1"/>
          </p:cNvGraphicFramePr>
          <p:nvPr>
            <p:extLst>
              <p:ext uri="{D42A27DB-BD31-4B8C-83A1-F6EECF244321}">
                <p14:modId xmlns:p14="http://schemas.microsoft.com/office/powerpoint/2010/main" val="4016797343"/>
              </p:ext>
            </p:extLst>
          </p:nvPr>
        </p:nvGraphicFramePr>
        <p:xfrm>
          <a:off x="1267354" y="5320536"/>
          <a:ext cx="4542220" cy="365160"/>
        </p:xfrm>
        <a:graphic>
          <a:graphicData uri="http://schemas.openxmlformats.org/drawingml/2006/table">
            <a:tbl>
              <a:tblPr firstRow="1" bandRow="1">
                <a:tableStyleId>{5C22544A-7EE6-4342-B048-85BDC9FD1C3A}</a:tableStyleId>
              </a:tblPr>
              <a:tblGrid>
                <a:gridCol w="454222">
                  <a:extLst>
                    <a:ext uri="{9D8B030D-6E8A-4147-A177-3AD203B41FA5}">
                      <a16:colId xmlns:a16="http://schemas.microsoft.com/office/drawing/2014/main" val="20000"/>
                    </a:ext>
                  </a:extLst>
                </a:gridCol>
                <a:gridCol w="454222">
                  <a:extLst>
                    <a:ext uri="{9D8B030D-6E8A-4147-A177-3AD203B41FA5}">
                      <a16:colId xmlns:a16="http://schemas.microsoft.com/office/drawing/2014/main" val="20001"/>
                    </a:ext>
                  </a:extLst>
                </a:gridCol>
                <a:gridCol w="454222">
                  <a:extLst>
                    <a:ext uri="{9D8B030D-6E8A-4147-A177-3AD203B41FA5}">
                      <a16:colId xmlns:a16="http://schemas.microsoft.com/office/drawing/2014/main" val="20002"/>
                    </a:ext>
                  </a:extLst>
                </a:gridCol>
                <a:gridCol w="454222">
                  <a:extLst>
                    <a:ext uri="{9D8B030D-6E8A-4147-A177-3AD203B41FA5}">
                      <a16:colId xmlns:a16="http://schemas.microsoft.com/office/drawing/2014/main" val="20003"/>
                    </a:ext>
                  </a:extLst>
                </a:gridCol>
                <a:gridCol w="454222">
                  <a:extLst>
                    <a:ext uri="{9D8B030D-6E8A-4147-A177-3AD203B41FA5}">
                      <a16:colId xmlns:a16="http://schemas.microsoft.com/office/drawing/2014/main" val="20004"/>
                    </a:ext>
                  </a:extLst>
                </a:gridCol>
                <a:gridCol w="454222">
                  <a:extLst>
                    <a:ext uri="{9D8B030D-6E8A-4147-A177-3AD203B41FA5}">
                      <a16:colId xmlns:a16="http://schemas.microsoft.com/office/drawing/2014/main" val="20005"/>
                    </a:ext>
                  </a:extLst>
                </a:gridCol>
                <a:gridCol w="454222">
                  <a:extLst>
                    <a:ext uri="{9D8B030D-6E8A-4147-A177-3AD203B41FA5}">
                      <a16:colId xmlns:a16="http://schemas.microsoft.com/office/drawing/2014/main" val="20006"/>
                    </a:ext>
                  </a:extLst>
                </a:gridCol>
                <a:gridCol w="454222">
                  <a:extLst>
                    <a:ext uri="{9D8B030D-6E8A-4147-A177-3AD203B41FA5}">
                      <a16:colId xmlns:a16="http://schemas.microsoft.com/office/drawing/2014/main" val="20007"/>
                    </a:ext>
                  </a:extLst>
                </a:gridCol>
                <a:gridCol w="454222">
                  <a:extLst>
                    <a:ext uri="{9D8B030D-6E8A-4147-A177-3AD203B41FA5}">
                      <a16:colId xmlns:a16="http://schemas.microsoft.com/office/drawing/2014/main" val="20008"/>
                    </a:ext>
                  </a:extLst>
                </a:gridCol>
                <a:gridCol w="454222">
                  <a:extLst>
                    <a:ext uri="{9D8B030D-6E8A-4147-A177-3AD203B41FA5}">
                      <a16:colId xmlns:a16="http://schemas.microsoft.com/office/drawing/2014/main" val="20009"/>
                    </a:ext>
                  </a:extLst>
                </a:gridCol>
              </a:tblGrid>
              <a:tr h="365160">
                <a:tc>
                  <a:txBody>
                    <a:bodyPr/>
                    <a:lstStyle/>
                    <a:p>
                      <a:r>
                        <a:rPr lang="en-US" sz="1800" dirty="0"/>
                        <a:t>1</a:t>
                      </a:r>
                    </a:p>
                  </a:txBody>
                  <a:tcPr marL="91467" marR="91467" marT="45420" marB="45420">
                    <a:solidFill>
                      <a:schemeClr val="tx1">
                        <a:lumMod val="50000"/>
                        <a:lumOff val="50000"/>
                      </a:schemeClr>
                    </a:solidFill>
                  </a:tcPr>
                </a:tc>
                <a:tc>
                  <a:txBody>
                    <a:bodyPr/>
                    <a:lstStyle/>
                    <a:p>
                      <a:r>
                        <a:rPr lang="en-US" sz="1800" dirty="0"/>
                        <a:t>2</a:t>
                      </a:r>
                    </a:p>
                  </a:txBody>
                  <a:tcPr marL="91467" marR="91467" marT="45420" marB="45420">
                    <a:solidFill>
                      <a:schemeClr val="tx1">
                        <a:lumMod val="50000"/>
                        <a:lumOff val="50000"/>
                      </a:schemeClr>
                    </a:solidFill>
                  </a:tcPr>
                </a:tc>
                <a:tc>
                  <a:txBody>
                    <a:bodyPr/>
                    <a:lstStyle/>
                    <a:p>
                      <a:r>
                        <a:rPr lang="en-US" sz="1800" dirty="0"/>
                        <a:t>3</a:t>
                      </a:r>
                    </a:p>
                  </a:txBody>
                  <a:tcPr marL="91467" marR="91467" marT="45420" marB="45420">
                    <a:solidFill>
                      <a:schemeClr val="tx1">
                        <a:lumMod val="50000"/>
                        <a:lumOff val="50000"/>
                      </a:schemeClr>
                    </a:solidFill>
                  </a:tcPr>
                </a:tc>
                <a:tc>
                  <a:txBody>
                    <a:bodyPr/>
                    <a:lstStyle/>
                    <a:p>
                      <a:r>
                        <a:rPr lang="en-US" sz="1800" dirty="0"/>
                        <a:t>4</a:t>
                      </a:r>
                    </a:p>
                  </a:txBody>
                  <a:tcPr marL="91467" marR="91467" marT="45420" marB="45420">
                    <a:solidFill>
                      <a:schemeClr val="tx1">
                        <a:lumMod val="50000"/>
                        <a:lumOff val="50000"/>
                      </a:schemeClr>
                    </a:solidFill>
                  </a:tcPr>
                </a:tc>
                <a:tc>
                  <a:txBody>
                    <a:bodyPr/>
                    <a:lstStyle/>
                    <a:p>
                      <a:r>
                        <a:rPr lang="en-US" sz="1800" dirty="0"/>
                        <a:t>5</a:t>
                      </a:r>
                    </a:p>
                  </a:txBody>
                  <a:tcPr marL="91467" marR="91467" marT="45420" marB="45420">
                    <a:solidFill>
                      <a:schemeClr val="tx1">
                        <a:lumMod val="50000"/>
                        <a:lumOff val="50000"/>
                      </a:schemeClr>
                    </a:solidFill>
                  </a:tcPr>
                </a:tc>
                <a:tc>
                  <a:txBody>
                    <a:bodyPr/>
                    <a:lstStyle/>
                    <a:p>
                      <a:r>
                        <a:rPr lang="en-US" sz="1800" dirty="0"/>
                        <a:t>6</a:t>
                      </a:r>
                    </a:p>
                  </a:txBody>
                  <a:tcPr marL="91467" marR="91467" marT="45420" marB="45420">
                    <a:solidFill>
                      <a:schemeClr val="tx1">
                        <a:lumMod val="50000"/>
                        <a:lumOff val="50000"/>
                      </a:schemeClr>
                    </a:solidFill>
                  </a:tcPr>
                </a:tc>
                <a:tc>
                  <a:txBody>
                    <a:bodyPr/>
                    <a:lstStyle/>
                    <a:p>
                      <a:r>
                        <a:rPr lang="en-US" sz="1800" dirty="0"/>
                        <a:t>7</a:t>
                      </a:r>
                    </a:p>
                  </a:txBody>
                  <a:tcPr marL="91467" marR="91467" marT="45420" marB="45420">
                    <a:solidFill>
                      <a:schemeClr val="tx1">
                        <a:lumMod val="50000"/>
                        <a:lumOff val="50000"/>
                      </a:schemeClr>
                    </a:solidFill>
                  </a:tcPr>
                </a:tc>
                <a:tc>
                  <a:txBody>
                    <a:bodyPr/>
                    <a:lstStyle/>
                    <a:p>
                      <a:r>
                        <a:rPr lang="en-US" sz="1800" dirty="0"/>
                        <a:t>8</a:t>
                      </a:r>
                    </a:p>
                  </a:txBody>
                  <a:tcPr marL="91467" marR="91467" marT="45420" marB="45420">
                    <a:solidFill>
                      <a:schemeClr val="tx1">
                        <a:lumMod val="50000"/>
                        <a:lumOff val="50000"/>
                      </a:schemeClr>
                    </a:solidFill>
                  </a:tcPr>
                </a:tc>
                <a:tc>
                  <a:txBody>
                    <a:bodyPr/>
                    <a:lstStyle/>
                    <a:p>
                      <a:r>
                        <a:rPr lang="en-US" sz="1800" dirty="0"/>
                        <a:t>9</a:t>
                      </a:r>
                    </a:p>
                  </a:txBody>
                  <a:tcPr marL="91467" marR="91467" marT="45420" marB="45420">
                    <a:solidFill>
                      <a:schemeClr val="tx1">
                        <a:lumMod val="50000"/>
                        <a:lumOff val="50000"/>
                      </a:schemeClr>
                    </a:solidFill>
                  </a:tcPr>
                </a:tc>
                <a:tc>
                  <a:txBody>
                    <a:bodyPr/>
                    <a:lstStyle/>
                    <a:p>
                      <a:r>
                        <a:rPr lang="en-US" sz="1600" dirty="0"/>
                        <a:t>10</a:t>
                      </a:r>
                    </a:p>
                  </a:txBody>
                  <a:tcPr marL="91467" marR="91467" marT="45420" marB="45420">
                    <a:solidFill>
                      <a:schemeClr val="tx1">
                        <a:lumMod val="50000"/>
                        <a:lumOff val="50000"/>
                      </a:schemeClr>
                    </a:solidFill>
                  </a:tcPr>
                </a:tc>
                <a:extLst>
                  <a:ext uri="{0D108BD9-81ED-4DB2-BD59-A6C34878D82A}">
                    <a16:rowId xmlns:a16="http://schemas.microsoft.com/office/drawing/2014/main" val="10000"/>
                  </a:ext>
                </a:extLst>
              </a:tr>
            </a:tbl>
          </a:graphicData>
        </a:graphic>
      </p:graphicFrame>
      <p:pic>
        <p:nvPicPr>
          <p:cNvPr id="15" name="Picture 2" descr="Transparent Green Checkmark Clip Art at Clker.com - vector clip art online,  royalty free &amp; public domain">
            <a:extLst>
              <a:ext uri="{FF2B5EF4-FFF2-40B4-BE49-F238E27FC236}">
                <a16:creationId xmlns:a16="http://schemas.microsoft.com/office/drawing/2014/main" id="{0857E17B-85D6-4AFA-98EA-E1F9FE3D560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3499" y="2143188"/>
            <a:ext cx="724081" cy="75456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Transparent Green Checkmark Clip Art at Clker.com - vector clip art online,  royalty free &amp; public domain">
            <a:extLst>
              <a:ext uri="{FF2B5EF4-FFF2-40B4-BE49-F238E27FC236}">
                <a16:creationId xmlns:a16="http://schemas.microsoft.com/office/drawing/2014/main" id="{647F3031-5363-48E8-A599-4ACFAC6CE83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5858" y="5049537"/>
            <a:ext cx="724081" cy="7545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32026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5171" y="390519"/>
            <a:ext cx="11121657" cy="751350"/>
          </a:xfrm>
          <a:solidFill>
            <a:schemeClr val="accent1"/>
          </a:solidFill>
          <a:ln w="28575">
            <a:solidFill>
              <a:schemeClr val="tx1"/>
            </a:solidFill>
          </a:ln>
        </p:spPr>
        <p:txBody>
          <a:bodyPr>
            <a:noAutofit/>
            <a:sp3d/>
          </a:bodyPr>
          <a:lstStyle/>
          <a:p>
            <a:pPr marL="54864">
              <a:defRPr/>
            </a:pPr>
            <a:r>
              <a:rPr lang="en-US" sz="3200" dirty="0">
                <a:solidFill>
                  <a:schemeClr val="bg1"/>
                </a:solidFill>
              </a:rPr>
              <a:t>Mathematics: Number Charts v. Calculation Aids</a:t>
            </a:r>
          </a:p>
        </p:txBody>
      </p:sp>
      <p:sp>
        <p:nvSpPr>
          <p:cNvPr id="5" name="Content Placeholder 4">
            <a:extLst>
              <a:ext uri="{FF2B5EF4-FFF2-40B4-BE49-F238E27FC236}">
                <a16:creationId xmlns:a16="http://schemas.microsoft.com/office/drawing/2014/main" id="{23A02235-6DF7-4238-BF14-88DCD3AF4336}"/>
              </a:ext>
            </a:extLst>
          </p:cNvPr>
          <p:cNvSpPr>
            <a:spLocks noGrp="1"/>
          </p:cNvSpPr>
          <p:nvPr>
            <p:ph idx="1"/>
          </p:nvPr>
        </p:nvSpPr>
        <p:spPr>
          <a:xfrm>
            <a:off x="712380" y="1353787"/>
            <a:ext cx="10623762" cy="4493202"/>
          </a:xfrm>
        </p:spPr>
        <p:txBody>
          <a:bodyPr/>
          <a:lstStyle/>
          <a:p>
            <a:endParaRPr lang="en-US" altLang="en-US" sz="2400" dirty="0">
              <a:latin typeface="Open Sans"/>
            </a:endParaRPr>
          </a:p>
          <a:p>
            <a:r>
              <a:rPr lang="en-US" altLang="en-US" sz="2400" dirty="0">
                <a:latin typeface="Open Sans"/>
              </a:rPr>
              <a:t>A number chart with a sequence of numbers is allowable as a supplemental aid. However, number charts that identify and/or illustrate a calculation function (e.g., +, x) are </a:t>
            </a:r>
            <a:r>
              <a:rPr lang="en-US" altLang="en-US" sz="2400" b="1" dirty="0">
                <a:latin typeface="Open Sans"/>
              </a:rPr>
              <a:t>NOT</a:t>
            </a:r>
            <a:r>
              <a:rPr lang="en-US" altLang="en-US" sz="2400" dirty="0">
                <a:latin typeface="Open Sans"/>
              </a:rPr>
              <a:t> allowable as supplemental aids. </a:t>
            </a:r>
          </a:p>
          <a:p>
            <a:endParaRPr lang="en-US" altLang="en-US" sz="2400" dirty="0">
              <a:latin typeface="Open Sans"/>
            </a:endParaRPr>
          </a:p>
          <a:p>
            <a:r>
              <a:rPr lang="en-US" altLang="en-US" sz="2400" dirty="0">
                <a:latin typeface="Open Sans"/>
              </a:rPr>
              <a:t> A student </a:t>
            </a:r>
            <a:r>
              <a:rPr lang="en-US" altLang="en-US" sz="2400" b="1" dirty="0">
                <a:latin typeface="Open Sans"/>
              </a:rPr>
              <a:t>MUST</a:t>
            </a:r>
            <a:r>
              <a:rPr lang="en-US" altLang="en-US" sz="2400" dirty="0">
                <a:latin typeface="Open Sans"/>
              </a:rPr>
              <a:t> meet eligibility for the Calculation Aids policy to use these types of charts on an assessment. For more information please    see the</a:t>
            </a:r>
            <a:r>
              <a:rPr lang="en-US" altLang="en-US" sz="2400" b="1" dirty="0">
                <a:latin typeface="Open Sans"/>
              </a:rPr>
              <a:t> </a:t>
            </a:r>
            <a:r>
              <a:rPr lang="en-US" altLang="en-US" sz="2400" b="1" dirty="0">
                <a:latin typeface="Open Sans"/>
                <a:hlinkClick r:id="rId3"/>
              </a:rPr>
              <a:t>Calculation Aids Policy </a:t>
            </a:r>
            <a:r>
              <a:rPr lang="en-US" sz="2400" dirty="0">
                <a:latin typeface="Open Sans"/>
              </a:rPr>
              <a:t>on the </a:t>
            </a:r>
            <a:r>
              <a:rPr lang="en-US" sz="2400" b="1" dirty="0">
                <a:latin typeface="Open Sans"/>
                <a:hlinkClick r:id="rId4"/>
              </a:rPr>
              <a:t>Accommodation Resources</a:t>
            </a:r>
            <a:r>
              <a:rPr lang="en-US" sz="2400" dirty="0">
                <a:latin typeface="Open Sans"/>
                <a:hlinkClick r:id="rId4"/>
              </a:rPr>
              <a:t> </a:t>
            </a:r>
            <a:r>
              <a:rPr lang="en-US" sz="2400" dirty="0">
                <a:latin typeface="Open Sans"/>
              </a:rPr>
              <a:t>webpage</a:t>
            </a:r>
            <a:r>
              <a:rPr lang="en-US" sz="2400" b="1" dirty="0">
                <a:latin typeface="Open Sans"/>
              </a:rPr>
              <a:t> </a:t>
            </a:r>
            <a:r>
              <a:rPr lang="en-US" sz="2400" dirty="0">
                <a:latin typeface="Open Sans"/>
              </a:rPr>
              <a:t>or in the District and Campus Coordinator Resources</a:t>
            </a:r>
            <a:r>
              <a:rPr lang="en-US" sz="2000" dirty="0">
                <a:latin typeface="Open Sans"/>
              </a:rPr>
              <a:t>. </a:t>
            </a:r>
            <a:endParaRPr lang="en-US" altLang="en-US" sz="2000" dirty="0">
              <a:latin typeface="Open Sans"/>
            </a:endParaRPr>
          </a:p>
          <a:p>
            <a:pPr marL="0" indent="0">
              <a:buNone/>
            </a:pPr>
            <a:endParaRPr lang="en-US" sz="1400" dirty="0"/>
          </a:p>
        </p:txBody>
      </p:sp>
      <p:sp>
        <p:nvSpPr>
          <p:cNvPr id="4" name="Footer Placeholder 3">
            <a:extLst>
              <a:ext uri="{FF2B5EF4-FFF2-40B4-BE49-F238E27FC236}">
                <a16:creationId xmlns:a16="http://schemas.microsoft.com/office/drawing/2014/main" id="{018E847F-753D-42D8-B5D1-B352149AA63E}"/>
              </a:ext>
            </a:extLst>
          </p:cNvPr>
          <p:cNvSpPr>
            <a:spLocks noGrp="1"/>
          </p:cNvSpPr>
          <p:nvPr>
            <p:ph type="ftr" sz="quarter" idx="3"/>
          </p:nvPr>
        </p:nvSpPr>
        <p:spPr/>
        <p:txBody>
          <a:bodyPr/>
          <a:lstStyle/>
          <a:p>
            <a:pPr>
              <a:defRPr/>
            </a:pPr>
            <a:r>
              <a:rPr lang="en-US" dirty="0"/>
              <a:t>Texas Education Agency  Fall 2020</a:t>
            </a:r>
          </a:p>
        </p:txBody>
      </p:sp>
      <p:sp>
        <p:nvSpPr>
          <p:cNvPr id="39940" name="Slide Number Placeholder 3"/>
          <p:cNvSpPr>
            <a:spLocks noGrp="1"/>
          </p:cNvSpPr>
          <p:nvPr>
            <p:ph type="sldNum" sz="quarter" idx="4"/>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lr>
                <a:schemeClr val="accent1"/>
              </a:buClr>
              <a:buSzPct val="70000"/>
              <a:buFont typeface="Wingdings 2" panose="05020102010507070707" pitchFamily="18" charset="2"/>
              <a:buChar char=""/>
              <a:defRPr sz="3200">
                <a:solidFill>
                  <a:schemeClr val="tx1"/>
                </a:solidFill>
                <a:latin typeface="Arial" panose="020B0604020202020204" pitchFamily="34" charset="0"/>
              </a:defRPr>
            </a:lvl1pPr>
            <a:lvl2pPr marL="742950" indent="-285750">
              <a:spcBef>
                <a:spcPts val="400"/>
              </a:spcBef>
              <a:buClr>
                <a:schemeClr val="accent2"/>
              </a:buClr>
              <a:buSzPct val="90000"/>
              <a:buChar char="•"/>
              <a:defRPr sz="2600">
                <a:solidFill>
                  <a:schemeClr val="tx1"/>
                </a:solidFill>
                <a:latin typeface="Arial" panose="020B0604020202020204" pitchFamily="34" charset="0"/>
              </a:defRPr>
            </a:lvl2pPr>
            <a:lvl3pPr marL="1143000" indent="-228600">
              <a:spcBef>
                <a:spcPts val="400"/>
              </a:spcBef>
              <a:buClr>
                <a:srgbClr val="A8CDD7"/>
              </a:buClr>
              <a:buSzPct val="100000"/>
              <a:buFont typeface="Wingdings 2" panose="05020102010507070707" pitchFamily="18" charset="2"/>
              <a:buChar char=""/>
              <a:defRPr sz="2300">
                <a:solidFill>
                  <a:schemeClr val="tx1"/>
                </a:solidFill>
                <a:latin typeface="Arial" panose="020B0604020202020204" pitchFamily="34" charset="0"/>
              </a:defRPr>
            </a:lvl3pPr>
            <a:lvl4pPr marL="1600200" indent="-228600">
              <a:spcBef>
                <a:spcPts val="400"/>
              </a:spcBef>
              <a:buClr>
                <a:srgbClr val="A8CDD7"/>
              </a:buClr>
              <a:buSzPct val="100000"/>
              <a:buFont typeface="Wingdings 2" panose="05020102010507070707" pitchFamily="18" charset="2"/>
              <a:buChar char=""/>
              <a:defRPr sz="2000">
                <a:solidFill>
                  <a:schemeClr val="tx1"/>
                </a:solidFill>
                <a:latin typeface="Arial" panose="020B0604020202020204" pitchFamily="34" charset="0"/>
              </a:defRPr>
            </a:lvl4pPr>
            <a:lvl5pPr marL="2057400" indent="-228600">
              <a:spcBef>
                <a:spcPts val="400"/>
              </a:spcBef>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5pPr>
            <a:lvl6pPr marL="25146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6pPr>
            <a:lvl7pPr marL="29718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7pPr>
            <a:lvl8pPr marL="34290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8pPr>
            <a:lvl9pPr marL="38862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9pPr>
          </a:lstStyle>
          <a:p>
            <a:pPr>
              <a:buClrTx/>
              <a:buSzTx/>
              <a:buFontTx/>
              <a:buNone/>
              <a:defRPr/>
            </a:pPr>
            <a:fld id="{E86784D9-EA10-4AA7-9214-952CF014CBCF}" type="slidenum">
              <a:rPr lang="en-US" altLang="en-US" sz="1600">
                <a:solidFill>
                  <a:srgbClr val="DFE0D4"/>
                </a:solidFill>
              </a:rPr>
              <a:pPr>
                <a:buClrTx/>
                <a:buSzTx/>
                <a:buFontTx/>
                <a:buNone/>
                <a:defRPr/>
              </a:pPr>
              <a:t>12</a:t>
            </a:fld>
            <a:endParaRPr lang="en-US" altLang="en-US" sz="1600">
              <a:solidFill>
                <a:srgbClr val="DFE0D4"/>
              </a:solidFill>
            </a:endParaRPr>
          </a:p>
        </p:txBody>
      </p:sp>
    </p:spTree>
    <p:extLst>
      <p:ext uri="{BB962C8B-B14F-4D97-AF65-F5344CB8AC3E}">
        <p14:creationId xmlns:p14="http://schemas.microsoft.com/office/powerpoint/2010/main" val="14975221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5171" y="390519"/>
            <a:ext cx="11121657" cy="751350"/>
          </a:xfrm>
          <a:solidFill>
            <a:schemeClr val="accent1"/>
          </a:solidFill>
          <a:ln w="28575">
            <a:solidFill>
              <a:schemeClr val="tx1"/>
            </a:solidFill>
          </a:ln>
        </p:spPr>
        <p:txBody>
          <a:bodyPr>
            <a:noAutofit/>
            <a:sp3d/>
          </a:bodyPr>
          <a:lstStyle/>
          <a:p>
            <a:pPr marL="54864">
              <a:defRPr/>
            </a:pPr>
            <a:r>
              <a:rPr lang="en-US" sz="3200" dirty="0">
                <a:solidFill>
                  <a:schemeClr val="bg1"/>
                </a:solidFill>
              </a:rPr>
              <a:t>Mathematics: Number Charts v. Calculation Aids</a:t>
            </a:r>
          </a:p>
        </p:txBody>
      </p:sp>
      <p:sp>
        <p:nvSpPr>
          <p:cNvPr id="5" name="Content Placeholder 4">
            <a:extLst>
              <a:ext uri="{FF2B5EF4-FFF2-40B4-BE49-F238E27FC236}">
                <a16:creationId xmlns:a16="http://schemas.microsoft.com/office/drawing/2014/main" id="{23A02235-6DF7-4238-BF14-88DCD3AF4336}"/>
              </a:ext>
            </a:extLst>
          </p:cNvPr>
          <p:cNvSpPr>
            <a:spLocks noGrp="1"/>
          </p:cNvSpPr>
          <p:nvPr>
            <p:ph idx="1"/>
          </p:nvPr>
        </p:nvSpPr>
        <p:spPr>
          <a:xfrm>
            <a:off x="712380" y="1353787"/>
            <a:ext cx="10623762" cy="4493202"/>
          </a:xfrm>
        </p:spPr>
        <p:txBody>
          <a:bodyPr/>
          <a:lstStyle/>
          <a:p>
            <a:r>
              <a:rPr lang="en-US" altLang="en-US" sz="2000" dirty="0">
                <a:latin typeface="Open Sans"/>
              </a:rPr>
              <a:t>Below are examples of charts that are considered </a:t>
            </a:r>
            <a:r>
              <a:rPr lang="en-US" altLang="en-US" sz="2000" b="1" dirty="0">
                <a:latin typeface="Open Sans"/>
                <a:hlinkClick r:id="rId3"/>
              </a:rPr>
              <a:t>calculation aids</a:t>
            </a:r>
            <a:r>
              <a:rPr lang="en-US" altLang="en-US" sz="2000" dirty="0">
                <a:latin typeface="Open Sans"/>
              </a:rPr>
              <a:t>. </a:t>
            </a:r>
            <a:endParaRPr lang="en-US" altLang="en-US" sz="2000" b="1" dirty="0">
              <a:latin typeface="Open Sans"/>
            </a:endParaRPr>
          </a:p>
          <a:p>
            <a:pPr marL="0" indent="0">
              <a:buNone/>
            </a:pPr>
            <a:endParaRPr lang="en-US" sz="1400" dirty="0"/>
          </a:p>
        </p:txBody>
      </p:sp>
      <p:sp>
        <p:nvSpPr>
          <p:cNvPr id="4" name="Footer Placeholder 3">
            <a:extLst>
              <a:ext uri="{FF2B5EF4-FFF2-40B4-BE49-F238E27FC236}">
                <a16:creationId xmlns:a16="http://schemas.microsoft.com/office/drawing/2014/main" id="{018E847F-753D-42D8-B5D1-B352149AA63E}"/>
              </a:ext>
            </a:extLst>
          </p:cNvPr>
          <p:cNvSpPr>
            <a:spLocks noGrp="1"/>
          </p:cNvSpPr>
          <p:nvPr>
            <p:ph type="ftr" sz="quarter" idx="3"/>
          </p:nvPr>
        </p:nvSpPr>
        <p:spPr/>
        <p:txBody>
          <a:bodyPr/>
          <a:lstStyle/>
          <a:p>
            <a:pPr>
              <a:defRPr/>
            </a:pPr>
            <a:r>
              <a:rPr lang="en-US" dirty="0"/>
              <a:t>Texas Education Agency  Fall 2020</a:t>
            </a:r>
          </a:p>
        </p:txBody>
      </p:sp>
      <p:sp>
        <p:nvSpPr>
          <p:cNvPr id="39940" name="Slide Number Placeholder 3"/>
          <p:cNvSpPr>
            <a:spLocks noGrp="1"/>
          </p:cNvSpPr>
          <p:nvPr>
            <p:ph type="sldNum" sz="quarter" idx="4"/>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lr>
                <a:schemeClr val="accent1"/>
              </a:buClr>
              <a:buSzPct val="70000"/>
              <a:buFont typeface="Wingdings 2" panose="05020102010507070707" pitchFamily="18" charset="2"/>
              <a:buChar char=""/>
              <a:defRPr sz="3200">
                <a:solidFill>
                  <a:schemeClr val="tx1"/>
                </a:solidFill>
                <a:latin typeface="Arial" panose="020B0604020202020204" pitchFamily="34" charset="0"/>
              </a:defRPr>
            </a:lvl1pPr>
            <a:lvl2pPr marL="742950" indent="-285750">
              <a:spcBef>
                <a:spcPts val="400"/>
              </a:spcBef>
              <a:buClr>
                <a:schemeClr val="accent2"/>
              </a:buClr>
              <a:buSzPct val="90000"/>
              <a:buChar char="•"/>
              <a:defRPr sz="2600">
                <a:solidFill>
                  <a:schemeClr val="tx1"/>
                </a:solidFill>
                <a:latin typeface="Arial" panose="020B0604020202020204" pitchFamily="34" charset="0"/>
              </a:defRPr>
            </a:lvl2pPr>
            <a:lvl3pPr marL="1143000" indent="-228600">
              <a:spcBef>
                <a:spcPts val="400"/>
              </a:spcBef>
              <a:buClr>
                <a:srgbClr val="A8CDD7"/>
              </a:buClr>
              <a:buSzPct val="100000"/>
              <a:buFont typeface="Wingdings 2" panose="05020102010507070707" pitchFamily="18" charset="2"/>
              <a:buChar char=""/>
              <a:defRPr sz="2300">
                <a:solidFill>
                  <a:schemeClr val="tx1"/>
                </a:solidFill>
                <a:latin typeface="Arial" panose="020B0604020202020204" pitchFamily="34" charset="0"/>
              </a:defRPr>
            </a:lvl3pPr>
            <a:lvl4pPr marL="1600200" indent="-228600">
              <a:spcBef>
                <a:spcPts val="400"/>
              </a:spcBef>
              <a:buClr>
                <a:srgbClr val="A8CDD7"/>
              </a:buClr>
              <a:buSzPct val="100000"/>
              <a:buFont typeface="Wingdings 2" panose="05020102010507070707" pitchFamily="18" charset="2"/>
              <a:buChar char=""/>
              <a:defRPr sz="2000">
                <a:solidFill>
                  <a:schemeClr val="tx1"/>
                </a:solidFill>
                <a:latin typeface="Arial" panose="020B0604020202020204" pitchFamily="34" charset="0"/>
              </a:defRPr>
            </a:lvl4pPr>
            <a:lvl5pPr marL="2057400" indent="-228600">
              <a:spcBef>
                <a:spcPts val="400"/>
              </a:spcBef>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5pPr>
            <a:lvl6pPr marL="25146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6pPr>
            <a:lvl7pPr marL="29718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7pPr>
            <a:lvl8pPr marL="34290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8pPr>
            <a:lvl9pPr marL="38862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9pPr>
          </a:lstStyle>
          <a:p>
            <a:pPr>
              <a:buClrTx/>
              <a:buSzTx/>
              <a:buFontTx/>
              <a:buNone/>
              <a:defRPr/>
            </a:pPr>
            <a:fld id="{E86784D9-EA10-4AA7-9214-952CF014CBCF}" type="slidenum">
              <a:rPr lang="en-US" altLang="en-US" sz="1600">
                <a:solidFill>
                  <a:srgbClr val="DFE0D4"/>
                </a:solidFill>
              </a:rPr>
              <a:pPr>
                <a:buClrTx/>
                <a:buSzTx/>
                <a:buFontTx/>
                <a:buNone/>
                <a:defRPr/>
              </a:pPr>
              <a:t>13</a:t>
            </a:fld>
            <a:endParaRPr lang="en-US" altLang="en-US" sz="1600">
              <a:solidFill>
                <a:srgbClr val="DFE0D4"/>
              </a:solidFill>
            </a:endParaRPr>
          </a:p>
        </p:txBody>
      </p:sp>
      <p:pic>
        <p:nvPicPr>
          <p:cNvPr id="34822" name="Picture 3" descr="allowalbe addition ch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48106" y="2122670"/>
            <a:ext cx="2133723" cy="2436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3" name="Picture 3" descr="&quot;X&quot;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47735" y="1991927"/>
            <a:ext cx="751531" cy="751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5" name="TextBox 18" descr="a list of 10 addition facts, and is marked with an &quot;X&quot;."/>
          <p:cNvSpPr txBox="1">
            <a:spLocks noChangeArrowheads="1"/>
          </p:cNvSpPr>
          <p:nvPr/>
        </p:nvSpPr>
        <p:spPr bwMode="auto">
          <a:xfrm>
            <a:off x="10333879" y="2265417"/>
            <a:ext cx="1002263"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200"/>
              </a:spcBef>
              <a:buClr>
                <a:schemeClr val="accent1"/>
              </a:buClr>
              <a:buSzPct val="85000"/>
              <a:buFont typeface="Wingdings" panose="05000000000000000000" pitchFamily="2" charset="2"/>
              <a:buChar char="§"/>
              <a:defRPr sz="2000">
                <a:solidFill>
                  <a:schemeClr val="tx1"/>
                </a:solidFill>
                <a:latin typeface="Arial" panose="020B0604020202020204" pitchFamily="34" charset="0"/>
              </a:defRPr>
            </a:lvl1pPr>
            <a:lvl2pPr marL="742950" indent="-285750">
              <a:lnSpc>
                <a:spcPct val="90000"/>
              </a:lnSpc>
              <a:spcBef>
                <a:spcPts val="400"/>
              </a:spcBef>
              <a:spcAft>
                <a:spcPts val="200"/>
              </a:spcAft>
              <a:buClr>
                <a:schemeClr val="accent1"/>
              </a:buClr>
              <a:buSzPct val="85000"/>
              <a:buFont typeface="Wingdings" panose="05000000000000000000" pitchFamily="2" charset="2"/>
              <a:buChar char="§"/>
              <a:defRPr>
                <a:solidFill>
                  <a:schemeClr val="tx1"/>
                </a:solidFill>
                <a:latin typeface="Arial" panose="020B0604020202020204" pitchFamily="34" charset="0"/>
              </a:defRPr>
            </a:lvl2pPr>
            <a:lvl3pPr marL="11430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3pPr>
            <a:lvl4pPr marL="16002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4pPr>
            <a:lvl5pPr marL="20574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5pPr>
            <a:lvl6pPr marL="25146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6pPr>
            <a:lvl7pPr marL="29718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7pPr>
            <a:lvl8pPr marL="34290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8pPr>
            <a:lvl9pPr marL="38862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9pPr>
          </a:lstStyle>
          <a:p>
            <a:pPr eaLnBrk="1" hangingPunct="1">
              <a:lnSpc>
                <a:spcPct val="100000"/>
              </a:lnSpc>
              <a:spcBef>
                <a:spcPct val="0"/>
              </a:spcBef>
              <a:buClrTx/>
              <a:buSzTx/>
              <a:buFontTx/>
              <a:buNone/>
            </a:pPr>
            <a:r>
              <a:rPr lang="en-US" altLang="en-US" sz="1400" dirty="0">
                <a:latin typeface="Calibri" panose="020F0502020204030204" pitchFamily="34" charset="0"/>
              </a:rPr>
              <a:t>1 + 1 = 2</a:t>
            </a:r>
          </a:p>
          <a:p>
            <a:pPr eaLnBrk="1" hangingPunct="1">
              <a:lnSpc>
                <a:spcPct val="100000"/>
              </a:lnSpc>
              <a:spcBef>
                <a:spcPct val="0"/>
              </a:spcBef>
              <a:buClrTx/>
              <a:buSzTx/>
              <a:buFontTx/>
              <a:buNone/>
            </a:pPr>
            <a:r>
              <a:rPr lang="en-US" altLang="en-US" sz="1400" dirty="0">
                <a:latin typeface="Calibri" panose="020F0502020204030204" pitchFamily="34" charset="0"/>
              </a:rPr>
              <a:t>2 + 2 = 4</a:t>
            </a:r>
          </a:p>
          <a:p>
            <a:pPr eaLnBrk="1" hangingPunct="1">
              <a:lnSpc>
                <a:spcPct val="100000"/>
              </a:lnSpc>
              <a:spcBef>
                <a:spcPct val="0"/>
              </a:spcBef>
              <a:buClrTx/>
              <a:buSzTx/>
              <a:buFontTx/>
              <a:buNone/>
            </a:pPr>
            <a:r>
              <a:rPr lang="en-US" altLang="en-US" sz="1400" dirty="0">
                <a:latin typeface="Calibri" panose="020F0502020204030204" pitchFamily="34" charset="0"/>
              </a:rPr>
              <a:t>3 + 3 = 6</a:t>
            </a:r>
          </a:p>
          <a:p>
            <a:pPr eaLnBrk="1" hangingPunct="1">
              <a:lnSpc>
                <a:spcPct val="100000"/>
              </a:lnSpc>
              <a:spcBef>
                <a:spcPct val="0"/>
              </a:spcBef>
              <a:buClrTx/>
              <a:buSzTx/>
              <a:buFontTx/>
              <a:buNone/>
            </a:pPr>
            <a:r>
              <a:rPr lang="en-US" altLang="en-US" sz="1400" dirty="0">
                <a:latin typeface="Calibri" panose="020F0502020204030204" pitchFamily="34" charset="0"/>
              </a:rPr>
              <a:t>4 + 4 = 8</a:t>
            </a:r>
          </a:p>
          <a:p>
            <a:pPr eaLnBrk="1" hangingPunct="1">
              <a:lnSpc>
                <a:spcPct val="100000"/>
              </a:lnSpc>
              <a:spcBef>
                <a:spcPct val="0"/>
              </a:spcBef>
              <a:buClrTx/>
              <a:buSzTx/>
              <a:buFontTx/>
              <a:buNone/>
            </a:pPr>
            <a:r>
              <a:rPr lang="en-US" altLang="en-US" sz="1400" dirty="0">
                <a:latin typeface="Calibri" panose="020F0502020204030204" pitchFamily="34" charset="0"/>
              </a:rPr>
              <a:t>5 + 5 = 10</a:t>
            </a:r>
          </a:p>
          <a:p>
            <a:pPr eaLnBrk="1" hangingPunct="1">
              <a:lnSpc>
                <a:spcPct val="100000"/>
              </a:lnSpc>
              <a:spcBef>
                <a:spcPct val="0"/>
              </a:spcBef>
              <a:buClrTx/>
              <a:buSzTx/>
              <a:buFontTx/>
              <a:buNone/>
            </a:pPr>
            <a:r>
              <a:rPr lang="en-US" altLang="en-US" sz="1400" dirty="0">
                <a:latin typeface="Calibri" panose="020F0502020204030204" pitchFamily="34" charset="0"/>
              </a:rPr>
              <a:t>6 + 6 = 12</a:t>
            </a:r>
          </a:p>
          <a:p>
            <a:pPr eaLnBrk="1" hangingPunct="1">
              <a:lnSpc>
                <a:spcPct val="100000"/>
              </a:lnSpc>
              <a:spcBef>
                <a:spcPct val="0"/>
              </a:spcBef>
              <a:buClrTx/>
              <a:buSzTx/>
              <a:buFontTx/>
              <a:buNone/>
            </a:pPr>
            <a:r>
              <a:rPr lang="en-US" altLang="en-US" sz="1400" dirty="0">
                <a:latin typeface="Calibri" panose="020F0502020204030204" pitchFamily="34" charset="0"/>
              </a:rPr>
              <a:t>7 + 7 = 14</a:t>
            </a:r>
          </a:p>
          <a:p>
            <a:pPr eaLnBrk="1" hangingPunct="1">
              <a:lnSpc>
                <a:spcPct val="100000"/>
              </a:lnSpc>
              <a:spcBef>
                <a:spcPct val="0"/>
              </a:spcBef>
              <a:buClrTx/>
              <a:buSzTx/>
              <a:buFontTx/>
              <a:buNone/>
            </a:pPr>
            <a:r>
              <a:rPr lang="en-US" altLang="en-US" sz="1400" dirty="0">
                <a:latin typeface="Calibri" panose="020F0502020204030204" pitchFamily="34" charset="0"/>
              </a:rPr>
              <a:t>8 + 8 = 16</a:t>
            </a:r>
          </a:p>
          <a:p>
            <a:pPr eaLnBrk="1" hangingPunct="1">
              <a:lnSpc>
                <a:spcPct val="100000"/>
              </a:lnSpc>
              <a:spcBef>
                <a:spcPct val="0"/>
              </a:spcBef>
              <a:buClrTx/>
              <a:buSzTx/>
              <a:buFontTx/>
              <a:buNone/>
            </a:pPr>
            <a:r>
              <a:rPr lang="en-US" altLang="en-US" sz="1400" dirty="0">
                <a:latin typeface="Calibri" panose="020F0502020204030204" pitchFamily="34" charset="0"/>
              </a:rPr>
              <a:t>9 + 9 = 18</a:t>
            </a:r>
          </a:p>
          <a:p>
            <a:pPr eaLnBrk="1" hangingPunct="1">
              <a:lnSpc>
                <a:spcPct val="100000"/>
              </a:lnSpc>
              <a:spcBef>
                <a:spcPct val="0"/>
              </a:spcBef>
              <a:buClrTx/>
              <a:buSzTx/>
              <a:buFontTx/>
              <a:buNone/>
            </a:pPr>
            <a:r>
              <a:rPr lang="en-US" altLang="en-US" sz="1400" dirty="0">
                <a:latin typeface="Calibri" panose="020F0502020204030204" pitchFamily="34" charset="0"/>
              </a:rPr>
              <a:t>10 + 10 = 20</a:t>
            </a:r>
          </a:p>
        </p:txBody>
      </p:sp>
      <p:grpSp>
        <p:nvGrpSpPr>
          <p:cNvPr id="34826" name="Group 4" descr="Image of a disallowed chart because it is considered a calculation aid."/>
          <p:cNvGrpSpPr>
            <a:grpSpLocks/>
          </p:cNvGrpSpPr>
          <p:nvPr/>
        </p:nvGrpSpPr>
        <p:grpSpPr bwMode="auto">
          <a:xfrm>
            <a:off x="3620407" y="1928244"/>
            <a:ext cx="2674134" cy="2856444"/>
            <a:chOff x="5658782" y="4544797"/>
            <a:chExt cx="2796918" cy="2855390"/>
          </a:xfrm>
        </p:grpSpPr>
        <p:sp>
          <p:nvSpPr>
            <p:cNvPr id="28" name="TextBox 9" descr="non-allowable list of multiplication facts"/>
            <p:cNvSpPr txBox="1">
              <a:spLocks noChangeArrowheads="1"/>
            </p:cNvSpPr>
            <p:nvPr/>
          </p:nvSpPr>
          <p:spPr bwMode="auto">
            <a:xfrm>
              <a:off x="6322096" y="4845255"/>
              <a:ext cx="2133604" cy="2554932"/>
            </a:xfrm>
            <a:prstGeom prst="rect">
              <a:avLst/>
            </a:prstGeom>
            <a:solidFill>
              <a:schemeClr val="bg1"/>
            </a:solidFill>
            <a:ln w="25400">
              <a:solidFill>
                <a:schemeClr val="tx2">
                  <a:lumMod val="25000"/>
                </a:schemeClr>
              </a:solidFill>
              <a:miter lim="800000"/>
              <a:headEnd/>
              <a:tailEnd/>
            </a:ln>
          </p:spPr>
          <p:txBody>
            <a:bodyPr>
              <a:spAutoFit/>
            </a:bodyPr>
            <a:lstStyle/>
            <a:p>
              <a:pPr eaLnBrk="1" hangingPunct="1">
                <a:defRPr/>
              </a:pPr>
              <a:r>
                <a:rPr lang="en-US" sz="1600" dirty="0">
                  <a:latin typeface="Calibri" pitchFamily="34" charset="0"/>
                </a:rPr>
                <a:t>1 x 0 = 0	  2 x 0 = 0</a:t>
              </a:r>
            </a:p>
            <a:p>
              <a:pPr eaLnBrk="1" hangingPunct="1">
                <a:defRPr/>
              </a:pPr>
              <a:r>
                <a:rPr lang="en-US" sz="1600" dirty="0">
                  <a:latin typeface="Calibri" pitchFamily="34" charset="0"/>
                </a:rPr>
                <a:t>1 x 1 = 1	  2 x 1 = 2	     </a:t>
              </a:r>
            </a:p>
            <a:p>
              <a:pPr eaLnBrk="1" hangingPunct="1">
                <a:defRPr/>
              </a:pPr>
              <a:r>
                <a:rPr lang="en-US" sz="1600" dirty="0">
                  <a:latin typeface="Calibri" pitchFamily="34" charset="0"/>
                </a:rPr>
                <a:t>1 x 2 = 2	  2 x 2 = 4</a:t>
              </a:r>
            </a:p>
            <a:p>
              <a:pPr eaLnBrk="1" hangingPunct="1">
                <a:defRPr/>
              </a:pPr>
              <a:r>
                <a:rPr lang="en-US" sz="1600" dirty="0">
                  <a:latin typeface="Calibri" pitchFamily="34" charset="0"/>
                </a:rPr>
                <a:t>1 x 3 = 3	  2 x 3 = 6 </a:t>
              </a:r>
            </a:p>
            <a:p>
              <a:pPr eaLnBrk="1" hangingPunct="1">
                <a:defRPr/>
              </a:pPr>
              <a:r>
                <a:rPr lang="en-US" sz="1600" dirty="0">
                  <a:latin typeface="Calibri" pitchFamily="34" charset="0"/>
                </a:rPr>
                <a:t>1 x 4 = 4	  2 x 4 = 8</a:t>
              </a:r>
            </a:p>
            <a:p>
              <a:pPr eaLnBrk="1" hangingPunct="1">
                <a:defRPr/>
              </a:pPr>
              <a:r>
                <a:rPr lang="en-US" sz="1600" dirty="0">
                  <a:latin typeface="Calibri" pitchFamily="34" charset="0"/>
                </a:rPr>
                <a:t>1 x 5 = 5	  2 x 5 = 10</a:t>
              </a:r>
            </a:p>
            <a:p>
              <a:pPr eaLnBrk="1" hangingPunct="1">
                <a:defRPr/>
              </a:pPr>
              <a:r>
                <a:rPr lang="en-US" sz="1600" dirty="0">
                  <a:latin typeface="Calibri" pitchFamily="34" charset="0"/>
                </a:rPr>
                <a:t>1 x 6 = 6	  2 x 6 = 12</a:t>
              </a:r>
            </a:p>
            <a:p>
              <a:pPr eaLnBrk="1" hangingPunct="1">
                <a:defRPr/>
              </a:pPr>
              <a:r>
                <a:rPr lang="en-US" sz="1600" dirty="0">
                  <a:latin typeface="Calibri" pitchFamily="34" charset="0"/>
                </a:rPr>
                <a:t>1 x 7 = 7	  2 x 7 = 14</a:t>
              </a:r>
            </a:p>
            <a:p>
              <a:pPr eaLnBrk="1" hangingPunct="1">
                <a:defRPr/>
              </a:pPr>
              <a:r>
                <a:rPr lang="en-US" sz="1600" dirty="0">
                  <a:latin typeface="Calibri" pitchFamily="34" charset="0"/>
                </a:rPr>
                <a:t>1 x 8 = 8	  2 x 8 = 16</a:t>
              </a:r>
            </a:p>
            <a:p>
              <a:pPr eaLnBrk="1" hangingPunct="1">
                <a:defRPr/>
              </a:pPr>
              <a:r>
                <a:rPr lang="en-US" sz="1600" dirty="0">
                  <a:latin typeface="Calibri" pitchFamily="34" charset="0"/>
                </a:rPr>
                <a:t>1 x 9 = 9 	  2 x 9 = 18</a:t>
              </a:r>
            </a:p>
          </p:txBody>
        </p:sp>
        <p:pic>
          <p:nvPicPr>
            <p:cNvPr id="34833" name="Picture 3" descr="&quot;X&quo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58782" y="4544797"/>
              <a:ext cx="807557" cy="807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4827" name="Group 24" descr="Image of a disallowed chart because it is considered a calculation aid."/>
          <p:cNvGrpSpPr>
            <a:grpSpLocks/>
          </p:cNvGrpSpPr>
          <p:nvPr/>
        </p:nvGrpSpPr>
        <p:grpSpPr bwMode="auto">
          <a:xfrm>
            <a:off x="896795" y="2399536"/>
            <a:ext cx="2518561" cy="2355808"/>
            <a:chOff x="447675" y="3571875"/>
            <a:chExt cx="2905125" cy="2828925"/>
          </a:xfrm>
        </p:grpSpPr>
        <p:pic>
          <p:nvPicPr>
            <p:cNvPr id="34830" name="Picture 3" descr="allowable multiplication char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7675" y="3571875"/>
              <a:ext cx="2905125" cy="282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31" name="TextBox 23"/>
            <p:cNvSpPr txBox="1">
              <a:spLocks noChangeArrowheads="1"/>
            </p:cNvSpPr>
            <p:nvPr/>
          </p:nvSpPr>
          <p:spPr bwMode="auto">
            <a:xfrm>
              <a:off x="577269" y="3745468"/>
              <a:ext cx="413331" cy="443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200"/>
                </a:spcBef>
                <a:buClr>
                  <a:schemeClr val="accent1"/>
                </a:buClr>
                <a:buSzPct val="85000"/>
                <a:buFont typeface="Wingdings" panose="05000000000000000000" pitchFamily="2" charset="2"/>
                <a:buChar char="§"/>
                <a:defRPr sz="2000">
                  <a:solidFill>
                    <a:schemeClr val="tx1"/>
                  </a:solidFill>
                  <a:latin typeface="Arial" panose="020B0604020202020204" pitchFamily="34" charset="0"/>
                </a:defRPr>
              </a:lvl1pPr>
              <a:lvl2pPr marL="742950" indent="-285750">
                <a:lnSpc>
                  <a:spcPct val="90000"/>
                </a:lnSpc>
                <a:spcBef>
                  <a:spcPts val="400"/>
                </a:spcBef>
                <a:spcAft>
                  <a:spcPts val="200"/>
                </a:spcAft>
                <a:buClr>
                  <a:schemeClr val="accent1"/>
                </a:buClr>
                <a:buSzPct val="85000"/>
                <a:buFont typeface="Wingdings" panose="05000000000000000000" pitchFamily="2" charset="2"/>
                <a:buChar char="§"/>
                <a:defRPr>
                  <a:solidFill>
                    <a:schemeClr val="tx1"/>
                  </a:solidFill>
                  <a:latin typeface="Arial" panose="020B0604020202020204" pitchFamily="34" charset="0"/>
                </a:defRPr>
              </a:lvl2pPr>
              <a:lvl3pPr marL="11430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3pPr>
              <a:lvl4pPr marL="16002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4pPr>
              <a:lvl5pPr marL="20574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5pPr>
              <a:lvl6pPr marL="25146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6pPr>
              <a:lvl7pPr marL="29718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7pPr>
              <a:lvl8pPr marL="34290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8pPr>
              <a:lvl9pPr marL="38862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9pPr>
            </a:lstStyle>
            <a:p>
              <a:pPr eaLnBrk="1" hangingPunct="1">
                <a:lnSpc>
                  <a:spcPct val="100000"/>
                </a:lnSpc>
                <a:spcBef>
                  <a:spcPct val="0"/>
                </a:spcBef>
                <a:buClrTx/>
                <a:buSzTx/>
                <a:buFontTx/>
                <a:buNone/>
              </a:pPr>
              <a:endParaRPr lang="en-US" altLang="en-US" sz="1800" dirty="0">
                <a:solidFill>
                  <a:schemeClr val="bg1"/>
                </a:solidFill>
              </a:endParaRPr>
            </a:p>
          </p:txBody>
        </p:sp>
      </p:grpSp>
      <p:pic>
        <p:nvPicPr>
          <p:cNvPr id="34828" name="Picture 3" descr="&quot;X&quot;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844" y="1914017"/>
            <a:ext cx="676176" cy="676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9" name="Picture 3" descr="&quot;X&quot;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99815" y="2122670"/>
            <a:ext cx="659170" cy="659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195661BA-E8EE-48B1-9AB8-BDA113647AA2}"/>
              </a:ext>
            </a:extLst>
          </p:cNvPr>
          <p:cNvSpPr/>
          <p:nvPr/>
        </p:nvSpPr>
        <p:spPr>
          <a:xfrm>
            <a:off x="1606691" y="5235338"/>
            <a:ext cx="8997974" cy="369332"/>
          </a:xfrm>
          <a:prstGeom prst="rect">
            <a:avLst/>
          </a:prstGeom>
        </p:spPr>
        <p:txBody>
          <a:bodyPr wrap="square">
            <a:spAutoFit/>
          </a:bodyPr>
          <a:lstStyle/>
          <a:p>
            <a:r>
              <a:rPr lang="en-US" altLang="en-US" b="1" dirty="0">
                <a:latin typeface="Open Sans"/>
              </a:rPr>
              <a:t>REMEMBER</a:t>
            </a:r>
            <a:r>
              <a:rPr lang="en-US" altLang="en-US" dirty="0">
                <a:latin typeface="Open Sans"/>
              </a:rPr>
              <a:t>: </a:t>
            </a:r>
            <a:r>
              <a:rPr lang="en-US" altLang="en-US" b="1" dirty="0">
                <a:latin typeface="Open Sans"/>
              </a:rPr>
              <a:t>Multiplication and addition charts are considered calculation aids. </a:t>
            </a:r>
            <a:endParaRPr lang="en-US" dirty="0"/>
          </a:p>
        </p:txBody>
      </p:sp>
    </p:spTree>
    <p:extLst>
      <p:ext uri="{BB962C8B-B14F-4D97-AF65-F5344CB8AC3E}">
        <p14:creationId xmlns:p14="http://schemas.microsoft.com/office/powerpoint/2010/main" val="22468295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solidFill>
          <a:ln w="28575">
            <a:solidFill>
              <a:schemeClr val="tx1"/>
            </a:solidFill>
          </a:ln>
        </p:spPr>
        <p:txBody>
          <a:bodyPr>
            <a:noAutofit/>
            <a:sp3d/>
          </a:bodyPr>
          <a:lstStyle/>
          <a:p>
            <a:pPr marL="54864">
              <a:defRPr/>
            </a:pPr>
            <a:r>
              <a:rPr lang="en-US" sz="3400" dirty="0">
                <a:solidFill>
                  <a:schemeClr val="bg1"/>
                </a:solidFill>
              </a:rPr>
              <a:t>Mathematics: Place Value Chart </a:t>
            </a:r>
          </a:p>
        </p:txBody>
      </p:sp>
      <p:sp>
        <p:nvSpPr>
          <p:cNvPr id="4" name="Content Placeholder 3">
            <a:extLst>
              <a:ext uri="{FF2B5EF4-FFF2-40B4-BE49-F238E27FC236}">
                <a16:creationId xmlns:a16="http://schemas.microsoft.com/office/drawing/2014/main" id="{D747AC30-1160-47A4-96AB-8515A64248B7}"/>
              </a:ext>
            </a:extLst>
          </p:cNvPr>
          <p:cNvSpPr>
            <a:spLocks noGrp="1"/>
          </p:cNvSpPr>
          <p:nvPr>
            <p:ph idx="1"/>
          </p:nvPr>
        </p:nvSpPr>
        <p:spPr/>
        <p:txBody>
          <a:bodyPr/>
          <a:lstStyle/>
          <a:p>
            <a:r>
              <a:rPr lang="en-US" altLang="en-US" sz="2400" dirty="0">
                <a:latin typeface="Open Sans"/>
              </a:rPr>
              <a:t>A grade-appropriate place value chart may be used. The chart may contain commas and decimals in the appropriate places; however, it may </a:t>
            </a:r>
            <a:r>
              <a:rPr lang="en-US" altLang="en-US" sz="2400" b="1" dirty="0">
                <a:latin typeface="Open Sans"/>
              </a:rPr>
              <a:t>NOT</a:t>
            </a:r>
            <a:r>
              <a:rPr lang="en-US" altLang="en-US" sz="2400" dirty="0">
                <a:latin typeface="Open Sans"/>
              </a:rPr>
              <a:t> contain place value labels (i.e., words) or numbers as specific examples.</a:t>
            </a:r>
          </a:p>
          <a:p>
            <a:endParaRPr lang="en-US" dirty="0"/>
          </a:p>
        </p:txBody>
      </p:sp>
      <p:sp>
        <p:nvSpPr>
          <p:cNvPr id="3" name="Footer Placeholder 2">
            <a:extLst>
              <a:ext uri="{FF2B5EF4-FFF2-40B4-BE49-F238E27FC236}">
                <a16:creationId xmlns:a16="http://schemas.microsoft.com/office/drawing/2014/main" id="{72665AA4-8D88-40CE-874D-97D3F0275288}"/>
              </a:ext>
            </a:extLst>
          </p:cNvPr>
          <p:cNvSpPr>
            <a:spLocks noGrp="1"/>
          </p:cNvSpPr>
          <p:nvPr>
            <p:ph type="ftr" sz="quarter" idx="3"/>
          </p:nvPr>
        </p:nvSpPr>
        <p:spPr/>
        <p:txBody>
          <a:bodyPr/>
          <a:lstStyle/>
          <a:p>
            <a:pPr>
              <a:defRPr/>
            </a:pPr>
            <a:r>
              <a:rPr lang="en-US" dirty="0"/>
              <a:t>Texas Education Agency  Fall 2020</a:t>
            </a:r>
          </a:p>
        </p:txBody>
      </p:sp>
      <p:sp>
        <p:nvSpPr>
          <p:cNvPr id="41988" name="Slide Number Placeholder 3"/>
          <p:cNvSpPr>
            <a:spLocks noGrp="1"/>
          </p:cNvSpPr>
          <p:nvPr>
            <p:ph type="sldNum" sz="quarter" idx="4"/>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lr>
                <a:schemeClr val="accent1"/>
              </a:buClr>
              <a:buSzPct val="70000"/>
              <a:buFont typeface="Wingdings 2" panose="05020102010507070707" pitchFamily="18" charset="2"/>
              <a:buChar char=""/>
              <a:defRPr sz="3200">
                <a:solidFill>
                  <a:schemeClr val="tx1"/>
                </a:solidFill>
                <a:latin typeface="Arial" panose="020B0604020202020204" pitchFamily="34" charset="0"/>
              </a:defRPr>
            </a:lvl1pPr>
            <a:lvl2pPr marL="742950" indent="-285750">
              <a:spcBef>
                <a:spcPts val="400"/>
              </a:spcBef>
              <a:buClr>
                <a:schemeClr val="accent2"/>
              </a:buClr>
              <a:buSzPct val="90000"/>
              <a:buChar char="•"/>
              <a:defRPr sz="2600">
                <a:solidFill>
                  <a:schemeClr val="tx1"/>
                </a:solidFill>
                <a:latin typeface="Arial" panose="020B0604020202020204" pitchFamily="34" charset="0"/>
              </a:defRPr>
            </a:lvl2pPr>
            <a:lvl3pPr marL="1143000" indent="-228600">
              <a:spcBef>
                <a:spcPts val="400"/>
              </a:spcBef>
              <a:buClr>
                <a:srgbClr val="A8CDD7"/>
              </a:buClr>
              <a:buSzPct val="100000"/>
              <a:buFont typeface="Wingdings 2" panose="05020102010507070707" pitchFamily="18" charset="2"/>
              <a:buChar char=""/>
              <a:defRPr sz="2300">
                <a:solidFill>
                  <a:schemeClr val="tx1"/>
                </a:solidFill>
                <a:latin typeface="Arial" panose="020B0604020202020204" pitchFamily="34" charset="0"/>
              </a:defRPr>
            </a:lvl3pPr>
            <a:lvl4pPr marL="1600200" indent="-228600">
              <a:spcBef>
                <a:spcPts val="400"/>
              </a:spcBef>
              <a:buClr>
                <a:srgbClr val="A8CDD7"/>
              </a:buClr>
              <a:buSzPct val="100000"/>
              <a:buFont typeface="Wingdings 2" panose="05020102010507070707" pitchFamily="18" charset="2"/>
              <a:buChar char=""/>
              <a:defRPr sz="2000">
                <a:solidFill>
                  <a:schemeClr val="tx1"/>
                </a:solidFill>
                <a:latin typeface="Arial" panose="020B0604020202020204" pitchFamily="34" charset="0"/>
              </a:defRPr>
            </a:lvl4pPr>
            <a:lvl5pPr marL="2057400" indent="-228600">
              <a:spcBef>
                <a:spcPts val="400"/>
              </a:spcBef>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5pPr>
            <a:lvl6pPr marL="25146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6pPr>
            <a:lvl7pPr marL="29718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7pPr>
            <a:lvl8pPr marL="34290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8pPr>
            <a:lvl9pPr marL="38862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9pPr>
          </a:lstStyle>
          <a:p>
            <a:pPr>
              <a:buClrTx/>
              <a:buSzTx/>
              <a:buFontTx/>
              <a:buNone/>
              <a:defRPr/>
            </a:pPr>
            <a:fld id="{34FF34DE-CCD4-459C-BF0A-E5D3DB02DE65}" type="slidenum">
              <a:rPr lang="en-US" altLang="en-US" sz="1600">
                <a:solidFill>
                  <a:srgbClr val="DFE0D4"/>
                </a:solidFill>
              </a:rPr>
              <a:pPr>
                <a:buClrTx/>
                <a:buSzTx/>
                <a:buFontTx/>
                <a:buNone/>
                <a:defRPr/>
              </a:pPr>
              <a:t>14</a:t>
            </a:fld>
            <a:endParaRPr lang="en-US" altLang="en-US" sz="1600">
              <a:solidFill>
                <a:srgbClr val="DFE0D4"/>
              </a:solidFill>
            </a:endParaRPr>
          </a:p>
        </p:txBody>
      </p:sp>
      <p:grpSp>
        <p:nvGrpSpPr>
          <p:cNvPr id="36870" name="Group 10" descr="pictures of allowable and non-allowable place value charts "/>
          <p:cNvGrpSpPr>
            <a:grpSpLocks/>
          </p:cNvGrpSpPr>
          <p:nvPr/>
        </p:nvGrpSpPr>
        <p:grpSpPr bwMode="auto">
          <a:xfrm>
            <a:off x="5985165" y="2877164"/>
            <a:ext cx="4232780" cy="2175499"/>
            <a:chOff x="4419600" y="2667000"/>
            <a:chExt cx="4082447" cy="2170651"/>
          </a:xfrm>
        </p:grpSpPr>
        <p:pic>
          <p:nvPicPr>
            <p:cNvPr id="36903" name="Picture 9" descr="a non-allowable place value chart labeled from the &quot;ten thousands&quot; to the &quot;thousandths&quot; place including an example of 71.2"/>
            <p:cNvPicPr>
              <a:picLocks noChangeAspect="1" noChangeArrowheads="1"/>
            </p:cNvPicPr>
            <p:nvPr/>
          </p:nvPicPr>
          <p:blipFill>
            <a:blip r:embed="rId3">
              <a:extLst>
                <a:ext uri="{28A0092B-C50C-407E-A947-70E740481C1C}">
                  <a14:useLocalDpi xmlns:a14="http://schemas.microsoft.com/office/drawing/2010/main" val="0"/>
                </a:ext>
              </a:extLst>
            </a:blip>
            <a:srcRect r="10179"/>
            <a:stretch>
              <a:fillRect/>
            </a:stretch>
          </p:blipFill>
          <p:spPr bwMode="auto">
            <a:xfrm>
              <a:off x="4780951" y="3039013"/>
              <a:ext cx="3721096" cy="179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904" name="Picture 3" descr="&quot;X&quo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2667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905" name="TextBox 14" descr="example 71.2"/>
            <p:cNvSpPr txBox="1">
              <a:spLocks noChangeArrowheads="1"/>
            </p:cNvSpPr>
            <p:nvPr/>
          </p:nvSpPr>
          <p:spPr bwMode="auto">
            <a:xfrm>
              <a:off x="6092749" y="4400550"/>
              <a:ext cx="1828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200"/>
                </a:spcBef>
                <a:buClr>
                  <a:schemeClr val="accent1"/>
                </a:buClr>
                <a:buSzPct val="85000"/>
                <a:buFont typeface="Wingdings" panose="05000000000000000000" pitchFamily="2" charset="2"/>
                <a:buChar char="§"/>
                <a:defRPr sz="2000">
                  <a:solidFill>
                    <a:schemeClr val="tx1"/>
                  </a:solidFill>
                  <a:latin typeface="Arial" panose="020B0604020202020204" pitchFamily="34" charset="0"/>
                </a:defRPr>
              </a:lvl1pPr>
              <a:lvl2pPr marL="742950" indent="-285750">
                <a:lnSpc>
                  <a:spcPct val="90000"/>
                </a:lnSpc>
                <a:spcBef>
                  <a:spcPts val="400"/>
                </a:spcBef>
                <a:spcAft>
                  <a:spcPts val="200"/>
                </a:spcAft>
                <a:buClr>
                  <a:schemeClr val="accent1"/>
                </a:buClr>
                <a:buSzPct val="85000"/>
                <a:buFont typeface="Wingdings" panose="05000000000000000000" pitchFamily="2" charset="2"/>
                <a:buChar char="§"/>
                <a:defRPr>
                  <a:solidFill>
                    <a:schemeClr val="tx1"/>
                  </a:solidFill>
                  <a:latin typeface="Arial" panose="020B0604020202020204" pitchFamily="34" charset="0"/>
                </a:defRPr>
              </a:lvl2pPr>
              <a:lvl3pPr marL="11430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3pPr>
              <a:lvl4pPr marL="16002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4pPr>
              <a:lvl5pPr marL="20574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5pPr>
              <a:lvl6pPr marL="25146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6pPr>
              <a:lvl7pPr marL="29718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7pPr>
              <a:lvl8pPr marL="34290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8pPr>
              <a:lvl9pPr marL="38862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9pPr>
            </a:lstStyle>
            <a:p>
              <a:pPr eaLnBrk="1" hangingPunct="1">
                <a:lnSpc>
                  <a:spcPct val="100000"/>
                </a:lnSpc>
                <a:spcBef>
                  <a:spcPct val="0"/>
                </a:spcBef>
                <a:buClrTx/>
                <a:buSzTx/>
                <a:buFontTx/>
                <a:buNone/>
              </a:pPr>
              <a:r>
                <a:rPr lang="en-US" altLang="en-US">
                  <a:latin typeface="Verdana" panose="020B0604030504040204" pitchFamily="34" charset="0"/>
                </a:rPr>
                <a:t>7  1   .   2</a:t>
              </a:r>
            </a:p>
          </p:txBody>
        </p:sp>
      </p:grpSp>
      <p:graphicFrame>
        <p:nvGraphicFramePr>
          <p:cNvPr id="5" name="Table 4"/>
          <p:cNvGraphicFramePr>
            <a:graphicFrameLocks noGrp="1"/>
          </p:cNvGraphicFramePr>
          <p:nvPr>
            <p:extLst>
              <p:ext uri="{D42A27DB-BD31-4B8C-83A1-F6EECF244321}">
                <p14:modId xmlns:p14="http://schemas.microsoft.com/office/powerpoint/2010/main" val="2226212125"/>
              </p:ext>
            </p:extLst>
          </p:nvPr>
        </p:nvGraphicFramePr>
        <p:xfrm>
          <a:off x="1555390" y="3315357"/>
          <a:ext cx="3871908" cy="1676400"/>
        </p:xfrm>
        <a:graphic>
          <a:graphicData uri="http://schemas.openxmlformats.org/drawingml/2006/table">
            <a:tbl>
              <a:tblPr firstRow="1" bandRow="1">
                <a:tableStyleId>{5C22544A-7EE6-4342-B048-85BDC9FD1C3A}</a:tableStyleId>
              </a:tblPr>
              <a:tblGrid>
                <a:gridCol w="430212">
                  <a:extLst>
                    <a:ext uri="{9D8B030D-6E8A-4147-A177-3AD203B41FA5}">
                      <a16:colId xmlns:a16="http://schemas.microsoft.com/office/drawing/2014/main" val="20000"/>
                    </a:ext>
                  </a:extLst>
                </a:gridCol>
                <a:gridCol w="430212">
                  <a:extLst>
                    <a:ext uri="{9D8B030D-6E8A-4147-A177-3AD203B41FA5}">
                      <a16:colId xmlns:a16="http://schemas.microsoft.com/office/drawing/2014/main" val="20001"/>
                    </a:ext>
                  </a:extLst>
                </a:gridCol>
                <a:gridCol w="430212">
                  <a:extLst>
                    <a:ext uri="{9D8B030D-6E8A-4147-A177-3AD203B41FA5}">
                      <a16:colId xmlns:a16="http://schemas.microsoft.com/office/drawing/2014/main" val="20002"/>
                    </a:ext>
                  </a:extLst>
                </a:gridCol>
                <a:gridCol w="430212">
                  <a:extLst>
                    <a:ext uri="{9D8B030D-6E8A-4147-A177-3AD203B41FA5}">
                      <a16:colId xmlns:a16="http://schemas.microsoft.com/office/drawing/2014/main" val="20003"/>
                    </a:ext>
                  </a:extLst>
                </a:gridCol>
                <a:gridCol w="430212">
                  <a:extLst>
                    <a:ext uri="{9D8B030D-6E8A-4147-A177-3AD203B41FA5}">
                      <a16:colId xmlns:a16="http://schemas.microsoft.com/office/drawing/2014/main" val="20004"/>
                    </a:ext>
                  </a:extLst>
                </a:gridCol>
                <a:gridCol w="430212">
                  <a:extLst>
                    <a:ext uri="{9D8B030D-6E8A-4147-A177-3AD203B41FA5}">
                      <a16:colId xmlns:a16="http://schemas.microsoft.com/office/drawing/2014/main" val="20005"/>
                    </a:ext>
                  </a:extLst>
                </a:gridCol>
                <a:gridCol w="430212">
                  <a:extLst>
                    <a:ext uri="{9D8B030D-6E8A-4147-A177-3AD203B41FA5}">
                      <a16:colId xmlns:a16="http://schemas.microsoft.com/office/drawing/2014/main" val="20006"/>
                    </a:ext>
                  </a:extLst>
                </a:gridCol>
                <a:gridCol w="430212">
                  <a:extLst>
                    <a:ext uri="{9D8B030D-6E8A-4147-A177-3AD203B41FA5}">
                      <a16:colId xmlns:a16="http://schemas.microsoft.com/office/drawing/2014/main" val="20007"/>
                    </a:ext>
                  </a:extLst>
                </a:gridCol>
                <a:gridCol w="430212">
                  <a:extLst>
                    <a:ext uri="{9D8B030D-6E8A-4147-A177-3AD203B41FA5}">
                      <a16:colId xmlns:a16="http://schemas.microsoft.com/office/drawing/2014/main" val="20008"/>
                    </a:ext>
                  </a:extLst>
                </a:gridCol>
              </a:tblGrid>
              <a:tr h="1243680">
                <a:tc>
                  <a:txBody>
                    <a:bodyPr/>
                    <a:lstStyle/>
                    <a:p>
                      <a:endParaRPr lang="en-US" sz="1800" dirty="0"/>
                    </a:p>
                  </a:txBody>
                  <a:tcPr marL="91439" marR="91439">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endParaRPr lang="en-US" sz="1800" dirty="0"/>
                    </a:p>
                  </a:txBody>
                  <a:tcPr marL="91439" marR="91439">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endParaRPr lang="en-US" sz="1800"/>
                    </a:p>
                  </a:txBody>
                  <a:tcPr marL="91439" marR="91439">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endParaRPr lang="en-US" sz="1800" dirty="0"/>
                    </a:p>
                  </a:txBody>
                  <a:tcPr marL="91439" marR="91439">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endParaRPr lang="en-US" sz="1800" dirty="0"/>
                    </a:p>
                  </a:txBody>
                  <a:tcPr marL="91439" marR="91439">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endParaRPr lang="en-US" sz="1800" dirty="0"/>
                    </a:p>
                  </a:txBody>
                  <a:tcPr marL="91439" marR="91439">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endParaRPr lang="en-US" sz="1800"/>
                    </a:p>
                  </a:txBody>
                  <a:tcPr marL="91439" marR="91439">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endParaRPr lang="en-US" sz="1800" dirty="0"/>
                    </a:p>
                  </a:txBody>
                  <a:tcPr marL="91439" marR="91439">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endParaRPr lang="en-US" sz="1800"/>
                    </a:p>
                  </a:txBody>
                  <a:tcPr marL="91439" marR="91439">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432720">
                <a:tc>
                  <a:txBody>
                    <a:bodyPr/>
                    <a:lstStyle/>
                    <a:p>
                      <a:endParaRPr lang="en-US" sz="1800"/>
                    </a:p>
                  </a:txBody>
                  <a:tcPr marL="91439" marR="91439">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endParaRPr lang="en-US" sz="1800"/>
                    </a:p>
                  </a:txBody>
                  <a:tcPr marL="91439" marR="91439">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r>
                        <a:rPr lang="en-US" sz="2000" b="1" dirty="0"/>
                        <a:t>,</a:t>
                      </a:r>
                    </a:p>
                  </a:txBody>
                  <a:tcPr marL="91439" marR="91439">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endParaRPr lang="en-US" sz="1800"/>
                    </a:p>
                  </a:txBody>
                  <a:tcPr marL="91439" marR="91439">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endParaRPr lang="en-US" sz="1800"/>
                    </a:p>
                  </a:txBody>
                  <a:tcPr marL="91439" marR="91439">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endParaRPr lang="en-US" sz="1800"/>
                    </a:p>
                  </a:txBody>
                  <a:tcPr marL="91439" marR="91439">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r>
                        <a:rPr lang="en-US" sz="2000" b="1" dirty="0"/>
                        <a:t>.</a:t>
                      </a:r>
                    </a:p>
                  </a:txBody>
                  <a:tcPr marL="91439" marR="91439">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endParaRPr lang="en-US" sz="1800"/>
                    </a:p>
                  </a:txBody>
                  <a:tcPr marL="91439" marR="91439">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endParaRPr lang="en-US" sz="1800" dirty="0"/>
                    </a:p>
                  </a:txBody>
                  <a:tcPr marL="91439" marR="91439">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pic>
        <p:nvPicPr>
          <p:cNvPr id="13" name="Picture 2" descr="Transparent Green Checkmark Clip Art at Clker.com - vector clip art online,  royalty free &amp; public domain">
            <a:extLst>
              <a:ext uri="{FF2B5EF4-FFF2-40B4-BE49-F238E27FC236}">
                <a16:creationId xmlns:a16="http://schemas.microsoft.com/office/drawing/2014/main" id="{4F2615C3-F93E-4120-96FD-B70AE8699B3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93349" y="2877164"/>
            <a:ext cx="724081" cy="7545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56193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solidFill>
          <a:ln w="28575">
            <a:solidFill>
              <a:schemeClr val="tx1"/>
            </a:solidFill>
          </a:ln>
        </p:spPr>
        <p:txBody>
          <a:bodyPr>
            <a:noAutofit/>
            <a:sp3d/>
          </a:bodyPr>
          <a:lstStyle/>
          <a:p>
            <a:pPr marL="54864">
              <a:defRPr/>
            </a:pPr>
            <a:r>
              <a:rPr lang="en-US" sz="3200" dirty="0">
                <a:solidFill>
                  <a:schemeClr val="bg1"/>
                </a:solidFill>
              </a:rPr>
              <a:t>Mathematics: Pictorial Models of Fractions</a:t>
            </a:r>
          </a:p>
        </p:txBody>
      </p:sp>
      <p:sp>
        <p:nvSpPr>
          <p:cNvPr id="5" name="Content Placeholder 4">
            <a:extLst>
              <a:ext uri="{FF2B5EF4-FFF2-40B4-BE49-F238E27FC236}">
                <a16:creationId xmlns:a16="http://schemas.microsoft.com/office/drawing/2014/main" id="{81D7217F-A21F-48E0-A241-7453CFB3DC81}"/>
              </a:ext>
            </a:extLst>
          </p:cNvPr>
          <p:cNvSpPr>
            <a:spLocks noGrp="1"/>
          </p:cNvSpPr>
          <p:nvPr>
            <p:ph idx="1"/>
          </p:nvPr>
        </p:nvSpPr>
        <p:spPr/>
        <p:txBody>
          <a:bodyPr/>
          <a:lstStyle/>
          <a:p>
            <a:r>
              <a:rPr lang="en-US" altLang="en-US" dirty="0">
                <a:latin typeface="Open Sans"/>
              </a:rPr>
              <a:t>Pictorial models of fraction bars or fraction circles </a:t>
            </a:r>
            <a:r>
              <a:rPr lang="en-US" altLang="en-US" b="1" dirty="0">
                <a:latin typeface="Open Sans"/>
              </a:rPr>
              <a:t>MAY</a:t>
            </a:r>
            <a:r>
              <a:rPr lang="en-US" altLang="en-US" dirty="0">
                <a:latin typeface="Open Sans"/>
              </a:rPr>
              <a:t> be used. </a:t>
            </a:r>
          </a:p>
          <a:p>
            <a:endParaRPr lang="en-US" dirty="0"/>
          </a:p>
        </p:txBody>
      </p:sp>
      <p:sp>
        <p:nvSpPr>
          <p:cNvPr id="3" name="Footer Placeholder 2">
            <a:extLst>
              <a:ext uri="{FF2B5EF4-FFF2-40B4-BE49-F238E27FC236}">
                <a16:creationId xmlns:a16="http://schemas.microsoft.com/office/drawing/2014/main" id="{7F39EBE2-94B3-457D-81E9-71E3E47AAC44}"/>
              </a:ext>
            </a:extLst>
          </p:cNvPr>
          <p:cNvSpPr>
            <a:spLocks noGrp="1"/>
          </p:cNvSpPr>
          <p:nvPr>
            <p:ph type="ftr" sz="quarter" idx="3"/>
          </p:nvPr>
        </p:nvSpPr>
        <p:spPr/>
        <p:txBody>
          <a:bodyPr/>
          <a:lstStyle/>
          <a:p>
            <a:pPr>
              <a:defRPr/>
            </a:pPr>
            <a:r>
              <a:rPr lang="en-US" dirty="0"/>
              <a:t>Texas Education Agency  Fall 2020</a:t>
            </a:r>
          </a:p>
        </p:txBody>
      </p:sp>
      <p:sp>
        <p:nvSpPr>
          <p:cNvPr id="44036" name="Slide Number Placeholder 3"/>
          <p:cNvSpPr>
            <a:spLocks noGrp="1"/>
          </p:cNvSpPr>
          <p:nvPr>
            <p:ph type="sldNum" sz="quarter" idx="4"/>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lr>
                <a:schemeClr val="accent1"/>
              </a:buClr>
              <a:buSzPct val="70000"/>
              <a:buFont typeface="Wingdings 2" panose="05020102010507070707" pitchFamily="18" charset="2"/>
              <a:buChar char=""/>
              <a:defRPr sz="3200">
                <a:solidFill>
                  <a:schemeClr val="tx1"/>
                </a:solidFill>
                <a:latin typeface="Arial" panose="020B0604020202020204" pitchFamily="34" charset="0"/>
              </a:defRPr>
            </a:lvl1pPr>
            <a:lvl2pPr marL="742950" indent="-285750">
              <a:spcBef>
                <a:spcPts val="400"/>
              </a:spcBef>
              <a:buClr>
                <a:schemeClr val="accent2"/>
              </a:buClr>
              <a:buSzPct val="90000"/>
              <a:buChar char="•"/>
              <a:defRPr sz="2600">
                <a:solidFill>
                  <a:schemeClr val="tx1"/>
                </a:solidFill>
                <a:latin typeface="Arial" panose="020B0604020202020204" pitchFamily="34" charset="0"/>
              </a:defRPr>
            </a:lvl2pPr>
            <a:lvl3pPr marL="1143000" indent="-228600">
              <a:spcBef>
                <a:spcPts val="400"/>
              </a:spcBef>
              <a:buClr>
                <a:srgbClr val="A8CDD7"/>
              </a:buClr>
              <a:buSzPct val="100000"/>
              <a:buFont typeface="Wingdings 2" panose="05020102010507070707" pitchFamily="18" charset="2"/>
              <a:buChar char=""/>
              <a:defRPr sz="2300">
                <a:solidFill>
                  <a:schemeClr val="tx1"/>
                </a:solidFill>
                <a:latin typeface="Arial" panose="020B0604020202020204" pitchFamily="34" charset="0"/>
              </a:defRPr>
            </a:lvl3pPr>
            <a:lvl4pPr marL="1600200" indent="-228600">
              <a:spcBef>
                <a:spcPts val="400"/>
              </a:spcBef>
              <a:buClr>
                <a:srgbClr val="A8CDD7"/>
              </a:buClr>
              <a:buSzPct val="100000"/>
              <a:buFont typeface="Wingdings 2" panose="05020102010507070707" pitchFamily="18" charset="2"/>
              <a:buChar char=""/>
              <a:defRPr sz="2000">
                <a:solidFill>
                  <a:schemeClr val="tx1"/>
                </a:solidFill>
                <a:latin typeface="Arial" panose="020B0604020202020204" pitchFamily="34" charset="0"/>
              </a:defRPr>
            </a:lvl4pPr>
            <a:lvl5pPr marL="2057400" indent="-228600">
              <a:spcBef>
                <a:spcPts val="400"/>
              </a:spcBef>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5pPr>
            <a:lvl6pPr marL="25146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6pPr>
            <a:lvl7pPr marL="29718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7pPr>
            <a:lvl8pPr marL="34290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8pPr>
            <a:lvl9pPr marL="38862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9pPr>
          </a:lstStyle>
          <a:p>
            <a:pPr>
              <a:buClrTx/>
              <a:buSzTx/>
              <a:buFontTx/>
              <a:buNone/>
              <a:defRPr/>
            </a:pPr>
            <a:fld id="{640F4EF1-0008-4EB7-B890-B290329C5138}" type="slidenum">
              <a:rPr lang="en-US" altLang="en-US" sz="1600">
                <a:solidFill>
                  <a:srgbClr val="DFE0D4"/>
                </a:solidFill>
              </a:rPr>
              <a:pPr>
                <a:buClrTx/>
                <a:buSzTx/>
                <a:buFontTx/>
                <a:buNone/>
                <a:defRPr/>
              </a:pPr>
              <a:t>15</a:t>
            </a:fld>
            <a:endParaRPr lang="en-US" altLang="en-US" sz="1600">
              <a:solidFill>
                <a:srgbClr val="DFE0D4"/>
              </a:solidFill>
            </a:endParaRPr>
          </a:p>
        </p:txBody>
      </p:sp>
      <p:grpSp>
        <p:nvGrpSpPr>
          <p:cNvPr id="38918" name="Group 7" descr="Image of an allowed pictorial model of a fraction."/>
          <p:cNvGrpSpPr>
            <a:grpSpLocks/>
          </p:cNvGrpSpPr>
          <p:nvPr/>
        </p:nvGrpSpPr>
        <p:grpSpPr bwMode="auto">
          <a:xfrm>
            <a:off x="1970679" y="2648878"/>
            <a:ext cx="2590800" cy="3044825"/>
            <a:chOff x="914400" y="3290869"/>
            <a:chExt cx="2590800" cy="3044621"/>
          </a:xfrm>
        </p:grpSpPr>
        <p:pic>
          <p:nvPicPr>
            <p:cNvPr id="38948" name="Picture 4" descr="pictorial model of fraction circle showing eighth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5068888"/>
              <a:ext cx="1143000" cy="1242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49" name="Picture 8" descr="pictorial model of fraction circle showing sixths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5068888"/>
              <a:ext cx="1143000" cy="1266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50" name="Picture 10" descr="pictorial model of fraction circle showing fourth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62200" y="3544889"/>
              <a:ext cx="10668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51" name="Picture 12" descr="pictorial model of fraction circle showing third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0600" y="3544889"/>
              <a:ext cx="1114425" cy="983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914400" y="3290869"/>
              <a:ext cx="2590800" cy="302081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aphicFrame>
        <p:nvGraphicFramePr>
          <p:cNvPr id="4" name="Table 3" descr="Image of an allowed fractional model."/>
          <p:cNvGraphicFramePr>
            <a:graphicFrameLocks noGrp="1"/>
          </p:cNvGraphicFramePr>
          <p:nvPr>
            <p:extLst>
              <p:ext uri="{D42A27DB-BD31-4B8C-83A1-F6EECF244321}">
                <p14:modId xmlns:p14="http://schemas.microsoft.com/office/powerpoint/2010/main" val="2771751322"/>
              </p:ext>
            </p:extLst>
          </p:nvPr>
        </p:nvGraphicFramePr>
        <p:xfrm>
          <a:off x="6467677" y="2685390"/>
          <a:ext cx="3592514" cy="2947987"/>
        </p:xfrm>
        <a:graphic>
          <a:graphicData uri="http://schemas.openxmlformats.org/drawingml/2006/table">
            <a:tbl>
              <a:tblPr firstRow="1" firstCol="1" bandRow="1">
                <a:tableStyleId>{5C22544A-7EE6-4342-B048-85BDC9FD1C3A}</a:tableStyleId>
              </a:tblPr>
              <a:tblGrid>
                <a:gridCol w="448189">
                  <a:extLst>
                    <a:ext uri="{9D8B030D-6E8A-4147-A177-3AD203B41FA5}">
                      <a16:colId xmlns:a16="http://schemas.microsoft.com/office/drawing/2014/main" val="20000"/>
                    </a:ext>
                  </a:extLst>
                </a:gridCol>
                <a:gridCol w="448189">
                  <a:extLst>
                    <a:ext uri="{9D8B030D-6E8A-4147-A177-3AD203B41FA5}">
                      <a16:colId xmlns:a16="http://schemas.microsoft.com/office/drawing/2014/main" val="20001"/>
                    </a:ext>
                  </a:extLst>
                </a:gridCol>
                <a:gridCol w="449356">
                  <a:extLst>
                    <a:ext uri="{9D8B030D-6E8A-4147-A177-3AD203B41FA5}">
                      <a16:colId xmlns:a16="http://schemas.microsoft.com/office/drawing/2014/main" val="20002"/>
                    </a:ext>
                  </a:extLst>
                </a:gridCol>
                <a:gridCol w="449356">
                  <a:extLst>
                    <a:ext uri="{9D8B030D-6E8A-4147-A177-3AD203B41FA5}">
                      <a16:colId xmlns:a16="http://schemas.microsoft.com/office/drawing/2014/main" val="20003"/>
                    </a:ext>
                  </a:extLst>
                </a:gridCol>
                <a:gridCol w="449356">
                  <a:extLst>
                    <a:ext uri="{9D8B030D-6E8A-4147-A177-3AD203B41FA5}">
                      <a16:colId xmlns:a16="http://schemas.microsoft.com/office/drawing/2014/main" val="20004"/>
                    </a:ext>
                  </a:extLst>
                </a:gridCol>
                <a:gridCol w="449356">
                  <a:extLst>
                    <a:ext uri="{9D8B030D-6E8A-4147-A177-3AD203B41FA5}">
                      <a16:colId xmlns:a16="http://schemas.microsoft.com/office/drawing/2014/main" val="20005"/>
                    </a:ext>
                  </a:extLst>
                </a:gridCol>
                <a:gridCol w="449356">
                  <a:extLst>
                    <a:ext uri="{9D8B030D-6E8A-4147-A177-3AD203B41FA5}">
                      <a16:colId xmlns:a16="http://schemas.microsoft.com/office/drawing/2014/main" val="20006"/>
                    </a:ext>
                  </a:extLst>
                </a:gridCol>
                <a:gridCol w="449356">
                  <a:extLst>
                    <a:ext uri="{9D8B030D-6E8A-4147-A177-3AD203B41FA5}">
                      <a16:colId xmlns:a16="http://schemas.microsoft.com/office/drawing/2014/main" val="20007"/>
                    </a:ext>
                  </a:extLst>
                </a:gridCol>
              </a:tblGrid>
              <a:tr h="991899">
                <a:tc gridSpan="4">
                  <a:txBody>
                    <a:bodyPr/>
                    <a:lstStyle/>
                    <a:p>
                      <a:pPr marL="0" marR="0">
                        <a:lnSpc>
                          <a:spcPct val="107000"/>
                        </a:lnSpc>
                        <a:spcBef>
                          <a:spcPts val="0"/>
                        </a:spcBef>
                        <a:spcAft>
                          <a:spcPts val="0"/>
                        </a:spcAft>
                      </a:pPr>
                      <a:r>
                        <a:rPr lang="en-US" sz="11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3" marR="68583"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a:lnSpc>
                          <a:spcPct val="107000"/>
                        </a:lnSpc>
                        <a:spcBef>
                          <a:spcPts val="0"/>
                        </a:spcBef>
                        <a:spcAft>
                          <a:spcPts val="0"/>
                        </a:spcAft>
                      </a:pPr>
                      <a:r>
                        <a:rPr lang="en-US" sz="11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3" marR="68583"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978044">
                <a:tc gridSpan="2">
                  <a:txBody>
                    <a:bodyPr/>
                    <a:lstStyle/>
                    <a:p>
                      <a:pPr marL="0" marR="0">
                        <a:lnSpc>
                          <a:spcPct val="107000"/>
                        </a:lnSpc>
                        <a:spcBef>
                          <a:spcPts val="0"/>
                        </a:spcBef>
                        <a:spcAft>
                          <a:spcPts val="0"/>
                        </a:spcAft>
                      </a:pPr>
                      <a:r>
                        <a:rPr lang="en-US" sz="11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3" marR="68583"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marL="0" marR="0">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3" marR="68583"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marL="0" marR="0">
                        <a:lnSpc>
                          <a:spcPct val="107000"/>
                        </a:lnSpc>
                        <a:spcBef>
                          <a:spcPts val="0"/>
                        </a:spcBef>
                        <a:spcAft>
                          <a:spcPts val="0"/>
                        </a:spcAft>
                      </a:pPr>
                      <a:r>
                        <a:rPr lang="en-US" sz="11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3" marR="68583"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marL="0" marR="0">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3" marR="68583"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10001"/>
                  </a:ext>
                </a:extLst>
              </a:tr>
              <a:tr h="978044">
                <a:tc>
                  <a:txBody>
                    <a:bodyPr/>
                    <a:lstStyle/>
                    <a:p>
                      <a:pPr marL="0" marR="0">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3" marR="68583"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3" marR="68583"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3" marR="68583"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1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3" marR="68583"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3" marR="68583"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3" marR="68583"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3" marR="68583"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1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3" marR="68583"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bl>
          </a:graphicData>
        </a:graphic>
      </p:graphicFrame>
      <p:pic>
        <p:nvPicPr>
          <p:cNvPr id="16" name="Picture 2" descr="Transparent Green Checkmark Clip Art at Clker.com - vector clip art online,  royalty free &amp; public domain">
            <a:extLst>
              <a:ext uri="{FF2B5EF4-FFF2-40B4-BE49-F238E27FC236}">
                <a16:creationId xmlns:a16="http://schemas.microsoft.com/office/drawing/2014/main" id="{C8D463D4-9625-43DF-ACE9-0465E91E3B9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12281" y="2189668"/>
            <a:ext cx="724081" cy="75456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Transparent Green Checkmark Clip Art at Clker.com - vector clip art online,  royalty free &amp; public domain">
            <a:extLst>
              <a:ext uri="{FF2B5EF4-FFF2-40B4-BE49-F238E27FC236}">
                <a16:creationId xmlns:a16="http://schemas.microsoft.com/office/drawing/2014/main" id="{5C8F1484-1932-44CB-AA34-B44C5CD1731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24261" y="2271593"/>
            <a:ext cx="724081" cy="7545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30172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2380" y="307816"/>
            <a:ext cx="11121657" cy="751350"/>
          </a:xfrm>
          <a:solidFill>
            <a:schemeClr val="accent1"/>
          </a:solidFill>
          <a:ln w="28575">
            <a:solidFill>
              <a:schemeClr val="tx1"/>
            </a:solidFill>
          </a:ln>
        </p:spPr>
        <p:txBody>
          <a:bodyPr>
            <a:noAutofit/>
            <a:sp3d/>
          </a:bodyPr>
          <a:lstStyle/>
          <a:p>
            <a:pPr marL="54864">
              <a:defRPr/>
            </a:pPr>
            <a:r>
              <a:rPr lang="en-US" sz="3300" dirty="0">
                <a:solidFill>
                  <a:schemeClr val="bg1"/>
                </a:solidFill>
              </a:rPr>
              <a:t>Mathematics: Pictorial Models of Fractions</a:t>
            </a:r>
          </a:p>
        </p:txBody>
      </p:sp>
      <p:sp>
        <p:nvSpPr>
          <p:cNvPr id="4" name="Content Placeholder 3">
            <a:extLst>
              <a:ext uri="{FF2B5EF4-FFF2-40B4-BE49-F238E27FC236}">
                <a16:creationId xmlns:a16="http://schemas.microsoft.com/office/drawing/2014/main" id="{D1D2AD8A-9532-4650-8404-B0AF5520D4BC}"/>
              </a:ext>
            </a:extLst>
          </p:cNvPr>
          <p:cNvSpPr>
            <a:spLocks noGrp="1"/>
          </p:cNvSpPr>
          <p:nvPr>
            <p:ph idx="1"/>
          </p:nvPr>
        </p:nvSpPr>
        <p:spPr>
          <a:xfrm>
            <a:off x="712380" y="1516359"/>
            <a:ext cx="10623762" cy="4330629"/>
          </a:xfrm>
        </p:spPr>
        <p:txBody>
          <a:bodyPr/>
          <a:lstStyle/>
          <a:p>
            <a:r>
              <a:rPr lang="en-US" altLang="en-US" sz="2200" dirty="0">
                <a:latin typeface="Open Sans"/>
              </a:rPr>
              <a:t>The models should </a:t>
            </a:r>
            <a:r>
              <a:rPr lang="en-US" altLang="en-US" sz="2200" b="1" dirty="0">
                <a:latin typeface="Open Sans"/>
              </a:rPr>
              <a:t>NOT</a:t>
            </a:r>
            <a:r>
              <a:rPr lang="en-US" altLang="en-US" sz="2200" dirty="0">
                <a:latin typeface="Open Sans"/>
              </a:rPr>
              <a:t> contain labels and they should </a:t>
            </a:r>
            <a:r>
              <a:rPr lang="en-US" altLang="en-US" sz="2200" b="1" dirty="0">
                <a:latin typeface="Open Sans"/>
              </a:rPr>
              <a:t>NOT </a:t>
            </a:r>
            <a:r>
              <a:rPr lang="en-US" altLang="en-US" sz="2200" dirty="0">
                <a:latin typeface="Open Sans"/>
              </a:rPr>
              <a:t>show</a:t>
            </a:r>
            <a:r>
              <a:rPr lang="en-US" altLang="en-US" sz="2200" b="1" dirty="0">
                <a:latin typeface="Open Sans"/>
              </a:rPr>
              <a:t> </a:t>
            </a:r>
            <a:r>
              <a:rPr lang="en-US" altLang="en-US" sz="2200" dirty="0">
                <a:latin typeface="Open Sans"/>
              </a:rPr>
              <a:t>equivalencies (e.g., 1/2 = 2/4 = 0.5 = 50%) or a cumulative sequence (e.g., 1/4, 2/4, 3/4, 4/4).</a:t>
            </a:r>
          </a:p>
          <a:p>
            <a:endParaRPr lang="en-US" dirty="0"/>
          </a:p>
        </p:txBody>
      </p:sp>
      <p:sp>
        <p:nvSpPr>
          <p:cNvPr id="3" name="Footer Placeholder 2">
            <a:extLst>
              <a:ext uri="{FF2B5EF4-FFF2-40B4-BE49-F238E27FC236}">
                <a16:creationId xmlns:a16="http://schemas.microsoft.com/office/drawing/2014/main" id="{DE677D80-5A62-4E1D-8E4D-817BEE6E7C42}"/>
              </a:ext>
            </a:extLst>
          </p:cNvPr>
          <p:cNvSpPr>
            <a:spLocks noGrp="1"/>
          </p:cNvSpPr>
          <p:nvPr>
            <p:ph type="ftr" sz="quarter" idx="3"/>
          </p:nvPr>
        </p:nvSpPr>
        <p:spPr/>
        <p:txBody>
          <a:bodyPr/>
          <a:lstStyle/>
          <a:p>
            <a:pPr>
              <a:defRPr/>
            </a:pPr>
            <a:r>
              <a:rPr lang="en-US" dirty="0"/>
              <a:t>Texas Education Agency  Fall 2020</a:t>
            </a:r>
          </a:p>
        </p:txBody>
      </p:sp>
      <p:sp>
        <p:nvSpPr>
          <p:cNvPr id="46084" name="Slide Number Placeholder 3"/>
          <p:cNvSpPr>
            <a:spLocks noGrp="1"/>
          </p:cNvSpPr>
          <p:nvPr>
            <p:ph type="sldNum" sz="quarter" idx="4"/>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lr>
                <a:schemeClr val="accent1"/>
              </a:buClr>
              <a:buSzPct val="70000"/>
              <a:buFont typeface="Wingdings 2" panose="05020102010507070707" pitchFamily="18" charset="2"/>
              <a:buChar char=""/>
              <a:defRPr sz="3200">
                <a:solidFill>
                  <a:schemeClr val="tx1"/>
                </a:solidFill>
                <a:latin typeface="Arial" panose="020B0604020202020204" pitchFamily="34" charset="0"/>
              </a:defRPr>
            </a:lvl1pPr>
            <a:lvl2pPr marL="742950" indent="-285750">
              <a:spcBef>
                <a:spcPts val="400"/>
              </a:spcBef>
              <a:buClr>
                <a:schemeClr val="accent2"/>
              </a:buClr>
              <a:buSzPct val="90000"/>
              <a:buChar char="•"/>
              <a:defRPr sz="2600">
                <a:solidFill>
                  <a:schemeClr val="tx1"/>
                </a:solidFill>
                <a:latin typeface="Arial" panose="020B0604020202020204" pitchFamily="34" charset="0"/>
              </a:defRPr>
            </a:lvl2pPr>
            <a:lvl3pPr marL="1143000" indent="-228600">
              <a:spcBef>
                <a:spcPts val="400"/>
              </a:spcBef>
              <a:buClr>
                <a:srgbClr val="A8CDD7"/>
              </a:buClr>
              <a:buSzPct val="100000"/>
              <a:buFont typeface="Wingdings 2" panose="05020102010507070707" pitchFamily="18" charset="2"/>
              <a:buChar char=""/>
              <a:defRPr sz="2300">
                <a:solidFill>
                  <a:schemeClr val="tx1"/>
                </a:solidFill>
                <a:latin typeface="Arial" panose="020B0604020202020204" pitchFamily="34" charset="0"/>
              </a:defRPr>
            </a:lvl3pPr>
            <a:lvl4pPr marL="1600200" indent="-228600">
              <a:spcBef>
                <a:spcPts val="400"/>
              </a:spcBef>
              <a:buClr>
                <a:srgbClr val="A8CDD7"/>
              </a:buClr>
              <a:buSzPct val="100000"/>
              <a:buFont typeface="Wingdings 2" panose="05020102010507070707" pitchFamily="18" charset="2"/>
              <a:buChar char=""/>
              <a:defRPr sz="2000">
                <a:solidFill>
                  <a:schemeClr val="tx1"/>
                </a:solidFill>
                <a:latin typeface="Arial" panose="020B0604020202020204" pitchFamily="34" charset="0"/>
              </a:defRPr>
            </a:lvl4pPr>
            <a:lvl5pPr marL="2057400" indent="-228600">
              <a:spcBef>
                <a:spcPts val="400"/>
              </a:spcBef>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5pPr>
            <a:lvl6pPr marL="25146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6pPr>
            <a:lvl7pPr marL="29718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7pPr>
            <a:lvl8pPr marL="34290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8pPr>
            <a:lvl9pPr marL="38862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9pPr>
          </a:lstStyle>
          <a:p>
            <a:pPr>
              <a:buClrTx/>
              <a:buSzTx/>
              <a:buFontTx/>
              <a:buNone/>
              <a:defRPr/>
            </a:pPr>
            <a:fld id="{CAE3C624-CDD2-4858-8858-59B57AA09BB7}" type="slidenum">
              <a:rPr lang="en-US" altLang="en-US" sz="1600">
                <a:solidFill>
                  <a:srgbClr val="DFE0D4"/>
                </a:solidFill>
              </a:rPr>
              <a:pPr>
                <a:buClrTx/>
                <a:buSzTx/>
                <a:buFontTx/>
                <a:buNone/>
                <a:defRPr/>
              </a:pPr>
              <a:t>16</a:t>
            </a:fld>
            <a:endParaRPr lang="en-US" altLang="en-US" sz="1600">
              <a:solidFill>
                <a:srgbClr val="DFE0D4"/>
              </a:solidFill>
            </a:endParaRPr>
          </a:p>
        </p:txBody>
      </p:sp>
      <p:grpSp>
        <p:nvGrpSpPr>
          <p:cNvPr id="40966" name="Group 3" descr="Image of a disallowed pictorial model of a fraction because it contains numerals or cumulative sequence."/>
          <p:cNvGrpSpPr>
            <a:grpSpLocks/>
          </p:cNvGrpSpPr>
          <p:nvPr/>
        </p:nvGrpSpPr>
        <p:grpSpPr bwMode="auto">
          <a:xfrm>
            <a:off x="1063164" y="2306182"/>
            <a:ext cx="4317753" cy="3540805"/>
            <a:chOff x="339213" y="2809478"/>
            <a:chExt cx="4317753" cy="3540126"/>
          </a:xfrm>
        </p:grpSpPr>
        <p:pic>
          <p:nvPicPr>
            <p:cNvPr id="40978" name="Picture 10" descr="a non-allowable set of fraction bars with shading to indicate equivalencies and showing a cumulative sequence"/>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0291" y="3149203"/>
              <a:ext cx="3876675" cy="3200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9" name="Picture 3" descr="&quot;X&quo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9213" y="2809478"/>
              <a:ext cx="679450"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0967" name="Group 11" descr="Image of a disallowed pictorial model of a fraction because it contains numerals or cumulative sequence."/>
          <p:cNvGrpSpPr>
            <a:grpSpLocks/>
          </p:cNvGrpSpPr>
          <p:nvPr/>
        </p:nvGrpSpPr>
        <p:grpSpPr bwMode="auto">
          <a:xfrm>
            <a:off x="6512481" y="2333232"/>
            <a:ext cx="3489347" cy="3513755"/>
            <a:chOff x="4994250" y="3115610"/>
            <a:chExt cx="3489096" cy="3513790"/>
          </a:xfrm>
        </p:grpSpPr>
        <p:pic>
          <p:nvPicPr>
            <p:cNvPr id="40968" name="Picture 3" descr="&quot;X&quo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94250" y="3115610"/>
              <a:ext cx="679450"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9" name="Picture 18" descr="fraction circle with one-third shade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5000" y="3516869"/>
              <a:ext cx="1143000" cy="1143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40970" name="Picture 20" descr="fraction circle with two-sixths shade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62800" y="3516869"/>
              <a:ext cx="1219200" cy="1143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0971" name="TextBox 30"/>
            <p:cNvSpPr txBox="1">
              <a:spLocks noChangeArrowheads="1"/>
            </p:cNvSpPr>
            <p:nvPr/>
          </p:nvSpPr>
          <p:spPr bwMode="auto">
            <a:xfrm>
              <a:off x="6019800" y="4626115"/>
              <a:ext cx="533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200"/>
                </a:spcBef>
                <a:buClr>
                  <a:schemeClr val="accent1"/>
                </a:buClr>
                <a:buSzPct val="85000"/>
                <a:buFont typeface="Wingdings" panose="05000000000000000000" pitchFamily="2" charset="2"/>
                <a:buChar char="§"/>
                <a:defRPr sz="2000">
                  <a:solidFill>
                    <a:schemeClr val="tx1"/>
                  </a:solidFill>
                  <a:latin typeface="Arial" panose="020B0604020202020204" pitchFamily="34" charset="0"/>
                </a:defRPr>
              </a:lvl1pPr>
              <a:lvl2pPr marL="742950" indent="-285750">
                <a:lnSpc>
                  <a:spcPct val="90000"/>
                </a:lnSpc>
                <a:spcBef>
                  <a:spcPts val="400"/>
                </a:spcBef>
                <a:spcAft>
                  <a:spcPts val="200"/>
                </a:spcAft>
                <a:buClr>
                  <a:schemeClr val="accent1"/>
                </a:buClr>
                <a:buSzPct val="85000"/>
                <a:buFont typeface="Wingdings" panose="05000000000000000000" pitchFamily="2" charset="2"/>
                <a:buChar char="§"/>
                <a:defRPr>
                  <a:solidFill>
                    <a:schemeClr val="tx1"/>
                  </a:solidFill>
                  <a:latin typeface="Arial" panose="020B0604020202020204" pitchFamily="34" charset="0"/>
                </a:defRPr>
              </a:lvl2pPr>
              <a:lvl3pPr marL="11430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3pPr>
              <a:lvl4pPr marL="16002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4pPr>
              <a:lvl5pPr marL="20574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5pPr>
              <a:lvl6pPr marL="25146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6pPr>
              <a:lvl7pPr marL="29718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7pPr>
              <a:lvl8pPr marL="34290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8pPr>
              <a:lvl9pPr marL="38862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9pPr>
            </a:lstStyle>
            <a:p>
              <a:pPr eaLnBrk="1" hangingPunct="1">
                <a:lnSpc>
                  <a:spcPct val="100000"/>
                </a:lnSpc>
                <a:spcBef>
                  <a:spcPct val="0"/>
                </a:spcBef>
                <a:buClrTx/>
                <a:buSzTx/>
                <a:buFontTx/>
                <a:buNone/>
              </a:pPr>
              <a:r>
                <a:rPr lang="en-US" altLang="en-US" sz="1800"/>
                <a:t>1/3</a:t>
              </a:r>
            </a:p>
          </p:txBody>
        </p:sp>
        <p:sp>
          <p:nvSpPr>
            <p:cNvPr id="40972" name="TextBox 31"/>
            <p:cNvSpPr txBox="1">
              <a:spLocks noChangeArrowheads="1"/>
            </p:cNvSpPr>
            <p:nvPr/>
          </p:nvSpPr>
          <p:spPr bwMode="auto">
            <a:xfrm flipH="1">
              <a:off x="7543800" y="4626115"/>
              <a:ext cx="838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200"/>
                </a:spcBef>
                <a:buClr>
                  <a:schemeClr val="accent1"/>
                </a:buClr>
                <a:buSzPct val="85000"/>
                <a:buFont typeface="Wingdings" panose="05000000000000000000" pitchFamily="2" charset="2"/>
                <a:buChar char="§"/>
                <a:defRPr sz="2000">
                  <a:solidFill>
                    <a:schemeClr val="tx1"/>
                  </a:solidFill>
                  <a:latin typeface="Arial" panose="020B0604020202020204" pitchFamily="34" charset="0"/>
                </a:defRPr>
              </a:lvl1pPr>
              <a:lvl2pPr marL="742950" indent="-285750">
                <a:lnSpc>
                  <a:spcPct val="90000"/>
                </a:lnSpc>
                <a:spcBef>
                  <a:spcPts val="400"/>
                </a:spcBef>
                <a:spcAft>
                  <a:spcPts val="200"/>
                </a:spcAft>
                <a:buClr>
                  <a:schemeClr val="accent1"/>
                </a:buClr>
                <a:buSzPct val="85000"/>
                <a:buFont typeface="Wingdings" panose="05000000000000000000" pitchFamily="2" charset="2"/>
                <a:buChar char="§"/>
                <a:defRPr>
                  <a:solidFill>
                    <a:schemeClr val="tx1"/>
                  </a:solidFill>
                  <a:latin typeface="Arial" panose="020B0604020202020204" pitchFamily="34" charset="0"/>
                </a:defRPr>
              </a:lvl2pPr>
              <a:lvl3pPr marL="11430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3pPr>
              <a:lvl4pPr marL="16002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4pPr>
              <a:lvl5pPr marL="20574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5pPr>
              <a:lvl6pPr marL="25146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6pPr>
              <a:lvl7pPr marL="29718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7pPr>
              <a:lvl8pPr marL="34290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8pPr>
              <a:lvl9pPr marL="38862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9pPr>
            </a:lstStyle>
            <a:p>
              <a:pPr eaLnBrk="1" hangingPunct="1">
                <a:lnSpc>
                  <a:spcPct val="100000"/>
                </a:lnSpc>
                <a:spcBef>
                  <a:spcPct val="0"/>
                </a:spcBef>
                <a:buClrTx/>
                <a:buSzTx/>
                <a:buFontTx/>
                <a:buNone/>
              </a:pPr>
              <a:r>
                <a:rPr lang="en-US" altLang="en-US" sz="1800"/>
                <a:t>2/6</a:t>
              </a:r>
              <a:endParaRPr lang="en-US" altLang="en-US" sz="1600"/>
            </a:p>
          </p:txBody>
        </p:sp>
        <p:pic>
          <p:nvPicPr>
            <p:cNvPr id="40973" name="Picture 22" descr="fraction circle with three-fourths shaded"/>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15000" y="5117068"/>
              <a:ext cx="1143000" cy="1143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40974" name="Picture 24" descr="fraction circle with six-eighths shaded"/>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62800" y="5117068"/>
              <a:ext cx="1143000" cy="1143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0975" name="TextBox 34"/>
            <p:cNvSpPr txBox="1">
              <a:spLocks noChangeArrowheads="1"/>
            </p:cNvSpPr>
            <p:nvPr/>
          </p:nvSpPr>
          <p:spPr bwMode="auto">
            <a:xfrm>
              <a:off x="6096000" y="6260068"/>
              <a:ext cx="838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200"/>
                </a:spcBef>
                <a:buClr>
                  <a:schemeClr val="accent1"/>
                </a:buClr>
                <a:buSzPct val="85000"/>
                <a:buFont typeface="Wingdings" panose="05000000000000000000" pitchFamily="2" charset="2"/>
                <a:buChar char="§"/>
                <a:defRPr sz="2000">
                  <a:solidFill>
                    <a:schemeClr val="tx1"/>
                  </a:solidFill>
                  <a:latin typeface="Arial" panose="020B0604020202020204" pitchFamily="34" charset="0"/>
                </a:defRPr>
              </a:lvl1pPr>
              <a:lvl2pPr marL="742950" indent="-285750">
                <a:lnSpc>
                  <a:spcPct val="90000"/>
                </a:lnSpc>
                <a:spcBef>
                  <a:spcPts val="400"/>
                </a:spcBef>
                <a:spcAft>
                  <a:spcPts val="200"/>
                </a:spcAft>
                <a:buClr>
                  <a:schemeClr val="accent1"/>
                </a:buClr>
                <a:buSzPct val="85000"/>
                <a:buFont typeface="Wingdings" panose="05000000000000000000" pitchFamily="2" charset="2"/>
                <a:buChar char="§"/>
                <a:defRPr>
                  <a:solidFill>
                    <a:schemeClr val="tx1"/>
                  </a:solidFill>
                  <a:latin typeface="Arial" panose="020B0604020202020204" pitchFamily="34" charset="0"/>
                </a:defRPr>
              </a:lvl2pPr>
              <a:lvl3pPr marL="11430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3pPr>
              <a:lvl4pPr marL="16002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4pPr>
              <a:lvl5pPr marL="20574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5pPr>
              <a:lvl6pPr marL="25146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6pPr>
              <a:lvl7pPr marL="29718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7pPr>
              <a:lvl8pPr marL="34290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8pPr>
              <a:lvl9pPr marL="38862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9pPr>
            </a:lstStyle>
            <a:p>
              <a:pPr eaLnBrk="1" hangingPunct="1">
                <a:lnSpc>
                  <a:spcPct val="100000"/>
                </a:lnSpc>
                <a:spcBef>
                  <a:spcPct val="0"/>
                </a:spcBef>
                <a:buClrTx/>
                <a:buSzTx/>
                <a:buFontTx/>
                <a:buNone/>
              </a:pPr>
              <a:r>
                <a:rPr lang="en-US" altLang="en-US" sz="1800"/>
                <a:t>3/4</a:t>
              </a:r>
            </a:p>
          </p:txBody>
        </p:sp>
        <p:sp>
          <p:nvSpPr>
            <p:cNvPr id="40976" name="TextBox 35"/>
            <p:cNvSpPr txBox="1">
              <a:spLocks noChangeArrowheads="1"/>
            </p:cNvSpPr>
            <p:nvPr/>
          </p:nvSpPr>
          <p:spPr bwMode="auto">
            <a:xfrm>
              <a:off x="7495733" y="6260068"/>
              <a:ext cx="50526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200"/>
                </a:spcBef>
                <a:buClr>
                  <a:schemeClr val="accent1"/>
                </a:buClr>
                <a:buSzPct val="85000"/>
                <a:buFont typeface="Wingdings" panose="05000000000000000000" pitchFamily="2" charset="2"/>
                <a:buChar char="§"/>
                <a:defRPr sz="2000">
                  <a:solidFill>
                    <a:schemeClr val="tx1"/>
                  </a:solidFill>
                  <a:latin typeface="Arial" panose="020B0604020202020204" pitchFamily="34" charset="0"/>
                </a:defRPr>
              </a:lvl1pPr>
              <a:lvl2pPr marL="742950" indent="-285750">
                <a:lnSpc>
                  <a:spcPct val="90000"/>
                </a:lnSpc>
                <a:spcBef>
                  <a:spcPts val="400"/>
                </a:spcBef>
                <a:spcAft>
                  <a:spcPts val="200"/>
                </a:spcAft>
                <a:buClr>
                  <a:schemeClr val="accent1"/>
                </a:buClr>
                <a:buSzPct val="85000"/>
                <a:buFont typeface="Wingdings" panose="05000000000000000000" pitchFamily="2" charset="2"/>
                <a:buChar char="§"/>
                <a:defRPr>
                  <a:solidFill>
                    <a:schemeClr val="tx1"/>
                  </a:solidFill>
                  <a:latin typeface="Arial" panose="020B0604020202020204" pitchFamily="34" charset="0"/>
                </a:defRPr>
              </a:lvl2pPr>
              <a:lvl3pPr marL="11430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3pPr>
              <a:lvl4pPr marL="16002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4pPr>
              <a:lvl5pPr marL="20574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5pPr>
              <a:lvl6pPr marL="25146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6pPr>
              <a:lvl7pPr marL="29718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7pPr>
              <a:lvl8pPr marL="34290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8pPr>
              <a:lvl9pPr marL="38862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9pPr>
            </a:lstStyle>
            <a:p>
              <a:pPr eaLnBrk="1" hangingPunct="1">
                <a:lnSpc>
                  <a:spcPct val="100000"/>
                </a:lnSpc>
                <a:spcBef>
                  <a:spcPct val="0"/>
                </a:spcBef>
                <a:buClrTx/>
                <a:buSzTx/>
                <a:buFontTx/>
                <a:buNone/>
              </a:pPr>
              <a:r>
                <a:rPr lang="en-US" altLang="en-US" sz="1800"/>
                <a:t>6/8</a:t>
              </a:r>
              <a:endParaRPr lang="en-US" altLang="en-US" sz="1600"/>
            </a:p>
          </p:txBody>
        </p:sp>
        <p:sp>
          <p:nvSpPr>
            <p:cNvPr id="22" name="Rectangle 21"/>
            <p:cNvSpPr/>
            <p:nvPr/>
          </p:nvSpPr>
          <p:spPr>
            <a:xfrm>
              <a:off x="5632401" y="3352768"/>
              <a:ext cx="2850945" cy="3276632"/>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Tree>
    <p:extLst>
      <p:ext uri="{BB962C8B-B14F-4D97-AF65-F5344CB8AC3E}">
        <p14:creationId xmlns:p14="http://schemas.microsoft.com/office/powerpoint/2010/main" val="2182097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5171" y="322297"/>
            <a:ext cx="11121657" cy="751350"/>
          </a:xfrm>
          <a:solidFill>
            <a:schemeClr val="accent1"/>
          </a:solidFill>
          <a:ln w="28575">
            <a:solidFill>
              <a:schemeClr val="tx1"/>
            </a:solidFill>
          </a:ln>
        </p:spPr>
        <p:txBody>
          <a:bodyPr>
            <a:noAutofit/>
            <a:sp3d/>
          </a:bodyPr>
          <a:lstStyle/>
          <a:p>
            <a:pPr marL="54864">
              <a:defRPr/>
            </a:pPr>
            <a:r>
              <a:rPr lang="en-US" sz="3300" dirty="0">
                <a:solidFill>
                  <a:schemeClr val="bg1"/>
                </a:solidFill>
              </a:rPr>
              <a:t>Mathematics: Pictorial Models of Geometric Figures </a:t>
            </a:r>
          </a:p>
        </p:txBody>
      </p:sp>
      <p:sp>
        <p:nvSpPr>
          <p:cNvPr id="4" name="Content Placeholder 3">
            <a:extLst>
              <a:ext uri="{FF2B5EF4-FFF2-40B4-BE49-F238E27FC236}">
                <a16:creationId xmlns:a16="http://schemas.microsoft.com/office/drawing/2014/main" id="{F5796811-286D-49F5-8011-2F4F49AD9B55}"/>
              </a:ext>
            </a:extLst>
          </p:cNvPr>
          <p:cNvSpPr>
            <a:spLocks noGrp="1"/>
          </p:cNvSpPr>
          <p:nvPr>
            <p:ph idx="1"/>
          </p:nvPr>
        </p:nvSpPr>
        <p:spPr>
          <a:xfrm>
            <a:off x="509764" y="1308098"/>
            <a:ext cx="10800971" cy="4538891"/>
          </a:xfrm>
        </p:spPr>
        <p:txBody>
          <a:bodyPr/>
          <a:lstStyle/>
          <a:p>
            <a:r>
              <a:rPr lang="en-US" altLang="en-US" sz="2400" dirty="0">
                <a:latin typeface="Open Sans"/>
              </a:rPr>
              <a:t>Pictorial models of one-, two-, and three-dimensional geometric figures may be used; however, the figures must be grade- or course-appropriate. </a:t>
            </a:r>
          </a:p>
          <a:p>
            <a:pPr marL="0" indent="0">
              <a:buNone/>
            </a:pPr>
            <a:endParaRPr lang="en-US" dirty="0"/>
          </a:p>
        </p:txBody>
      </p:sp>
      <p:sp>
        <p:nvSpPr>
          <p:cNvPr id="3" name="Footer Placeholder 2">
            <a:extLst>
              <a:ext uri="{FF2B5EF4-FFF2-40B4-BE49-F238E27FC236}">
                <a16:creationId xmlns:a16="http://schemas.microsoft.com/office/drawing/2014/main" id="{FAE1FD7A-E6FC-4730-9D0A-F9F39E5129A0}"/>
              </a:ext>
            </a:extLst>
          </p:cNvPr>
          <p:cNvSpPr>
            <a:spLocks noGrp="1"/>
          </p:cNvSpPr>
          <p:nvPr>
            <p:ph type="ftr" sz="quarter" idx="3"/>
          </p:nvPr>
        </p:nvSpPr>
        <p:spPr/>
        <p:txBody>
          <a:bodyPr/>
          <a:lstStyle/>
          <a:p>
            <a:pPr>
              <a:defRPr/>
            </a:pPr>
            <a:r>
              <a:rPr lang="en-US" dirty="0"/>
              <a:t>Texas Education Agency  Fall 2020</a:t>
            </a:r>
          </a:p>
        </p:txBody>
      </p:sp>
      <p:sp>
        <p:nvSpPr>
          <p:cNvPr id="48132" name="Slide Number Placeholder 3"/>
          <p:cNvSpPr>
            <a:spLocks noGrp="1"/>
          </p:cNvSpPr>
          <p:nvPr>
            <p:ph type="sldNum" sz="quarter" idx="4"/>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lr>
                <a:schemeClr val="accent1"/>
              </a:buClr>
              <a:buSzPct val="70000"/>
              <a:buFont typeface="Wingdings 2" panose="05020102010507070707" pitchFamily="18" charset="2"/>
              <a:buChar char=""/>
              <a:defRPr sz="3200">
                <a:solidFill>
                  <a:schemeClr val="tx1"/>
                </a:solidFill>
                <a:latin typeface="Arial" panose="020B0604020202020204" pitchFamily="34" charset="0"/>
              </a:defRPr>
            </a:lvl1pPr>
            <a:lvl2pPr marL="742950" indent="-285750">
              <a:spcBef>
                <a:spcPts val="400"/>
              </a:spcBef>
              <a:buClr>
                <a:schemeClr val="accent2"/>
              </a:buClr>
              <a:buSzPct val="90000"/>
              <a:buChar char="•"/>
              <a:defRPr sz="2600">
                <a:solidFill>
                  <a:schemeClr val="tx1"/>
                </a:solidFill>
                <a:latin typeface="Arial" panose="020B0604020202020204" pitchFamily="34" charset="0"/>
              </a:defRPr>
            </a:lvl2pPr>
            <a:lvl3pPr marL="1143000" indent="-228600">
              <a:spcBef>
                <a:spcPts val="400"/>
              </a:spcBef>
              <a:buClr>
                <a:srgbClr val="A8CDD7"/>
              </a:buClr>
              <a:buSzPct val="100000"/>
              <a:buFont typeface="Wingdings 2" panose="05020102010507070707" pitchFamily="18" charset="2"/>
              <a:buChar char=""/>
              <a:defRPr sz="2300">
                <a:solidFill>
                  <a:schemeClr val="tx1"/>
                </a:solidFill>
                <a:latin typeface="Arial" panose="020B0604020202020204" pitchFamily="34" charset="0"/>
              </a:defRPr>
            </a:lvl3pPr>
            <a:lvl4pPr marL="1600200" indent="-228600">
              <a:spcBef>
                <a:spcPts val="400"/>
              </a:spcBef>
              <a:buClr>
                <a:srgbClr val="A8CDD7"/>
              </a:buClr>
              <a:buSzPct val="100000"/>
              <a:buFont typeface="Wingdings 2" panose="05020102010507070707" pitchFamily="18" charset="2"/>
              <a:buChar char=""/>
              <a:defRPr sz="2000">
                <a:solidFill>
                  <a:schemeClr val="tx1"/>
                </a:solidFill>
                <a:latin typeface="Arial" panose="020B0604020202020204" pitchFamily="34" charset="0"/>
              </a:defRPr>
            </a:lvl4pPr>
            <a:lvl5pPr marL="2057400" indent="-228600">
              <a:spcBef>
                <a:spcPts val="400"/>
              </a:spcBef>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5pPr>
            <a:lvl6pPr marL="25146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6pPr>
            <a:lvl7pPr marL="29718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7pPr>
            <a:lvl8pPr marL="34290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8pPr>
            <a:lvl9pPr marL="38862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9pPr>
          </a:lstStyle>
          <a:p>
            <a:pPr>
              <a:buClrTx/>
              <a:buSzTx/>
              <a:buFontTx/>
              <a:buNone/>
              <a:defRPr/>
            </a:pPr>
            <a:fld id="{D44AE428-D24C-4B5D-91E5-4B6C7F71AB8D}" type="slidenum">
              <a:rPr lang="en-US" altLang="en-US" sz="1600">
                <a:solidFill>
                  <a:srgbClr val="DFE0D4"/>
                </a:solidFill>
              </a:rPr>
              <a:pPr>
                <a:buClrTx/>
                <a:buSzTx/>
                <a:buFontTx/>
                <a:buNone/>
                <a:defRPr/>
              </a:pPr>
              <a:t>17</a:t>
            </a:fld>
            <a:endParaRPr lang="en-US" altLang="en-US" sz="1600">
              <a:solidFill>
                <a:srgbClr val="DFE0D4"/>
              </a:solidFill>
            </a:endParaRPr>
          </a:p>
        </p:txBody>
      </p:sp>
      <p:sp>
        <p:nvSpPr>
          <p:cNvPr id="12" name="Parallelogram 11" descr="example of a pictorial model of an allowable unlabeled geometric figure (a rhombus)"/>
          <p:cNvSpPr/>
          <p:nvPr/>
        </p:nvSpPr>
        <p:spPr bwMode="auto">
          <a:xfrm>
            <a:off x="1408878" y="2569484"/>
            <a:ext cx="1673225" cy="1270000"/>
          </a:xfrm>
          <a:prstGeom prst="parallelogram">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en-US"/>
          </a:p>
        </p:txBody>
      </p:sp>
      <p:sp>
        <p:nvSpPr>
          <p:cNvPr id="13" name="Can 12" descr="example of a pictorial model of an allowable unlabeled geometric figure (a cylinder)"/>
          <p:cNvSpPr/>
          <p:nvPr/>
        </p:nvSpPr>
        <p:spPr bwMode="auto">
          <a:xfrm>
            <a:off x="5271240" y="2416859"/>
            <a:ext cx="1016001" cy="1828800"/>
          </a:xfrm>
          <a:prstGeom prst="ca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en-US" dirty="0"/>
          </a:p>
        </p:txBody>
      </p:sp>
      <p:cxnSp>
        <p:nvCxnSpPr>
          <p:cNvPr id="21" name="Straight Arrow Connector 20" descr="Pictorial model of a line allowed for testing"/>
          <p:cNvCxnSpPr/>
          <p:nvPr/>
        </p:nvCxnSpPr>
        <p:spPr bwMode="auto">
          <a:xfrm>
            <a:off x="1611515" y="5165814"/>
            <a:ext cx="3043237" cy="0"/>
          </a:xfrm>
          <a:prstGeom prst="straightConnector1">
            <a:avLst/>
          </a:prstGeom>
          <a:ln w="635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3" name="Right Triangle 22" descr="example of a pictorial model of an allowable unlabeled geometric figure (a triangle)&quot;"/>
          <p:cNvSpPr/>
          <p:nvPr/>
        </p:nvSpPr>
        <p:spPr bwMode="auto">
          <a:xfrm>
            <a:off x="7369970" y="4325596"/>
            <a:ext cx="1698625" cy="1571625"/>
          </a:xfrm>
          <a:prstGeom prst="r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43018" name="Group 6" descr="Image of an allowed pictorial model of a geometric figure."/>
          <p:cNvGrpSpPr>
            <a:grpSpLocks/>
          </p:cNvGrpSpPr>
          <p:nvPr/>
        </p:nvGrpSpPr>
        <p:grpSpPr bwMode="auto">
          <a:xfrm>
            <a:off x="8675806" y="2618471"/>
            <a:ext cx="1830388" cy="1406525"/>
            <a:chOff x="7467600" y="3658051"/>
            <a:chExt cx="1371600" cy="1066349"/>
          </a:xfrm>
        </p:grpSpPr>
        <p:cxnSp>
          <p:nvCxnSpPr>
            <p:cNvPr id="34" name="Straight Arrow Connector 33"/>
            <p:cNvCxnSpPr/>
            <p:nvPr/>
          </p:nvCxnSpPr>
          <p:spPr bwMode="auto">
            <a:xfrm>
              <a:off x="7467600" y="4724400"/>
              <a:ext cx="1371600" cy="0"/>
            </a:xfrm>
            <a:prstGeom prst="straightConnector1">
              <a:avLst/>
            </a:prstGeom>
            <a:ln w="635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bwMode="auto">
            <a:xfrm flipV="1">
              <a:off x="7504478" y="3658051"/>
              <a:ext cx="1143198" cy="1066349"/>
            </a:xfrm>
            <a:prstGeom prst="straightConnector1">
              <a:avLst/>
            </a:prstGeom>
            <a:ln w="635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pic>
        <p:nvPicPr>
          <p:cNvPr id="24" name="Picture 2" descr="Transparent Green Checkmark Clip Art at Clker.com - vector clip art online,  royalty free &amp; public domain">
            <a:extLst>
              <a:ext uri="{FF2B5EF4-FFF2-40B4-BE49-F238E27FC236}">
                <a16:creationId xmlns:a16="http://schemas.microsoft.com/office/drawing/2014/main" id="{57D3D0F6-FC77-48C9-A230-0FB57623CF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7865" y="2211460"/>
            <a:ext cx="724081" cy="75456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Transparent Green Checkmark Clip Art at Clker.com - vector clip art online,  royalty free &amp; public domain">
            <a:extLst>
              <a:ext uri="{FF2B5EF4-FFF2-40B4-BE49-F238E27FC236}">
                <a16:creationId xmlns:a16="http://schemas.microsoft.com/office/drawing/2014/main" id="{5E6A202F-7AD4-4650-9CEF-F8C09B7A09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5800" y="2167691"/>
            <a:ext cx="724081" cy="75456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Transparent Green Checkmark Clip Art at Clker.com - vector clip art online,  royalty free &amp; public domain">
            <a:extLst>
              <a:ext uri="{FF2B5EF4-FFF2-40B4-BE49-F238E27FC236}">
                <a16:creationId xmlns:a16="http://schemas.microsoft.com/office/drawing/2014/main" id="{E8B3DD9F-2914-4BD7-8178-3F6B30BA2B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87734" y="2310272"/>
            <a:ext cx="724081" cy="754569"/>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Transparent Green Checkmark Clip Art at Clker.com - vector clip art online,  royalty free &amp; public domain">
            <a:extLst>
              <a:ext uri="{FF2B5EF4-FFF2-40B4-BE49-F238E27FC236}">
                <a16:creationId xmlns:a16="http://schemas.microsoft.com/office/drawing/2014/main" id="{B8379515-AA36-429D-A97F-E86DD6CBA0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7311" y="4508569"/>
            <a:ext cx="724081" cy="75456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Transparent Green Checkmark Clip Art at Clker.com - vector clip art online,  royalty free &amp; public domain">
            <a:extLst>
              <a:ext uri="{FF2B5EF4-FFF2-40B4-BE49-F238E27FC236}">
                <a16:creationId xmlns:a16="http://schemas.microsoft.com/office/drawing/2014/main" id="{23E8B2B3-ADB1-4728-B692-F351556A4B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8638" y="3839484"/>
            <a:ext cx="724081" cy="7545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64379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solidFill>
          <a:ln w="28575">
            <a:solidFill>
              <a:schemeClr val="tx1"/>
            </a:solidFill>
          </a:ln>
        </p:spPr>
        <p:txBody>
          <a:bodyPr>
            <a:noAutofit/>
            <a:sp3d/>
          </a:bodyPr>
          <a:lstStyle/>
          <a:p>
            <a:pPr marL="54864">
              <a:defRPr/>
            </a:pPr>
            <a:r>
              <a:rPr lang="en-US" sz="3300" dirty="0">
                <a:solidFill>
                  <a:schemeClr val="bg1"/>
                </a:solidFill>
              </a:rPr>
              <a:t>Mathematics: Pictorial Models of Geometric Figures </a:t>
            </a:r>
          </a:p>
        </p:txBody>
      </p:sp>
      <p:sp>
        <p:nvSpPr>
          <p:cNvPr id="5" name="Content Placeholder 4">
            <a:extLst>
              <a:ext uri="{FF2B5EF4-FFF2-40B4-BE49-F238E27FC236}">
                <a16:creationId xmlns:a16="http://schemas.microsoft.com/office/drawing/2014/main" id="{21CFE94A-657A-441B-B263-B2A1689A4F6A}"/>
              </a:ext>
            </a:extLst>
          </p:cNvPr>
          <p:cNvSpPr>
            <a:spLocks noGrp="1"/>
          </p:cNvSpPr>
          <p:nvPr>
            <p:ph idx="1"/>
          </p:nvPr>
        </p:nvSpPr>
        <p:spPr>
          <a:xfrm>
            <a:off x="357963" y="1285424"/>
            <a:ext cx="5256507" cy="4351338"/>
          </a:xfrm>
        </p:spPr>
        <p:txBody>
          <a:bodyPr/>
          <a:lstStyle/>
          <a:p>
            <a:endParaRPr lang="en-US" sz="2600" dirty="0"/>
          </a:p>
          <a:p>
            <a:r>
              <a:rPr lang="en-US" sz="2600" dirty="0"/>
              <a:t>A pictorial model of a geometric figure </a:t>
            </a:r>
            <a:r>
              <a:rPr lang="en-US" sz="2600" b="1" dirty="0"/>
              <a:t>MAY</a:t>
            </a:r>
            <a:r>
              <a:rPr lang="en-US" sz="2600" dirty="0"/>
              <a:t> be provided in either three-dimensional (3-D) forms </a:t>
            </a:r>
            <a:r>
              <a:rPr lang="en-US" sz="2600" b="1" dirty="0"/>
              <a:t>OR</a:t>
            </a:r>
            <a:r>
              <a:rPr lang="en-US" sz="2600" dirty="0"/>
              <a:t> two-dimensional (2-D) forms  </a:t>
            </a:r>
          </a:p>
          <a:p>
            <a:pPr marL="0" indent="0">
              <a:buNone/>
            </a:pPr>
            <a:endParaRPr lang="en-US" sz="2600" dirty="0"/>
          </a:p>
        </p:txBody>
      </p:sp>
      <p:sp>
        <p:nvSpPr>
          <p:cNvPr id="4" name="Footer Placeholder 3">
            <a:extLst>
              <a:ext uri="{FF2B5EF4-FFF2-40B4-BE49-F238E27FC236}">
                <a16:creationId xmlns:a16="http://schemas.microsoft.com/office/drawing/2014/main" id="{83E4FBE2-8967-4EA2-A589-2A94077FEC3D}"/>
              </a:ext>
            </a:extLst>
          </p:cNvPr>
          <p:cNvSpPr>
            <a:spLocks noGrp="1"/>
          </p:cNvSpPr>
          <p:nvPr>
            <p:ph type="ftr" sz="quarter" idx="3"/>
          </p:nvPr>
        </p:nvSpPr>
        <p:spPr/>
        <p:txBody>
          <a:bodyPr/>
          <a:lstStyle/>
          <a:p>
            <a:pPr>
              <a:defRPr/>
            </a:pPr>
            <a:r>
              <a:rPr lang="en-US" dirty="0"/>
              <a:t>Texas Education Agency  Fall 2020</a:t>
            </a:r>
          </a:p>
        </p:txBody>
      </p:sp>
      <p:sp>
        <p:nvSpPr>
          <p:cNvPr id="52228" name="Slide Number Placeholder 3"/>
          <p:cNvSpPr>
            <a:spLocks noGrp="1"/>
          </p:cNvSpPr>
          <p:nvPr>
            <p:ph type="sldNum" sz="quarter" idx="4"/>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lr>
                <a:schemeClr val="accent1"/>
              </a:buClr>
              <a:buSzPct val="70000"/>
              <a:buFont typeface="Wingdings 2" panose="05020102010507070707" pitchFamily="18" charset="2"/>
              <a:buChar char=""/>
              <a:defRPr sz="3200">
                <a:solidFill>
                  <a:schemeClr val="tx1"/>
                </a:solidFill>
                <a:latin typeface="Arial" panose="020B0604020202020204" pitchFamily="34" charset="0"/>
              </a:defRPr>
            </a:lvl1pPr>
            <a:lvl2pPr marL="742950" indent="-285750">
              <a:spcBef>
                <a:spcPts val="400"/>
              </a:spcBef>
              <a:buClr>
                <a:schemeClr val="accent2"/>
              </a:buClr>
              <a:buSzPct val="90000"/>
              <a:buChar char="•"/>
              <a:defRPr sz="2600">
                <a:solidFill>
                  <a:schemeClr val="tx1"/>
                </a:solidFill>
                <a:latin typeface="Arial" panose="020B0604020202020204" pitchFamily="34" charset="0"/>
              </a:defRPr>
            </a:lvl2pPr>
            <a:lvl3pPr marL="1143000" indent="-228600">
              <a:spcBef>
                <a:spcPts val="400"/>
              </a:spcBef>
              <a:buClr>
                <a:srgbClr val="A8CDD7"/>
              </a:buClr>
              <a:buSzPct val="100000"/>
              <a:buFont typeface="Wingdings 2" panose="05020102010507070707" pitchFamily="18" charset="2"/>
              <a:buChar char=""/>
              <a:defRPr sz="2300">
                <a:solidFill>
                  <a:schemeClr val="tx1"/>
                </a:solidFill>
                <a:latin typeface="Arial" panose="020B0604020202020204" pitchFamily="34" charset="0"/>
              </a:defRPr>
            </a:lvl3pPr>
            <a:lvl4pPr marL="1600200" indent="-228600">
              <a:spcBef>
                <a:spcPts val="400"/>
              </a:spcBef>
              <a:buClr>
                <a:srgbClr val="A8CDD7"/>
              </a:buClr>
              <a:buSzPct val="100000"/>
              <a:buFont typeface="Wingdings 2" panose="05020102010507070707" pitchFamily="18" charset="2"/>
              <a:buChar char=""/>
              <a:defRPr sz="2000">
                <a:solidFill>
                  <a:schemeClr val="tx1"/>
                </a:solidFill>
                <a:latin typeface="Arial" panose="020B0604020202020204" pitchFamily="34" charset="0"/>
              </a:defRPr>
            </a:lvl4pPr>
            <a:lvl5pPr marL="2057400" indent="-228600">
              <a:spcBef>
                <a:spcPts val="400"/>
              </a:spcBef>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5pPr>
            <a:lvl6pPr marL="25146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6pPr>
            <a:lvl7pPr marL="29718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7pPr>
            <a:lvl8pPr marL="34290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8pPr>
            <a:lvl9pPr marL="38862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9pPr>
          </a:lstStyle>
          <a:p>
            <a:pPr>
              <a:buClrTx/>
              <a:buSzTx/>
              <a:buFontTx/>
              <a:buNone/>
              <a:defRPr/>
            </a:pPr>
            <a:fld id="{459BC40F-1BA6-4797-B794-EC229167FA72}" type="slidenum">
              <a:rPr lang="en-US" altLang="en-US" sz="1600">
                <a:solidFill>
                  <a:srgbClr val="DFE0D4"/>
                </a:solidFill>
              </a:rPr>
              <a:pPr>
                <a:buClrTx/>
                <a:buSzTx/>
                <a:buFontTx/>
                <a:buNone/>
                <a:defRPr/>
              </a:pPr>
              <a:t>18</a:t>
            </a:fld>
            <a:endParaRPr lang="en-US" altLang="en-US" sz="1600" dirty="0">
              <a:solidFill>
                <a:srgbClr val="DFE0D4"/>
              </a:solidFill>
            </a:endParaRPr>
          </a:p>
        </p:txBody>
      </p:sp>
      <p:grpSp>
        <p:nvGrpSpPr>
          <p:cNvPr id="45062" name="Group 3" descr="Image of a allowed pictorial model of a geometric figure."/>
          <p:cNvGrpSpPr>
            <a:grpSpLocks/>
          </p:cNvGrpSpPr>
          <p:nvPr/>
        </p:nvGrpSpPr>
        <p:grpSpPr bwMode="auto">
          <a:xfrm>
            <a:off x="10272258" y="1434015"/>
            <a:ext cx="1047211" cy="4430787"/>
            <a:chOff x="2490110" y="2609267"/>
            <a:chExt cx="1015999" cy="4567476"/>
          </a:xfrm>
        </p:grpSpPr>
        <p:pic>
          <p:nvPicPr>
            <p:cNvPr id="45081" name="Picture 36" descr="2-D geometric figure"/>
            <p:cNvPicPr>
              <a:picLocks noChangeAspect="1"/>
            </p:cNvPicPr>
            <p:nvPr/>
          </p:nvPicPr>
          <p:blipFill>
            <a:blip r:embed="rId3">
              <a:extLst>
                <a:ext uri="{28A0092B-C50C-407E-A947-70E740481C1C}">
                  <a14:useLocalDpi xmlns:a14="http://schemas.microsoft.com/office/drawing/2010/main" val="0"/>
                </a:ext>
              </a:extLst>
            </a:blip>
            <a:srcRect l="68477" t="42650" r="14894" b="45830"/>
            <a:stretch>
              <a:fillRect/>
            </a:stretch>
          </p:blipFill>
          <p:spPr bwMode="auto">
            <a:xfrm>
              <a:off x="2615249" y="2715628"/>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 name="Rectangle 56"/>
            <p:cNvSpPr/>
            <p:nvPr/>
          </p:nvSpPr>
          <p:spPr bwMode="auto">
            <a:xfrm>
              <a:off x="2490110" y="2609267"/>
              <a:ext cx="1015999" cy="4567476"/>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45083" name="Picture 32" descr="2-D geometric figure"/>
            <p:cNvPicPr>
              <a:picLocks noChangeAspect="1"/>
            </p:cNvPicPr>
            <p:nvPr/>
          </p:nvPicPr>
          <p:blipFill>
            <a:blip r:embed="rId3">
              <a:extLst>
                <a:ext uri="{28A0092B-C50C-407E-A947-70E740481C1C}">
                  <a14:useLocalDpi xmlns:a14="http://schemas.microsoft.com/office/drawing/2010/main" val="0"/>
                </a:ext>
              </a:extLst>
            </a:blip>
            <a:srcRect l="70325" t="28239" r="18591" b="57680"/>
            <a:stretch>
              <a:fillRect/>
            </a:stretch>
          </p:blipFill>
          <p:spPr bwMode="auto">
            <a:xfrm rot="5400000">
              <a:off x="2696839" y="6249579"/>
              <a:ext cx="457201"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84" name="Picture 33" descr="2-D geometric figure"/>
            <p:cNvPicPr>
              <a:picLocks noChangeAspect="1"/>
            </p:cNvPicPr>
            <p:nvPr/>
          </p:nvPicPr>
          <p:blipFill>
            <a:blip r:embed="rId3">
              <a:extLst>
                <a:ext uri="{28A0092B-C50C-407E-A947-70E740481C1C}">
                  <a14:useLocalDpi xmlns:a14="http://schemas.microsoft.com/office/drawing/2010/main" val="0"/>
                </a:ext>
              </a:extLst>
            </a:blip>
            <a:srcRect l="70323" t="55450" r="16743" b="33031"/>
            <a:stretch>
              <a:fillRect/>
            </a:stretch>
          </p:blipFill>
          <p:spPr bwMode="auto">
            <a:xfrm>
              <a:off x="2741311" y="3430597"/>
              <a:ext cx="533400" cy="685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85" name="Picture 34" descr="2-D geometric figure"/>
            <p:cNvPicPr>
              <a:picLocks noChangeAspect="1"/>
            </p:cNvPicPr>
            <p:nvPr/>
          </p:nvPicPr>
          <p:blipFill>
            <a:blip r:embed="rId3">
              <a:extLst>
                <a:ext uri="{28A0092B-C50C-407E-A947-70E740481C1C}">
                  <a14:useLocalDpi xmlns:a14="http://schemas.microsoft.com/office/drawing/2010/main" val="0"/>
                </a:ext>
              </a:extLst>
            </a:blip>
            <a:srcRect l="68475" t="15440" r="14896" b="71759"/>
            <a:stretch>
              <a:fillRect/>
            </a:stretch>
          </p:blipFill>
          <p:spPr bwMode="auto">
            <a:xfrm>
              <a:off x="2631365" y="4130330"/>
              <a:ext cx="6858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86" name="Picture 35" descr="2-D geometric figure"/>
            <p:cNvPicPr>
              <a:picLocks noChangeAspect="1"/>
            </p:cNvPicPr>
            <p:nvPr/>
          </p:nvPicPr>
          <p:blipFill>
            <a:blip r:embed="rId3">
              <a:extLst>
                <a:ext uri="{28A0092B-C50C-407E-A947-70E740481C1C}">
                  <a14:useLocalDpi xmlns:a14="http://schemas.microsoft.com/office/drawing/2010/main" val="0"/>
                </a:ext>
              </a:extLst>
            </a:blip>
            <a:srcRect l="68497" t="69000" r="14874" b="20760"/>
            <a:stretch>
              <a:fillRect/>
            </a:stretch>
          </p:blipFill>
          <p:spPr bwMode="auto">
            <a:xfrm>
              <a:off x="2665110" y="4922491"/>
              <a:ext cx="685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87" name="Picture 37" descr="2-D geometric figure"/>
            <p:cNvPicPr>
              <a:picLocks noChangeAspect="1"/>
            </p:cNvPicPr>
            <p:nvPr/>
          </p:nvPicPr>
          <p:blipFill>
            <a:blip r:embed="rId3">
              <a:extLst>
                <a:ext uri="{28A0092B-C50C-407E-A947-70E740481C1C}">
                  <a14:useLocalDpi xmlns:a14="http://schemas.microsoft.com/office/drawing/2010/main" val="0"/>
                </a:ext>
              </a:extLst>
            </a:blip>
            <a:srcRect l="68477" t="81050" r="14894" b="7430"/>
            <a:stretch>
              <a:fillRect/>
            </a:stretch>
          </p:blipFill>
          <p:spPr bwMode="auto">
            <a:xfrm>
              <a:off x="2616841" y="5633646"/>
              <a:ext cx="685800" cy="685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5063" name="Group 4" descr="Image of a allowed pictorial model of a geometric figure."/>
          <p:cNvGrpSpPr>
            <a:grpSpLocks/>
          </p:cNvGrpSpPr>
          <p:nvPr/>
        </p:nvGrpSpPr>
        <p:grpSpPr bwMode="auto">
          <a:xfrm>
            <a:off x="7490462" y="1433781"/>
            <a:ext cx="1096663" cy="4518499"/>
            <a:chOff x="10732" y="2782716"/>
            <a:chExt cx="1014412" cy="4648200"/>
          </a:xfrm>
        </p:grpSpPr>
        <p:pic>
          <p:nvPicPr>
            <p:cNvPr id="45077" name="Picture 39" descr="model of 3-D geometric figures"/>
            <p:cNvPicPr>
              <a:picLocks noChangeAspect="1"/>
            </p:cNvPicPr>
            <p:nvPr/>
          </p:nvPicPr>
          <p:blipFill>
            <a:blip r:embed="rId3">
              <a:extLst>
                <a:ext uri="{28A0092B-C50C-407E-A947-70E740481C1C}">
                  <a14:useLocalDpi xmlns:a14="http://schemas.microsoft.com/office/drawing/2010/main" val="0"/>
                </a:ext>
              </a:extLst>
            </a:blip>
            <a:srcRect l="14896" t="15440" r="64780" b="6480"/>
            <a:stretch>
              <a:fillRect/>
            </a:stretch>
          </p:blipFill>
          <p:spPr bwMode="auto">
            <a:xfrm>
              <a:off x="93721" y="2782716"/>
              <a:ext cx="8382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Rectangle 53"/>
            <p:cNvSpPr/>
            <p:nvPr/>
          </p:nvSpPr>
          <p:spPr bwMode="auto">
            <a:xfrm>
              <a:off x="10732" y="2802061"/>
              <a:ext cx="1014412" cy="4557971"/>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pic>
        <p:nvPicPr>
          <p:cNvPr id="39" name="Picture 2" descr="Transparent Green Checkmark Clip Art at Clker.com - vector clip art online,  royalty free &amp; public domain">
            <a:extLst>
              <a:ext uri="{FF2B5EF4-FFF2-40B4-BE49-F238E27FC236}">
                <a16:creationId xmlns:a16="http://schemas.microsoft.com/office/drawing/2014/main" id="{6CB00240-E73B-44C4-9306-F23FC26734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17061" y="1159908"/>
            <a:ext cx="724081" cy="754569"/>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Transparent Green Checkmark Clip Art at Clker.com - vector clip art online,  royalty free &amp; public domain">
            <a:extLst>
              <a:ext uri="{FF2B5EF4-FFF2-40B4-BE49-F238E27FC236}">
                <a16:creationId xmlns:a16="http://schemas.microsoft.com/office/drawing/2014/main" id="{CB2674DF-20E1-40FE-9057-8FF6187F0E7A}"/>
              </a:ext>
            </a:extLst>
          </p:cNvPr>
          <p:cNvPicPr>
            <a:picLocks noGrp="1" noChangeAspect="1" noChangeArrowheads="1"/>
          </p:cNvPicPr>
          <p:nvPr>
            <p:ph idx="13"/>
          </p:nvPr>
        </p:nvPicPr>
        <p:blipFill>
          <a:blip r:embed="rId4">
            <a:extLst>
              <a:ext uri="{28A0092B-C50C-407E-A947-70E740481C1C}">
                <a14:useLocalDpi xmlns:a14="http://schemas.microsoft.com/office/drawing/2010/main" val="0"/>
              </a:ext>
            </a:extLst>
          </a:blip>
          <a:srcRect/>
          <a:stretch>
            <a:fillRect/>
          </a:stretch>
        </p:blipFill>
        <p:spPr bwMode="auto">
          <a:xfrm>
            <a:off x="9693237" y="1106480"/>
            <a:ext cx="779183" cy="811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46131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solidFill>
          <a:ln w="28575">
            <a:solidFill>
              <a:schemeClr val="tx1"/>
            </a:solidFill>
          </a:ln>
        </p:spPr>
        <p:txBody>
          <a:bodyPr>
            <a:noAutofit/>
            <a:sp3d/>
          </a:bodyPr>
          <a:lstStyle/>
          <a:p>
            <a:pPr marL="54864">
              <a:defRPr/>
            </a:pPr>
            <a:r>
              <a:rPr lang="en-US" sz="3300" dirty="0">
                <a:solidFill>
                  <a:schemeClr val="bg1"/>
                </a:solidFill>
              </a:rPr>
              <a:t>Mathematics: Pictorial Models of Geometric Figures </a:t>
            </a:r>
          </a:p>
        </p:txBody>
      </p:sp>
      <p:sp>
        <p:nvSpPr>
          <p:cNvPr id="5" name="Content Placeholder 4">
            <a:extLst>
              <a:ext uri="{FF2B5EF4-FFF2-40B4-BE49-F238E27FC236}">
                <a16:creationId xmlns:a16="http://schemas.microsoft.com/office/drawing/2014/main" id="{21CFE94A-657A-441B-B263-B2A1689A4F6A}"/>
              </a:ext>
            </a:extLst>
          </p:cNvPr>
          <p:cNvSpPr>
            <a:spLocks noGrp="1"/>
          </p:cNvSpPr>
          <p:nvPr>
            <p:ph idx="1"/>
          </p:nvPr>
        </p:nvSpPr>
        <p:spPr>
          <a:xfrm>
            <a:off x="357963" y="1285424"/>
            <a:ext cx="5256507" cy="4351338"/>
          </a:xfrm>
        </p:spPr>
        <p:txBody>
          <a:bodyPr/>
          <a:lstStyle/>
          <a:p>
            <a:pPr marL="0" indent="0">
              <a:buNone/>
            </a:pPr>
            <a:endParaRPr lang="en-US" sz="2600" dirty="0"/>
          </a:p>
          <a:p>
            <a:r>
              <a:rPr lang="en-US" sz="2600" dirty="0"/>
              <a:t>A pictorial model of a geometric figure </a:t>
            </a:r>
            <a:r>
              <a:rPr lang="en-US" sz="2600" b="1" dirty="0"/>
              <a:t>MAY NOT </a:t>
            </a:r>
            <a:r>
              <a:rPr lang="en-US" sz="2600" dirty="0"/>
              <a:t>be provided in both three-dimensional (3-D) </a:t>
            </a:r>
            <a:r>
              <a:rPr lang="en-US" sz="2600" b="1" dirty="0"/>
              <a:t>AND</a:t>
            </a:r>
            <a:r>
              <a:rPr lang="en-US" sz="2600" dirty="0"/>
              <a:t> two-dimensional (2-D) forms either on the same page or a different page.</a:t>
            </a:r>
          </a:p>
          <a:p>
            <a:endParaRPr lang="en-US" dirty="0"/>
          </a:p>
        </p:txBody>
      </p:sp>
      <p:sp>
        <p:nvSpPr>
          <p:cNvPr id="8" name="Content Placeholder 7">
            <a:extLst>
              <a:ext uri="{FF2B5EF4-FFF2-40B4-BE49-F238E27FC236}">
                <a16:creationId xmlns:a16="http://schemas.microsoft.com/office/drawing/2014/main" id="{6332FF16-4682-4B53-B11D-1B6F7BD16D6D}"/>
              </a:ext>
            </a:extLst>
          </p:cNvPr>
          <p:cNvSpPr>
            <a:spLocks noGrp="1"/>
          </p:cNvSpPr>
          <p:nvPr>
            <p:ph idx="13"/>
          </p:nvPr>
        </p:nvSpPr>
        <p:spPr/>
        <p:txBody>
          <a:bodyPr/>
          <a:lstStyle/>
          <a:p>
            <a:endParaRPr lang="en-US"/>
          </a:p>
        </p:txBody>
      </p:sp>
      <p:sp>
        <p:nvSpPr>
          <p:cNvPr id="4" name="Footer Placeholder 3">
            <a:extLst>
              <a:ext uri="{FF2B5EF4-FFF2-40B4-BE49-F238E27FC236}">
                <a16:creationId xmlns:a16="http://schemas.microsoft.com/office/drawing/2014/main" id="{83E4FBE2-8967-4EA2-A589-2A94077FEC3D}"/>
              </a:ext>
            </a:extLst>
          </p:cNvPr>
          <p:cNvSpPr>
            <a:spLocks noGrp="1"/>
          </p:cNvSpPr>
          <p:nvPr>
            <p:ph type="ftr" sz="quarter" idx="3"/>
          </p:nvPr>
        </p:nvSpPr>
        <p:spPr/>
        <p:txBody>
          <a:bodyPr/>
          <a:lstStyle/>
          <a:p>
            <a:pPr>
              <a:defRPr/>
            </a:pPr>
            <a:r>
              <a:rPr lang="en-US" dirty="0"/>
              <a:t>Texas Education Agency  Fall 2020</a:t>
            </a:r>
          </a:p>
        </p:txBody>
      </p:sp>
      <p:sp>
        <p:nvSpPr>
          <p:cNvPr id="52228" name="Slide Number Placeholder 3"/>
          <p:cNvSpPr>
            <a:spLocks noGrp="1"/>
          </p:cNvSpPr>
          <p:nvPr>
            <p:ph type="sldNum" sz="quarter" idx="4"/>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lr>
                <a:schemeClr val="accent1"/>
              </a:buClr>
              <a:buSzPct val="70000"/>
              <a:buFont typeface="Wingdings 2" panose="05020102010507070707" pitchFamily="18" charset="2"/>
              <a:buChar char=""/>
              <a:defRPr sz="3200">
                <a:solidFill>
                  <a:schemeClr val="tx1"/>
                </a:solidFill>
                <a:latin typeface="Arial" panose="020B0604020202020204" pitchFamily="34" charset="0"/>
              </a:defRPr>
            </a:lvl1pPr>
            <a:lvl2pPr marL="742950" indent="-285750">
              <a:spcBef>
                <a:spcPts val="400"/>
              </a:spcBef>
              <a:buClr>
                <a:schemeClr val="accent2"/>
              </a:buClr>
              <a:buSzPct val="90000"/>
              <a:buChar char="•"/>
              <a:defRPr sz="2600">
                <a:solidFill>
                  <a:schemeClr val="tx1"/>
                </a:solidFill>
                <a:latin typeface="Arial" panose="020B0604020202020204" pitchFamily="34" charset="0"/>
              </a:defRPr>
            </a:lvl2pPr>
            <a:lvl3pPr marL="1143000" indent="-228600">
              <a:spcBef>
                <a:spcPts val="400"/>
              </a:spcBef>
              <a:buClr>
                <a:srgbClr val="A8CDD7"/>
              </a:buClr>
              <a:buSzPct val="100000"/>
              <a:buFont typeface="Wingdings 2" panose="05020102010507070707" pitchFamily="18" charset="2"/>
              <a:buChar char=""/>
              <a:defRPr sz="2300">
                <a:solidFill>
                  <a:schemeClr val="tx1"/>
                </a:solidFill>
                <a:latin typeface="Arial" panose="020B0604020202020204" pitchFamily="34" charset="0"/>
              </a:defRPr>
            </a:lvl3pPr>
            <a:lvl4pPr marL="1600200" indent="-228600">
              <a:spcBef>
                <a:spcPts val="400"/>
              </a:spcBef>
              <a:buClr>
                <a:srgbClr val="A8CDD7"/>
              </a:buClr>
              <a:buSzPct val="100000"/>
              <a:buFont typeface="Wingdings 2" panose="05020102010507070707" pitchFamily="18" charset="2"/>
              <a:buChar char=""/>
              <a:defRPr sz="2000">
                <a:solidFill>
                  <a:schemeClr val="tx1"/>
                </a:solidFill>
                <a:latin typeface="Arial" panose="020B0604020202020204" pitchFamily="34" charset="0"/>
              </a:defRPr>
            </a:lvl4pPr>
            <a:lvl5pPr marL="2057400" indent="-228600">
              <a:spcBef>
                <a:spcPts val="400"/>
              </a:spcBef>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5pPr>
            <a:lvl6pPr marL="25146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6pPr>
            <a:lvl7pPr marL="29718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7pPr>
            <a:lvl8pPr marL="34290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8pPr>
            <a:lvl9pPr marL="38862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9pPr>
          </a:lstStyle>
          <a:p>
            <a:pPr>
              <a:buClrTx/>
              <a:buSzTx/>
              <a:buFontTx/>
              <a:buNone/>
              <a:defRPr/>
            </a:pPr>
            <a:fld id="{459BC40F-1BA6-4797-B794-EC229167FA72}" type="slidenum">
              <a:rPr lang="en-US" altLang="en-US" sz="1600">
                <a:solidFill>
                  <a:srgbClr val="DFE0D4"/>
                </a:solidFill>
              </a:rPr>
              <a:pPr>
                <a:buClrTx/>
                <a:buSzTx/>
                <a:buFontTx/>
                <a:buNone/>
                <a:defRPr/>
              </a:pPr>
              <a:t>19</a:t>
            </a:fld>
            <a:endParaRPr lang="en-US" altLang="en-US" sz="1600" dirty="0">
              <a:solidFill>
                <a:srgbClr val="DFE0D4"/>
              </a:solidFill>
            </a:endParaRPr>
          </a:p>
        </p:txBody>
      </p:sp>
      <p:grpSp>
        <p:nvGrpSpPr>
          <p:cNvPr id="45064" name="Group 7" descr="Image of a disallowed pictorial model of a geometric figure due to the combination of both 2D and 3D together."/>
          <p:cNvGrpSpPr>
            <a:grpSpLocks/>
          </p:cNvGrpSpPr>
          <p:nvPr/>
        </p:nvGrpSpPr>
        <p:grpSpPr bwMode="auto">
          <a:xfrm>
            <a:off x="6778324" y="1096066"/>
            <a:ext cx="3434454" cy="4914959"/>
            <a:chOff x="5438569" y="1618918"/>
            <a:chExt cx="2748002" cy="5058420"/>
          </a:xfrm>
        </p:grpSpPr>
        <p:grpSp>
          <p:nvGrpSpPr>
            <p:cNvPr id="45065" name="Group 6"/>
            <p:cNvGrpSpPr>
              <a:grpSpLocks/>
            </p:cNvGrpSpPr>
            <p:nvPr/>
          </p:nvGrpSpPr>
          <p:grpSpPr bwMode="auto">
            <a:xfrm>
              <a:off x="5438569" y="1618918"/>
              <a:ext cx="2748002" cy="5058420"/>
              <a:chOff x="5438569" y="1618918"/>
              <a:chExt cx="2748002" cy="5058420"/>
            </a:xfrm>
          </p:grpSpPr>
          <p:grpSp>
            <p:nvGrpSpPr>
              <p:cNvPr id="45073" name="Group 5"/>
              <p:cNvGrpSpPr>
                <a:grpSpLocks/>
              </p:cNvGrpSpPr>
              <p:nvPr/>
            </p:nvGrpSpPr>
            <p:grpSpPr bwMode="auto">
              <a:xfrm>
                <a:off x="6121984" y="1945347"/>
                <a:ext cx="2064587" cy="4731991"/>
                <a:chOff x="4412412" y="1991862"/>
                <a:chExt cx="2064587" cy="4731991"/>
              </a:xfrm>
            </p:grpSpPr>
            <p:sp>
              <p:nvSpPr>
                <p:cNvPr id="51" name="Rectangle 50"/>
                <p:cNvSpPr/>
                <p:nvPr/>
              </p:nvSpPr>
              <p:spPr bwMode="auto">
                <a:xfrm>
                  <a:off x="4411937" y="1991862"/>
                  <a:ext cx="2065062" cy="4731991"/>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45076" name="Picture 43" descr="Model of 3-D geometric figures"/>
                <p:cNvPicPr>
                  <a:picLocks noChangeAspect="1"/>
                </p:cNvPicPr>
                <p:nvPr/>
              </p:nvPicPr>
              <p:blipFill>
                <a:blip r:embed="rId3">
                  <a:extLst>
                    <a:ext uri="{28A0092B-C50C-407E-A947-70E740481C1C}">
                      <a14:useLocalDpi xmlns:a14="http://schemas.microsoft.com/office/drawing/2010/main" val="0"/>
                    </a:ext>
                  </a:extLst>
                </a:blip>
                <a:srcRect l="14896" t="15440" r="64780" b="6480"/>
                <a:stretch>
                  <a:fillRect/>
                </a:stretch>
              </p:blipFill>
              <p:spPr bwMode="auto">
                <a:xfrm>
                  <a:off x="4461553" y="2057400"/>
                  <a:ext cx="8382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5074" name="Picture 3" descr="&quot;X&quo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8569" y="1618918"/>
                <a:ext cx="796247" cy="903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5066" name="Group 46"/>
            <p:cNvGrpSpPr>
              <a:grpSpLocks/>
            </p:cNvGrpSpPr>
            <p:nvPr/>
          </p:nvGrpSpPr>
          <p:grpSpPr bwMode="auto">
            <a:xfrm>
              <a:off x="7238414" y="1984934"/>
              <a:ext cx="838201" cy="4665709"/>
              <a:chOff x="3048000" y="1993854"/>
              <a:chExt cx="838201" cy="4665709"/>
            </a:xfrm>
          </p:grpSpPr>
          <p:pic>
            <p:nvPicPr>
              <p:cNvPr id="45067" name="Picture 47" descr="2-D geometric figure"/>
              <p:cNvPicPr>
                <a:picLocks noChangeAspect="1"/>
              </p:cNvPicPr>
              <p:nvPr/>
            </p:nvPicPr>
            <p:blipFill>
              <a:blip r:embed="rId3">
                <a:extLst>
                  <a:ext uri="{28A0092B-C50C-407E-A947-70E740481C1C}">
                    <a14:useLocalDpi xmlns:a14="http://schemas.microsoft.com/office/drawing/2010/main" val="0"/>
                  </a:ext>
                </a:extLst>
              </a:blip>
              <a:srcRect l="66628" t="55804" r="14066" b="31396"/>
              <a:stretch>
                <a:fillRect/>
              </a:stretch>
            </p:blipFill>
            <p:spPr bwMode="auto">
              <a:xfrm>
                <a:off x="3089953" y="2781352"/>
                <a:ext cx="796247"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8" name="Picture 48" descr="2-D geometric figure"/>
              <p:cNvPicPr>
                <a:picLocks noChangeAspect="1"/>
              </p:cNvPicPr>
              <p:nvPr/>
            </p:nvPicPr>
            <p:blipFill>
              <a:blip r:embed="rId3">
                <a:extLst>
                  <a:ext uri="{28A0092B-C50C-407E-A947-70E740481C1C}">
                    <a14:useLocalDpi xmlns:a14="http://schemas.microsoft.com/office/drawing/2010/main" val="0"/>
                  </a:ext>
                </a:extLst>
              </a:blip>
              <a:srcRect l="66628" t="27708" r="14066" b="58211"/>
              <a:stretch>
                <a:fillRect/>
              </a:stretch>
            </p:blipFill>
            <p:spPr bwMode="auto">
              <a:xfrm rot="5400000">
                <a:off x="3068977" y="5842340"/>
                <a:ext cx="796247"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9" name="Picture 49" descr="2-D geometric figure"/>
              <p:cNvPicPr>
                <a:picLocks noChangeAspect="1"/>
              </p:cNvPicPr>
              <p:nvPr/>
            </p:nvPicPr>
            <p:blipFill>
              <a:blip r:embed="rId3">
                <a:extLst>
                  <a:ext uri="{28A0092B-C50C-407E-A947-70E740481C1C}">
                    <a14:useLocalDpi xmlns:a14="http://schemas.microsoft.com/office/drawing/2010/main" val="0"/>
                  </a:ext>
                </a:extLst>
              </a:blip>
              <a:srcRect l="66628" t="68893" r="14066" b="19586"/>
              <a:stretch>
                <a:fillRect/>
              </a:stretch>
            </p:blipFill>
            <p:spPr bwMode="auto">
              <a:xfrm>
                <a:off x="3087808" y="4377955"/>
                <a:ext cx="796247"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70" name="Picture 51" descr="2-D geometric figure"/>
              <p:cNvPicPr>
                <a:picLocks noChangeAspect="1"/>
              </p:cNvPicPr>
              <p:nvPr/>
            </p:nvPicPr>
            <p:blipFill>
              <a:blip r:embed="rId3">
                <a:extLst>
                  <a:ext uri="{28A0092B-C50C-407E-A947-70E740481C1C}">
                    <a14:useLocalDpi xmlns:a14="http://schemas.microsoft.com/office/drawing/2010/main" val="0"/>
                  </a:ext>
                </a:extLst>
              </a:blip>
              <a:srcRect l="66628" t="42014" r="14066" b="45186"/>
              <a:stretch>
                <a:fillRect/>
              </a:stretch>
            </p:blipFill>
            <p:spPr bwMode="auto">
              <a:xfrm>
                <a:off x="3048000" y="1993854"/>
                <a:ext cx="796247"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71" name="Picture 52" descr="2-D geometric figure"/>
              <p:cNvPicPr>
                <a:picLocks noChangeAspect="1"/>
              </p:cNvPicPr>
              <p:nvPr/>
            </p:nvPicPr>
            <p:blipFill>
              <a:blip r:embed="rId3">
                <a:extLst>
                  <a:ext uri="{28A0092B-C50C-407E-A947-70E740481C1C}">
                    <a14:useLocalDpi xmlns:a14="http://schemas.microsoft.com/office/drawing/2010/main" val="0"/>
                  </a:ext>
                </a:extLst>
              </a:blip>
              <a:srcRect l="66628" t="15134" r="14066" b="71239"/>
              <a:stretch>
                <a:fillRect/>
              </a:stretch>
            </p:blipFill>
            <p:spPr bwMode="auto">
              <a:xfrm>
                <a:off x="3073400" y="3534768"/>
                <a:ext cx="796247" cy="811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72" name="Picture 54" descr="2-D geometric figure"/>
              <p:cNvPicPr>
                <a:picLocks noChangeAspect="1"/>
              </p:cNvPicPr>
              <p:nvPr/>
            </p:nvPicPr>
            <p:blipFill>
              <a:blip r:embed="rId3">
                <a:extLst>
                  <a:ext uri="{28A0092B-C50C-407E-A947-70E740481C1C}">
                    <a14:useLocalDpi xmlns:a14="http://schemas.microsoft.com/office/drawing/2010/main" val="0"/>
                  </a:ext>
                </a:extLst>
              </a:blip>
              <a:srcRect l="66628" t="81084" r="14066" b="6786"/>
              <a:stretch>
                <a:fillRect/>
              </a:stretch>
            </p:blipFill>
            <p:spPr bwMode="auto">
              <a:xfrm>
                <a:off x="3087807" y="5181600"/>
                <a:ext cx="796247" cy="722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Tree>
    <p:extLst>
      <p:ext uri="{BB962C8B-B14F-4D97-AF65-F5344CB8AC3E}">
        <p14:creationId xmlns:p14="http://schemas.microsoft.com/office/powerpoint/2010/main" val="4497808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bwMode="auto">
          <a:xfrm>
            <a:off x="712380" y="279660"/>
            <a:ext cx="11121657" cy="958012"/>
          </a:xfrm>
        </p:spPr>
        <p:txBody>
          <a:bodyPr wrap="square" numCol="1" anchorCtr="0" compatLnSpc="1">
            <a:prstTxWarp prst="textNoShape">
              <a:avLst/>
            </a:prstTxWarp>
          </a:bodyPr>
          <a:lstStyle/>
          <a:p>
            <a:pPr marL="53975"/>
            <a:r>
              <a:rPr lang="en-US" altLang="en-US" dirty="0"/>
              <a:t>Supplemental Aids </a:t>
            </a:r>
          </a:p>
        </p:txBody>
      </p:sp>
      <p:sp>
        <p:nvSpPr>
          <p:cNvPr id="3" name="Content Placeholder 2">
            <a:extLst>
              <a:ext uri="{FF2B5EF4-FFF2-40B4-BE49-F238E27FC236}">
                <a16:creationId xmlns:a16="http://schemas.microsoft.com/office/drawing/2014/main" id="{0DF187CB-7E20-4B31-BBCB-FBC719C396D9}"/>
              </a:ext>
            </a:extLst>
          </p:cNvPr>
          <p:cNvSpPr>
            <a:spLocks noGrp="1"/>
          </p:cNvSpPr>
          <p:nvPr>
            <p:ph idx="1"/>
          </p:nvPr>
        </p:nvSpPr>
        <p:spPr/>
        <p:txBody>
          <a:bodyPr/>
          <a:lstStyle/>
          <a:p>
            <a:endParaRPr lang="en-US" dirty="0"/>
          </a:p>
        </p:txBody>
      </p:sp>
      <p:sp>
        <p:nvSpPr>
          <p:cNvPr id="2" name="Footer Placeholder 1">
            <a:extLst>
              <a:ext uri="{FF2B5EF4-FFF2-40B4-BE49-F238E27FC236}">
                <a16:creationId xmlns:a16="http://schemas.microsoft.com/office/drawing/2014/main" id="{CA928BC2-64B2-4ECE-9A27-3F2AE30651A6}"/>
              </a:ext>
            </a:extLst>
          </p:cNvPr>
          <p:cNvSpPr>
            <a:spLocks noGrp="1"/>
          </p:cNvSpPr>
          <p:nvPr>
            <p:ph type="ftr" sz="quarter" idx="3"/>
          </p:nvPr>
        </p:nvSpPr>
        <p:spPr/>
        <p:txBody>
          <a:bodyPr/>
          <a:lstStyle/>
          <a:p>
            <a:pPr>
              <a:defRPr/>
            </a:pPr>
            <a:r>
              <a:rPr lang="en-US" dirty="0"/>
              <a:t>Texas Education Agency  Fall 2020</a:t>
            </a:r>
          </a:p>
        </p:txBody>
      </p:sp>
      <p:sp>
        <p:nvSpPr>
          <p:cNvPr id="17412" name="Slide Number Placeholder 4"/>
          <p:cNvSpPr>
            <a:spLocks noGrp="1"/>
          </p:cNvSpPr>
          <p:nvPr>
            <p:ph type="sldNum" sz="quarter" idx="4"/>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lr>
                <a:schemeClr val="accent1"/>
              </a:buClr>
              <a:buSzPct val="70000"/>
              <a:buFont typeface="Wingdings 2" panose="05020102010507070707" pitchFamily="18" charset="2"/>
              <a:buChar char=""/>
              <a:defRPr sz="3200">
                <a:solidFill>
                  <a:schemeClr val="tx1"/>
                </a:solidFill>
                <a:latin typeface="Arial" panose="020B0604020202020204" pitchFamily="34" charset="0"/>
              </a:defRPr>
            </a:lvl1pPr>
            <a:lvl2pPr marL="742950" indent="-285750">
              <a:spcBef>
                <a:spcPts val="400"/>
              </a:spcBef>
              <a:buClr>
                <a:schemeClr val="accent2"/>
              </a:buClr>
              <a:buSzPct val="90000"/>
              <a:buChar char="•"/>
              <a:defRPr sz="2600">
                <a:solidFill>
                  <a:schemeClr val="tx1"/>
                </a:solidFill>
                <a:latin typeface="Arial" panose="020B0604020202020204" pitchFamily="34" charset="0"/>
              </a:defRPr>
            </a:lvl2pPr>
            <a:lvl3pPr marL="1143000" indent="-228600">
              <a:spcBef>
                <a:spcPts val="400"/>
              </a:spcBef>
              <a:buClr>
                <a:srgbClr val="A8CDD7"/>
              </a:buClr>
              <a:buSzPct val="100000"/>
              <a:buFont typeface="Wingdings 2" panose="05020102010507070707" pitchFamily="18" charset="2"/>
              <a:buChar char=""/>
              <a:defRPr sz="2300">
                <a:solidFill>
                  <a:schemeClr val="tx1"/>
                </a:solidFill>
                <a:latin typeface="Arial" panose="020B0604020202020204" pitchFamily="34" charset="0"/>
              </a:defRPr>
            </a:lvl3pPr>
            <a:lvl4pPr marL="1600200" indent="-228600">
              <a:spcBef>
                <a:spcPts val="400"/>
              </a:spcBef>
              <a:buClr>
                <a:srgbClr val="A8CDD7"/>
              </a:buClr>
              <a:buSzPct val="100000"/>
              <a:buFont typeface="Wingdings 2" panose="05020102010507070707" pitchFamily="18" charset="2"/>
              <a:buChar char=""/>
              <a:defRPr sz="2000">
                <a:solidFill>
                  <a:schemeClr val="tx1"/>
                </a:solidFill>
                <a:latin typeface="Arial" panose="020B0604020202020204" pitchFamily="34" charset="0"/>
              </a:defRPr>
            </a:lvl4pPr>
            <a:lvl5pPr marL="2057400" indent="-228600">
              <a:spcBef>
                <a:spcPts val="400"/>
              </a:spcBef>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5pPr>
            <a:lvl6pPr marL="25146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6pPr>
            <a:lvl7pPr marL="29718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7pPr>
            <a:lvl8pPr marL="34290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8pPr>
            <a:lvl9pPr marL="38862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9pPr>
          </a:lstStyle>
          <a:p>
            <a:pPr>
              <a:buClrTx/>
              <a:buSzTx/>
              <a:buFontTx/>
              <a:buNone/>
              <a:defRPr/>
            </a:pPr>
            <a:r>
              <a:rPr lang="en-US" altLang="en-US" sz="1600" dirty="0">
                <a:solidFill>
                  <a:srgbClr val="DFE0D4"/>
                </a:solidFill>
              </a:rPr>
              <a:t>2</a:t>
            </a:r>
          </a:p>
        </p:txBody>
      </p:sp>
      <p:sp>
        <p:nvSpPr>
          <p:cNvPr id="6" name="Text Placeholder 10" descr="Supplemental aids are paper-based resources that assist a student with a disability in recalling&#10;information.&#10;&#10;For a student who meets the eligibility criteria, this accommodation may be used on&#10;• STAAR&#10;• STAAR Spanish&#10;• STAAR L&#10;• STAAR Modified&#10;"/>
          <p:cNvSpPr txBox="1">
            <a:spLocks/>
          </p:cNvSpPr>
          <p:nvPr/>
        </p:nvSpPr>
        <p:spPr>
          <a:xfrm>
            <a:off x="855858" y="2093976"/>
            <a:ext cx="9431142" cy="4746562"/>
          </a:xfrm>
          <a:prstGeom prst="rect">
            <a:avLst/>
          </a:prstGeom>
        </p:spPr>
        <p:txBody>
          <a:bodyPr>
            <a:normAutofit/>
          </a:bodyPr>
          <a:lstStyle/>
          <a:p>
            <a:pPr eaLnBrk="1" hangingPunct="1">
              <a:defRPr/>
            </a:pPr>
            <a:r>
              <a:rPr lang="en-US" sz="2200" dirty="0">
                <a:solidFill>
                  <a:schemeClr val="accent1"/>
                </a:solidFill>
                <a:latin typeface="Open Sans"/>
              </a:rPr>
              <a:t>This designated support allows a student to use paper-based resources that assist in recalling information.</a:t>
            </a:r>
            <a:endParaRPr lang="en-US" sz="2200" dirty="0">
              <a:solidFill>
                <a:schemeClr val="accent1"/>
              </a:solidFill>
              <a:latin typeface="Open Sans"/>
              <a:ea typeface="Calibri" pitchFamily="34" charset="0"/>
              <a:cs typeface="Times New Roman" pitchFamily="18" charset="0"/>
            </a:endParaRPr>
          </a:p>
          <a:p>
            <a:pPr>
              <a:buClr>
                <a:schemeClr val="accent1"/>
              </a:buClr>
              <a:buSzPct val="70000"/>
              <a:defRPr/>
            </a:pPr>
            <a:endParaRPr lang="en-US" sz="2400" dirty="0">
              <a:latin typeface="Calibri" pitchFamily="34" charset="0"/>
              <a:ea typeface="Calibri" pitchFamily="34" charset="0"/>
              <a:cs typeface="Times New Roman" pitchFamily="18" charset="0"/>
            </a:endParaRPr>
          </a:p>
          <a:p>
            <a:pPr eaLnBrk="1" hangingPunct="1">
              <a:defRPr/>
            </a:pPr>
            <a:endParaRPr lang="en-US" sz="2400" dirty="0"/>
          </a:p>
          <a:p>
            <a:pPr eaLnBrk="1" hangingPunct="1">
              <a:defRPr/>
            </a:pPr>
            <a:endParaRPr lang="en-US" sz="2200" dirty="0"/>
          </a:p>
          <a:p>
            <a:pPr eaLnBrk="1" hangingPunct="1">
              <a:defRPr/>
            </a:pPr>
            <a:r>
              <a:rPr lang="en-US" sz="2200" dirty="0">
                <a:solidFill>
                  <a:schemeClr val="accent1"/>
                </a:solidFill>
                <a:latin typeface="Open Sans"/>
              </a:rPr>
              <a:t>For a student who meets the eligibility criteria, this designated support may be used on</a:t>
            </a:r>
          </a:p>
          <a:p>
            <a:pPr eaLnBrk="1" hangingPunct="1">
              <a:defRPr/>
            </a:pPr>
            <a:r>
              <a:rPr lang="en-US" sz="2200" dirty="0">
                <a:solidFill>
                  <a:schemeClr val="accent1"/>
                </a:solidFill>
                <a:latin typeface="Open Sans"/>
              </a:rPr>
              <a:t>• STAAR</a:t>
            </a:r>
          </a:p>
          <a:p>
            <a:pPr eaLnBrk="1" hangingPunct="1">
              <a:defRPr/>
            </a:pPr>
            <a:r>
              <a:rPr lang="en-US" sz="2200" dirty="0">
                <a:solidFill>
                  <a:schemeClr val="accent1"/>
                </a:solidFill>
                <a:latin typeface="Open Sans"/>
              </a:rPr>
              <a:t>• STAAR Spanish</a:t>
            </a:r>
          </a:p>
          <a:p>
            <a:pPr eaLnBrk="1" hangingPunct="1">
              <a:defRPr/>
            </a:pPr>
            <a:endParaRPr lang="en-US" sz="2400" dirty="0">
              <a:latin typeface="Calibri" pitchFamily="34" charset="0"/>
            </a:endParaRPr>
          </a:p>
        </p:txBody>
      </p:sp>
      <p:sp>
        <p:nvSpPr>
          <p:cNvPr id="12294" name="AutoShape 9" descr="Description of Accommodation&#10;"/>
          <p:cNvSpPr>
            <a:spLocks noChangeArrowheads="1"/>
          </p:cNvSpPr>
          <p:nvPr/>
        </p:nvSpPr>
        <p:spPr bwMode="auto">
          <a:xfrm>
            <a:off x="747713" y="1513665"/>
            <a:ext cx="8458200" cy="465138"/>
          </a:xfrm>
          <a:prstGeom prst="roundRect">
            <a:avLst>
              <a:gd name="adj" fmla="val 16667"/>
            </a:avLst>
          </a:prstGeom>
          <a:gradFill rotWithShape="0">
            <a:gsLst>
              <a:gs pos="0">
                <a:srgbClr val="FFFFFF"/>
              </a:gs>
              <a:gs pos="92999">
                <a:srgbClr val="CCC0D9"/>
              </a:gs>
              <a:gs pos="100000">
                <a:srgbClr val="CCC0D9"/>
              </a:gs>
            </a:gsLst>
            <a:lin ang="5400000" scaled="1"/>
          </a:gradFill>
          <a:ln w="12700">
            <a:solidFill>
              <a:srgbClr val="7030A0"/>
            </a:solidFill>
            <a:round/>
            <a:headEnd/>
            <a:tailEnd/>
          </a:ln>
        </p:spPr>
        <p:txBody>
          <a:bodyPr tIns="0" rIns="0" bIns="0"/>
          <a:lstStyle>
            <a:lvl1pPr>
              <a:lnSpc>
                <a:spcPct val="90000"/>
              </a:lnSpc>
              <a:spcBef>
                <a:spcPts val="1200"/>
              </a:spcBef>
              <a:buClr>
                <a:schemeClr val="accent1"/>
              </a:buClr>
              <a:buSzPct val="85000"/>
              <a:buFont typeface="Wingdings" panose="05000000000000000000" pitchFamily="2" charset="2"/>
              <a:buChar char="§"/>
              <a:defRPr sz="2000">
                <a:solidFill>
                  <a:schemeClr val="tx1"/>
                </a:solidFill>
                <a:latin typeface="Arial" panose="020B0604020202020204" pitchFamily="34" charset="0"/>
              </a:defRPr>
            </a:lvl1pPr>
            <a:lvl2pPr marL="742950" indent="-285750">
              <a:lnSpc>
                <a:spcPct val="90000"/>
              </a:lnSpc>
              <a:spcBef>
                <a:spcPts val="400"/>
              </a:spcBef>
              <a:spcAft>
                <a:spcPts val="200"/>
              </a:spcAft>
              <a:buClr>
                <a:schemeClr val="accent1"/>
              </a:buClr>
              <a:buSzPct val="85000"/>
              <a:buFont typeface="Wingdings" panose="05000000000000000000" pitchFamily="2" charset="2"/>
              <a:buChar char="§"/>
              <a:defRPr>
                <a:solidFill>
                  <a:schemeClr val="tx1"/>
                </a:solidFill>
                <a:latin typeface="Arial" panose="020B0604020202020204" pitchFamily="34" charset="0"/>
              </a:defRPr>
            </a:lvl2pPr>
            <a:lvl3pPr marL="11430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3pPr>
            <a:lvl4pPr marL="16002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4pPr>
            <a:lvl5pPr marL="20574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5pPr>
            <a:lvl6pPr marL="25146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6pPr>
            <a:lvl7pPr marL="29718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7pPr>
            <a:lvl8pPr marL="34290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8pPr>
            <a:lvl9pPr marL="38862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9pPr>
          </a:lstStyle>
          <a:p>
            <a:pPr eaLnBrk="1" hangingPunct="1">
              <a:lnSpc>
                <a:spcPct val="100000"/>
              </a:lnSpc>
              <a:spcBef>
                <a:spcPct val="0"/>
              </a:spcBef>
              <a:buClrTx/>
              <a:buSzTx/>
              <a:buFontTx/>
              <a:buNone/>
            </a:pPr>
            <a:r>
              <a:rPr lang="en-US" altLang="en-US" sz="2800" b="1" dirty="0">
                <a:latin typeface="Open Sans Semibold"/>
                <a:ea typeface="Calibri" panose="020F0502020204030204" pitchFamily="34" charset="0"/>
                <a:cs typeface="Times New Roman" panose="02020603050405020304" pitchFamily="18" charset="0"/>
              </a:rPr>
              <a:t>Description of Designated Support</a:t>
            </a:r>
            <a:endParaRPr lang="en-US" altLang="en-US" sz="2800" dirty="0">
              <a:latin typeface="Open Sans Semibold"/>
              <a:ea typeface="Calibri" panose="020F0502020204030204" pitchFamily="34" charset="0"/>
              <a:cs typeface="Times New Roman" panose="02020603050405020304" pitchFamily="18" charset="0"/>
            </a:endParaRPr>
          </a:p>
        </p:txBody>
      </p:sp>
      <p:sp>
        <p:nvSpPr>
          <p:cNvPr id="12295" name="AutoShape 8" descr="Assessments"/>
          <p:cNvSpPr>
            <a:spLocks noChangeArrowheads="1"/>
          </p:cNvSpPr>
          <p:nvPr/>
        </p:nvSpPr>
        <p:spPr bwMode="auto">
          <a:xfrm>
            <a:off x="747713" y="3212808"/>
            <a:ext cx="8458200" cy="466725"/>
          </a:xfrm>
          <a:prstGeom prst="roundRect">
            <a:avLst>
              <a:gd name="adj" fmla="val 16667"/>
            </a:avLst>
          </a:prstGeom>
          <a:gradFill rotWithShape="0">
            <a:gsLst>
              <a:gs pos="0">
                <a:srgbClr val="00B0F0"/>
              </a:gs>
              <a:gs pos="0">
                <a:schemeClr val="bg1"/>
              </a:gs>
              <a:gs pos="70000">
                <a:srgbClr val="BFF0F1"/>
              </a:gs>
            </a:gsLst>
            <a:lin ang="5400000"/>
          </a:gradFill>
          <a:ln w="12700">
            <a:solidFill>
              <a:srgbClr val="00B0F0"/>
            </a:solidFill>
            <a:round/>
            <a:headEnd/>
            <a:tailEnd/>
          </a:ln>
        </p:spPr>
        <p:txBody>
          <a:bodyPr tIns="0"/>
          <a:lstStyle>
            <a:lvl1pPr>
              <a:lnSpc>
                <a:spcPct val="90000"/>
              </a:lnSpc>
              <a:spcBef>
                <a:spcPts val="1200"/>
              </a:spcBef>
              <a:buClr>
                <a:schemeClr val="accent1"/>
              </a:buClr>
              <a:buSzPct val="85000"/>
              <a:buFont typeface="Wingdings" panose="05000000000000000000" pitchFamily="2" charset="2"/>
              <a:buChar char="§"/>
              <a:defRPr sz="2000">
                <a:solidFill>
                  <a:schemeClr val="tx1"/>
                </a:solidFill>
                <a:latin typeface="Arial" panose="020B0604020202020204" pitchFamily="34" charset="0"/>
              </a:defRPr>
            </a:lvl1pPr>
            <a:lvl2pPr marL="742950" indent="-285750">
              <a:lnSpc>
                <a:spcPct val="90000"/>
              </a:lnSpc>
              <a:spcBef>
                <a:spcPts val="400"/>
              </a:spcBef>
              <a:spcAft>
                <a:spcPts val="200"/>
              </a:spcAft>
              <a:buClr>
                <a:schemeClr val="accent1"/>
              </a:buClr>
              <a:buSzPct val="85000"/>
              <a:buFont typeface="Wingdings" panose="05000000000000000000" pitchFamily="2" charset="2"/>
              <a:buChar char="§"/>
              <a:defRPr>
                <a:solidFill>
                  <a:schemeClr val="tx1"/>
                </a:solidFill>
                <a:latin typeface="Arial" panose="020B0604020202020204" pitchFamily="34" charset="0"/>
              </a:defRPr>
            </a:lvl2pPr>
            <a:lvl3pPr marL="11430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3pPr>
            <a:lvl4pPr marL="16002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4pPr>
            <a:lvl5pPr marL="20574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5pPr>
            <a:lvl6pPr marL="25146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6pPr>
            <a:lvl7pPr marL="29718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7pPr>
            <a:lvl8pPr marL="34290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8pPr>
            <a:lvl9pPr marL="38862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9pPr>
          </a:lstStyle>
          <a:p>
            <a:pPr eaLnBrk="1" hangingPunct="1">
              <a:lnSpc>
                <a:spcPct val="100000"/>
              </a:lnSpc>
              <a:spcBef>
                <a:spcPct val="0"/>
              </a:spcBef>
              <a:buClrTx/>
              <a:buSzTx/>
              <a:buFontTx/>
              <a:buNone/>
              <a:defRPr/>
            </a:pPr>
            <a:r>
              <a:rPr lang="en-US" altLang="en-US" sz="2800" b="1" dirty="0">
                <a:latin typeface="Open Sans Semibold"/>
                <a:ea typeface="Calibri" panose="020F0502020204030204" pitchFamily="34" charset="0"/>
                <a:cs typeface="Times New Roman" panose="02020603050405020304" pitchFamily="18" charset="0"/>
              </a:rPr>
              <a:t>Assessments</a:t>
            </a:r>
            <a:endParaRPr lang="en-US" altLang="en-US" sz="2800" dirty="0">
              <a:latin typeface="Open Sans Semibold"/>
              <a:ea typeface="Calibri" panose="020F0502020204030204" pitchFamily="34" charset="0"/>
              <a:cs typeface="Times New Roman" panose="02020603050405020304" pitchFamily="18" charset="0"/>
            </a:endParaRPr>
          </a:p>
        </p:txBody>
      </p:sp>
      <p:sp>
        <p:nvSpPr>
          <p:cNvPr id="12296" name="TextBox 1"/>
          <p:cNvSpPr txBox="1">
            <a:spLocks noChangeArrowheads="1"/>
          </p:cNvSpPr>
          <p:nvPr/>
        </p:nvSpPr>
        <p:spPr bwMode="auto">
          <a:xfrm>
            <a:off x="7924801" y="228601"/>
            <a:ext cx="25622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400" dirty="0"/>
              <a:t>TEA approval is NOT required</a:t>
            </a:r>
          </a:p>
        </p:txBody>
      </p:sp>
      <p:pic>
        <p:nvPicPr>
          <p:cNvPr id="10" name="Content Placeholder 7" descr="TEA approval is NOT required icon" title="TEA approval is NOT required icon"/>
          <p:cNvPicPr>
            <a:picLocks noChangeAspect="1"/>
          </p:cNvPicPr>
          <p:nvPr/>
        </p:nvPicPr>
        <p:blipFill rotWithShape="1">
          <a:blip r:embed="rId3"/>
          <a:srcRect l="35253" t="27465" r="33410"/>
          <a:stretch/>
        </p:blipFill>
        <p:spPr>
          <a:xfrm>
            <a:off x="8839200" y="542926"/>
            <a:ext cx="668338" cy="563563"/>
          </a:xfrm>
          <a:prstGeom prst="rect">
            <a:avLst/>
          </a:prstGeom>
        </p:spPr>
      </p:pic>
    </p:spTree>
    <p:extLst>
      <p:ext uri="{BB962C8B-B14F-4D97-AF65-F5344CB8AC3E}">
        <p14:creationId xmlns:p14="http://schemas.microsoft.com/office/powerpoint/2010/main" val="35702451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3829" y="344108"/>
            <a:ext cx="11121657" cy="751350"/>
          </a:xfrm>
          <a:solidFill>
            <a:schemeClr val="accent1"/>
          </a:solidFill>
          <a:ln w="28575">
            <a:solidFill>
              <a:schemeClr val="tx1"/>
            </a:solidFill>
          </a:ln>
        </p:spPr>
        <p:txBody>
          <a:bodyPr>
            <a:noAutofit/>
            <a:sp3d/>
          </a:bodyPr>
          <a:lstStyle/>
          <a:p>
            <a:pPr marL="54864">
              <a:defRPr/>
            </a:pPr>
            <a:r>
              <a:rPr lang="en-US" sz="3300" dirty="0">
                <a:solidFill>
                  <a:schemeClr val="bg1"/>
                </a:solidFill>
              </a:rPr>
              <a:t>Mathematics: Pictorial Models of Geometric Figures </a:t>
            </a:r>
          </a:p>
        </p:txBody>
      </p:sp>
      <p:sp>
        <p:nvSpPr>
          <p:cNvPr id="5" name="Content Placeholder 4">
            <a:extLst>
              <a:ext uri="{FF2B5EF4-FFF2-40B4-BE49-F238E27FC236}">
                <a16:creationId xmlns:a16="http://schemas.microsoft.com/office/drawing/2014/main" id="{2D454A87-C09B-49F7-87CF-31D82E374CF2}"/>
              </a:ext>
            </a:extLst>
          </p:cNvPr>
          <p:cNvSpPr>
            <a:spLocks noGrp="1"/>
          </p:cNvSpPr>
          <p:nvPr>
            <p:ph idx="1"/>
          </p:nvPr>
        </p:nvSpPr>
        <p:spPr>
          <a:xfrm>
            <a:off x="581752" y="1440687"/>
            <a:ext cx="10623762" cy="4351338"/>
          </a:xfrm>
        </p:spPr>
        <p:txBody>
          <a:bodyPr/>
          <a:lstStyle/>
          <a:p>
            <a:r>
              <a:rPr lang="en-US" altLang="en-US" sz="2600" dirty="0">
                <a:latin typeface="Open Sans"/>
              </a:rPr>
              <a:t>The figures may </a:t>
            </a:r>
            <a:r>
              <a:rPr lang="en-US" altLang="en-US" sz="2600" b="1" dirty="0">
                <a:latin typeface="Open Sans"/>
              </a:rPr>
              <a:t>NOT </a:t>
            </a:r>
            <a:r>
              <a:rPr lang="en-US" altLang="en-US" sz="2600" dirty="0">
                <a:latin typeface="Open Sans"/>
              </a:rPr>
              <a:t>contain titles, words, labels, colors used as labels, acronyms, mnemonics, numbers, symbols, or variables. </a:t>
            </a:r>
          </a:p>
          <a:p>
            <a:endParaRPr lang="en-US" dirty="0"/>
          </a:p>
        </p:txBody>
      </p:sp>
      <p:sp>
        <p:nvSpPr>
          <p:cNvPr id="3" name="Footer Placeholder 2">
            <a:extLst>
              <a:ext uri="{FF2B5EF4-FFF2-40B4-BE49-F238E27FC236}">
                <a16:creationId xmlns:a16="http://schemas.microsoft.com/office/drawing/2014/main" id="{84A0163C-EA02-482E-B95B-413351C0FB66}"/>
              </a:ext>
            </a:extLst>
          </p:cNvPr>
          <p:cNvSpPr>
            <a:spLocks noGrp="1"/>
          </p:cNvSpPr>
          <p:nvPr>
            <p:ph type="ftr" sz="quarter" idx="3"/>
          </p:nvPr>
        </p:nvSpPr>
        <p:spPr/>
        <p:txBody>
          <a:bodyPr/>
          <a:lstStyle/>
          <a:p>
            <a:pPr>
              <a:defRPr/>
            </a:pPr>
            <a:r>
              <a:rPr lang="en-US" dirty="0"/>
              <a:t>Texas Education Agency  Fall 2020</a:t>
            </a:r>
          </a:p>
        </p:txBody>
      </p:sp>
      <p:sp>
        <p:nvSpPr>
          <p:cNvPr id="50180" name="Slide Number Placeholder 3"/>
          <p:cNvSpPr>
            <a:spLocks noGrp="1"/>
          </p:cNvSpPr>
          <p:nvPr>
            <p:ph type="sldNum" sz="quarter" idx="4"/>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lr>
                <a:schemeClr val="accent1"/>
              </a:buClr>
              <a:buSzPct val="70000"/>
              <a:buFont typeface="Wingdings 2" panose="05020102010507070707" pitchFamily="18" charset="2"/>
              <a:buChar char=""/>
              <a:defRPr sz="3200">
                <a:solidFill>
                  <a:schemeClr val="tx1"/>
                </a:solidFill>
                <a:latin typeface="Arial" panose="020B0604020202020204" pitchFamily="34" charset="0"/>
              </a:defRPr>
            </a:lvl1pPr>
            <a:lvl2pPr marL="742950" indent="-285750">
              <a:spcBef>
                <a:spcPts val="400"/>
              </a:spcBef>
              <a:buClr>
                <a:schemeClr val="accent2"/>
              </a:buClr>
              <a:buSzPct val="90000"/>
              <a:buChar char="•"/>
              <a:defRPr sz="2600">
                <a:solidFill>
                  <a:schemeClr val="tx1"/>
                </a:solidFill>
                <a:latin typeface="Arial" panose="020B0604020202020204" pitchFamily="34" charset="0"/>
              </a:defRPr>
            </a:lvl2pPr>
            <a:lvl3pPr marL="1143000" indent="-228600">
              <a:spcBef>
                <a:spcPts val="400"/>
              </a:spcBef>
              <a:buClr>
                <a:srgbClr val="A8CDD7"/>
              </a:buClr>
              <a:buSzPct val="100000"/>
              <a:buFont typeface="Wingdings 2" panose="05020102010507070707" pitchFamily="18" charset="2"/>
              <a:buChar char=""/>
              <a:defRPr sz="2300">
                <a:solidFill>
                  <a:schemeClr val="tx1"/>
                </a:solidFill>
                <a:latin typeface="Arial" panose="020B0604020202020204" pitchFamily="34" charset="0"/>
              </a:defRPr>
            </a:lvl3pPr>
            <a:lvl4pPr marL="1600200" indent="-228600">
              <a:spcBef>
                <a:spcPts val="400"/>
              </a:spcBef>
              <a:buClr>
                <a:srgbClr val="A8CDD7"/>
              </a:buClr>
              <a:buSzPct val="100000"/>
              <a:buFont typeface="Wingdings 2" panose="05020102010507070707" pitchFamily="18" charset="2"/>
              <a:buChar char=""/>
              <a:defRPr sz="2000">
                <a:solidFill>
                  <a:schemeClr val="tx1"/>
                </a:solidFill>
                <a:latin typeface="Arial" panose="020B0604020202020204" pitchFamily="34" charset="0"/>
              </a:defRPr>
            </a:lvl4pPr>
            <a:lvl5pPr marL="2057400" indent="-228600">
              <a:spcBef>
                <a:spcPts val="400"/>
              </a:spcBef>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5pPr>
            <a:lvl6pPr marL="25146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6pPr>
            <a:lvl7pPr marL="29718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7pPr>
            <a:lvl8pPr marL="34290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8pPr>
            <a:lvl9pPr marL="38862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9pPr>
          </a:lstStyle>
          <a:p>
            <a:pPr>
              <a:buClrTx/>
              <a:buSzTx/>
              <a:buFontTx/>
              <a:buNone/>
              <a:defRPr/>
            </a:pPr>
            <a:fld id="{44CDE374-A174-4023-B187-559BE3551C57}" type="slidenum">
              <a:rPr lang="en-US" altLang="en-US" sz="1600">
                <a:solidFill>
                  <a:srgbClr val="DFE0D4"/>
                </a:solidFill>
              </a:rPr>
              <a:pPr>
                <a:buClrTx/>
                <a:buSzTx/>
                <a:buFontTx/>
                <a:buNone/>
                <a:defRPr/>
              </a:pPr>
              <a:t>20</a:t>
            </a:fld>
            <a:endParaRPr lang="en-US" altLang="en-US" sz="1600">
              <a:solidFill>
                <a:srgbClr val="DFE0D4"/>
              </a:solidFill>
            </a:endParaRPr>
          </a:p>
        </p:txBody>
      </p:sp>
      <p:grpSp>
        <p:nvGrpSpPr>
          <p:cNvPr id="47110" name="Group 77" descr="Image of a disallowed geometric figure due to the inclusion of numerals, symbols, or labels."/>
          <p:cNvGrpSpPr>
            <a:grpSpLocks/>
          </p:cNvGrpSpPr>
          <p:nvPr/>
        </p:nvGrpSpPr>
        <p:grpSpPr bwMode="auto">
          <a:xfrm>
            <a:off x="1136094" y="2875291"/>
            <a:ext cx="1755496" cy="1922480"/>
            <a:chOff x="6248400" y="3340647"/>
            <a:chExt cx="1480786" cy="1383753"/>
          </a:xfrm>
        </p:grpSpPr>
        <p:pic>
          <p:nvPicPr>
            <p:cNvPr id="47131" name="Picture 1" descr="example of non-allowable pictorial model of a geometric figure (cylinder)labeled with h and 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3505200"/>
              <a:ext cx="990600" cy="1219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47132" name="Picture 3" descr="&quot;X&quo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95786" y="3340647"/>
              <a:ext cx="533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7111" name="Group 65" descr="Image of a disallowed geometric figure due to the inclusion of numerals, symbols, or labels."/>
          <p:cNvGrpSpPr>
            <a:grpSpLocks/>
          </p:cNvGrpSpPr>
          <p:nvPr/>
        </p:nvGrpSpPr>
        <p:grpSpPr bwMode="auto">
          <a:xfrm>
            <a:off x="6656308" y="3005587"/>
            <a:ext cx="2516443" cy="1409054"/>
            <a:chOff x="26663" y="5410200"/>
            <a:chExt cx="1850556" cy="1082153"/>
          </a:xfrm>
        </p:grpSpPr>
        <p:cxnSp>
          <p:nvCxnSpPr>
            <p:cNvPr id="60" name="Straight Arrow Connector 59"/>
            <p:cNvCxnSpPr/>
            <p:nvPr/>
          </p:nvCxnSpPr>
          <p:spPr>
            <a:xfrm flipH="1" flipV="1">
              <a:off x="26663" y="5730353"/>
              <a:ext cx="685278" cy="762000"/>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a:off x="658428" y="6466027"/>
              <a:ext cx="1218791" cy="0"/>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7129" name="TextBox 61"/>
            <p:cNvSpPr txBox="1">
              <a:spLocks noChangeArrowheads="1"/>
            </p:cNvSpPr>
            <p:nvPr/>
          </p:nvSpPr>
          <p:spPr bwMode="auto">
            <a:xfrm>
              <a:off x="609600" y="6019800"/>
              <a:ext cx="1143000" cy="307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200"/>
                </a:spcBef>
                <a:buClr>
                  <a:schemeClr val="accent1"/>
                </a:buClr>
                <a:buSzPct val="85000"/>
                <a:buFont typeface="Wingdings" panose="05000000000000000000" pitchFamily="2" charset="2"/>
                <a:buChar char="§"/>
                <a:defRPr sz="2000">
                  <a:solidFill>
                    <a:schemeClr val="tx1"/>
                  </a:solidFill>
                  <a:latin typeface="Arial" panose="020B0604020202020204" pitchFamily="34" charset="0"/>
                </a:defRPr>
              </a:lvl1pPr>
              <a:lvl2pPr marL="742950" indent="-285750">
                <a:lnSpc>
                  <a:spcPct val="90000"/>
                </a:lnSpc>
                <a:spcBef>
                  <a:spcPts val="400"/>
                </a:spcBef>
                <a:spcAft>
                  <a:spcPts val="200"/>
                </a:spcAft>
                <a:buClr>
                  <a:schemeClr val="accent1"/>
                </a:buClr>
                <a:buSzPct val="85000"/>
                <a:buFont typeface="Wingdings" panose="05000000000000000000" pitchFamily="2" charset="2"/>
                <a:buChar char="§"/>
                <a:defRPr>
                  <a:solidFill>
                    <a:schemeClr val="tx1"/>
                  </a:solidFill>
                  <a:latin typeface="Arial" panose="020B0604020202020204" pitchFamily="34" charset="0"/>
                </a:defRPr>
              </a:lvl2pPr>
              <a:lvl3pPr marL="11430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3pPr>
              <a:lvl4pPr marL="16002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4pPr>
              <a:lvl5pPr marL="20574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5pPr>
              <a:lvl6pPr marL="25146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6pPr>
              <a:lvl7pPr marL="29718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7pPr>
              <a:lvl8pPr marL="34290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8pPr>
              <a:lvl9pPr marL="38862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9pPr>
            </a:lstStyle>
            <a:p>
              <a:pPr eaLnBrk="1" hangingPunct="1">
                <a:lnSpc>
                  <a:spcPct val="100000"/>
                </a:lnSpc>
                <a:spcBef>
                  <a:spcPct val="0"/>
                </a:spcBef>
                <a:buClrTx/>
                <a:buSzTx/>
                <a:buFontTx/>
                <a:buNone/>
              </a:pPr>
              <a:r>
                <a:rPr lang="en-US" altLang="en-US" b="1" dirty="0"/>
                <a:t>Obtuse</a:t>
              </a:r>
              <a:endParaRPr lang="en-US" altLang="en-US" sz="1800" b="1" dirty="0"/>
            </a:p>
          </p:txBody>
        </p:sp>
        <p:pic>
          <p:nvPicPr>
            <p:cNvPr id="47130" name="Picture 3" descr="&quot;X&quo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5410200"/>
              <a:ext cx="453828" cy="537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7112" name="Group 14" descr="Image of a disallowed geometric figure due to the inclusion of numerals, symbols, or labels."/>
          <p:cNvGrpSpPr>
            <a:grpSpLocks/>
          </p:cNvGrpSpPr>
          <p:nvPr/>
        </p:nvGrpSpPr>
        <p:grpSpPr bwMode="auto">
          <a:xfrm>
            <a:off x="9988761" y="3529259"/>
            <a:ext cx="1736725" cy="1325563"/>
            <a:chOff x="5502957" y="5029200"/>
            <a:chExt cx="1736043" cy="1325280"/>
          </a:xfrm>
        </p:grpSpPr>
        <p:grpSp>
          <p:nvGrpSpPr>
            <p:cNvPr id="47120" name="Group 13"/>
            <p:cNvGrpSpPr>
              <a:grpSpLocks/>
            </p:cNvGrpSpPr>
            <p:nvPr/>
          </p:nvGrpSpPr>
          <p:grpSpPr bwMode="auto">
            <a:xfrm>
              <a:off x="5502957" y="5029200"/>
              <a:ext cx="1736043" cy="1325280"/>
              <a:chOff x="5539040" y="5031869"/>
              <a:chExt cx="1736043" cy="1325280"/>
            </a:xfrm>
          </p:grpSpPr>
          <p:pic>
            <p:nvPicPr>
              <p:cNvPr id="47122" name="Picture 3" descr="&quot;X&quo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67283" y="5031869"/>
                <a:ext cx="607800" cy="715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Cube 42" descr="example of non-allowable pictorial model of a geometric figure labeled cube with an edge also labeled"/>
              <p:cNvSpPr/>
              <p:nvPr/>
            </p:nvSpPr>
            <p:spPr bwMode="auto">
              <a:xfrm>
                <a:off x="5540627" y="5319146"/>
                <a:ext cx="1126682" cy="1038003"/>
              </a:xfrm>
              <a:prstGeom prst="cub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b="1" dirty="0">
                  <a:solidFill>
                    <a:schemeClr val="tx1"/>
                  </a:solidFill>
                </a:endParaRPr>
              </a:p>
            </p:txBody>
          </p:sp>
          <p:sp>
            <p:nvSpPr>
              <p:cNvPr id="4" name="Rectangle 3"/>
              <p:cNvSpPr/>
              <p:nvPr/>
            </p:nvSpPr>
            <p:spPr>
              <a:xfrm>
                <a:off x="5559670" y="5587375"/>
                <a:ext cx="783917" cy="769774"/>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9" name="Straight Connector 8"/>
              <p:cNvCxnSpPr/>
              <p:nvPr/>
            </p:nvCxnSpPr>
            <p:spPr>
              <a:xfrm flipH="1">
                <a:off x="5539040" y="5257246"/>
                <a:ext cx="328484" cy="33013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H="1">
                <a:off x="6461016" y="6071460"/>
                <a:ext cx="214228" cy="222203"/>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grpSp>
        <p:cxnSp>
          <p:nvCxnSpPr>
            <p:cNvPr id="52" name="Straight Connector 51"/>
            <p:cNvCxnSpPr/>
            <p:nvPr/>
          </p:nvCxnSpPr>
          <p:spPr>
            <a:xfrm flipH="1">
              <a:off x="6631227" y="5843414"/>
              <a:ext cx="1586" cy="252358"/>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47113" name="Group 7" descr="Image of a disallowed geometric figure due to the inclusion of numerals, symbols, or labels."/>
          <p:cNvGrpSpPr>
            <a:grpSpLocks/>
          </p:cNvGrpSpPr>
          <p:nvPr/>
        </p:nvGrpSpPr>
        <p:grpSpPr bwMode="auto">
          <a:xfrm>
            <a:off x="4105068" y="2802599"/>
            <a:ext cx="1905000" cy="1974852"/>
            <a:chOff x="2971800" y="2776538"/>
            <a:chExt cx="1905000" cy="1974852"/>
          </a:xfrm>
        </p:grpSpPr>
        <p:grpSp>
          <p:nvGrpSpPr>
            <p:cNvPr id="47114" name="Group 24"/>
            <p:cNvGrpSpPr>
              <a:grpSpLocks/>
            </p:cNvGrpSpPr>
            <p:nvPr/>
          </p:nvGrpSpPr>
          <p:grpSpPr bwMode="auto">
            <a:xfrm>
              <a:off x="2971800" y="2776538"/>
              <a:ext cx="1905000" cy="1974850"/>
              <a:chOff x="4343400" y="4191000"/>
              <a:chExt cx="1676400" cy="1829071"/>
            </a:xfrm>
          </p:grpSpPr>
          <p:sp>
            <p:nvSpPr>
              <p:cNvPr id="24" name="Right Triangle 23" descr="example of non-allowable pictorial model of a geometric figure (triangle)with 90 degree angle labeled "/>
              <p:cNvSpPr/>
              <p:nvPr/>
            </p:nvSpPr>
            <p:spPr>
              <a:xfrm>
                <a:off x="4343400" y="4191000"/>
                <a:ext cx="1676400" cy="1829071"/>
              </a:xfrm>
              <a:prstGeom prst="r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pic>
            <p:nvPicPr>
              <p:cNvPr id="47118" name="Picture 3" descr="&quot;X&quo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3000" y="4267200"/>
                <a:ext cx="517130" cy="485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9" name="TextBox 22"/>
              <p:cNvSpPr txBox="1">
                <a:spLocks noChangeArrowheads="1"/>
              </p:cNvSpPr>
              <p:nvPr/>
            </p:nvSpPr>
            <p:spPr bwMode="auto">
              <a:xfrm rot="10800000" flipV="1">
                <a:off x="4343401" y="5652432"/>
                <a:ext cx="898345" cy="342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200"/>
                  </a:spcBef>
                  <a:buClr>
                    <a:schemeClr val="accent1"/>
                  </a:buClr>
                  <a:buSzPct val="85000"/>
                  <a:buFont typeface="Wingdings" panose="05000000000000000000" pitchFamily="2" charset="2"/>
                  <a:buChar char="§"/>
                  <a:defRPr sz="2000">
                    <a:solidFill>
                      <a:schemeClr val="tx1"/>
                    </a:solidFill>
                    <a:latin typeface="Arial" panose="020B0604020202020204" pitchFamily="34" charset="0"/>
                  </a:defRPr>
                </a:lvl1pPr>
                <a:lvl2pPr marL="742950" indent="-285750">
                  <a:lnSpc>
                    <a:spcPct val="90000"/>
                  </a:lnSpc>
                  <a:spcBef>
                    <a:spcPts val="400"/>
                  </a:spcBef>
                  <a:spcAft>
                    <a:spcPts val="200"/>
                  </a:spcAft>
                  <a:buClr>
                    <a:schemeClr val="accent1"/>
                  </a:buClr>
                  <a:buSzPct val="85000"/>
                  <a:buFont typeface="Wingdings" panose="05000000000000000000" pitchFamily="2" charset="2"/>
                  <a:buChar char="§"/>
                  <a:defRPr>
                    <a:solidFill>
                      <a:schemeClr val="tx1"/>
                    </a:solidFill>
                    <a:latin typeface="Arial" panose="020B0604020202020204" pitchFamily="34" charset="0"/>
                  </a:defRPr>
                </a:lvl2pPr>
                <a:lvl3pPr marL="11430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3pPr>
                <a:lvl4pPr marL="16002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4pPr>
                <a:lvl5pPr marL="20574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5pPr>
                <a:lvl6pPr marL="25146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6pPr>
                <a:lvl7pPr marL="29718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7pPr>
                <a:lvl8pPr marL="34290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8pPr>
                <a:lvl9pPr marL="38862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9pPr>
              </a:lstStyle>
              <a:p>
                <a:pPr eaLnBrk="1" hangingPunct="1">
                  <a:lnSpc>
                    <a:spcPct val="100000"/>
                  </a:lnSpc>
                  <a:spcBef>
                    <a:spcPct val="0"/>
                  </a:spcBef>
                  <a:buClrTx/>
                  <a:buSzTx/>
                  <a:buFontTx/>
                  <a:buNone/>
                </a:pPr>
                <a:r>
                  <a:rPr lang="en-US" altLang="en-US" sz="1800" b="1" dirty="0"/>
                  <a:t>90</a:t>
                </a:r>
                <a:r>
                  <a:rPr lang="en-US" altLang="en-US" sz="1800" b="1" dirty="0">
                    <a:latin typeface="Times New Roman" panose="02020603050405020304" pitchFamily="18" charset="0"/>
                    <a:cs typeface="Times New Roman" panose="02020603050405020304" pitchFamily="18" charset="0"/>
                  </a:rPr>
                  <a:t>°</a:t>
                </a:r>
                <a:endParaRPr lang="en-US" altLang="en-US" sz="1800" b="1" dirty="0"/>
              </a:p>
            </p:txBody>
          </p:sp>
        </p:grpSp>
        <p:cxnSp>
          <p:nvCxnSpPr>
            <p:cNvPr id="6" name="Straight Connector 5"/>
            <p:cNvCxnSpPr>
              <a:cxnSpLocks/>
            </p:cNvCxnSpPr>
            <p:nvPr/>
          </p:nvCxnSpPr>
          <p:spPr>
            <a:xfrm flipV="1">
              <a:off x="2971800" y="4300538"/>
              <a:ext cx="511176" cy="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a:cxnSpLocks/>
            </p:cNvCxnSpPr>
            <p:nvPr/>
          </p:nvCxnSpPr>
          <p:spPr>
            <a:xfrm flipV="1">
              <a:off x="3482976" y="4300538"/>
              <a:ext cx="0" cy="45085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051321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2380" y="378992"/>
            <a:ext cx="11121657" cy="751350"/>
          </a:xfrm>
          <a:solidFill>
            <a:schemeClr val="accent1"/>
          </a:solidFill>
          <a:ln w="28575">
            <a:solidFill>
              <a:schemeClr val="tx1"/>
            </a:solidFill>
          </a:ln>
        </p:spPr>
        <p:txBody>
          <a:bodyPr>
            <a:noAutofit/>
            <a:sp3d/>
          </a:bodyPr>
          <a:lstStyle/>
          <a:p>
            <a:pPr marL="54864">
              <a:defRPr/>
            </a:pPr>
            <a:r>
              <a:rPr lang="en-US" sz="3300" dirty="0">
                <a:solidFill>
                  <a:schemeClr val="bg1"/>
                </a:solidFill>
              </a:rPr>
              <a:t>Mathematics: Pictorial Models of Geometric Figures </a:t>
            </a:r>
          </a:p>
        </p:txBody>
      </p:sp>
      <p:sp>
        <p:nvSpPr>
          <p:cNvPr id="4" name="Content Placeholder 3">
            <a:extLst>
              <a:ext uri="{FF2B5EF4-FFF2-40B4-BE49-F238E27FC236}">
                <a16:creationId xmlns:a16="http://schemas.microsoft.com/office/drawing/2014/main" id="{32F0B203-8F12-45E4-80C2-6FDFDF00A6A4}"/>
              </a:ext>
            </a:extLst>
          </p:cNvPr>
          <p:cNvSpPr>
            <a:spLocks noGrp="1"/>
          </p:cNvSpPr>
          <p:nvPr>
            <p:ph idx="1"/>
          </p:nvPr>
        </p:nvSpPr>
        <p:spPr>
          <a:xfrm>
            <a:off x="712380" y="1390105"/>
            <a:ext cx="10623762" cy="4351338"/>
          </a:xfrm>
        </p:spPr>
        <p:txBody>
          <a:bodyPr/>
          <a:lstStyle/>
          <a:p>
            <a:r>
              <a:rPr lang="en-US" altLang="en-US" sz="2400" dirty="0">
                <a:latin typeface="Open Sans"/>
              </a:rPr>
              <a:t>Providing a pictorial model of a geometric figure in one form (e.g., net) and a manipulative of the same figure in another form (e.g., three-dimensional solid) is </a:t>
            </a:r>
            <a:r>
              <a:rPr lang="en-US" altLang="en-US" sz="2400" b="1" dirty="0">
                <a:latin typeface="Open Sans"/>
              </a:rPr>
              <a:t>NOT </a:t>
            </a:r>
            <a:r>
              <a:rPr lang="en-US" altLang="en-US" sz="2400" dirty="0">
                <a:latin typeface="Open Sans"/>
              </a:rPr>
              <a:t>allowed</a:t>
            </a:r>
            <a:r>
              <a:rPr lang="en-US" altLang="en-US" sz="2400" b="1" dirty="0">
                <a:latin typeface="Open Sans"/>
              </a:rPr>
              <a:t>.</a:t>
            </a:r>
            <a:endParaRPr lang="en-US" altLang="en-US" sz="2400" dirty="0">
              <a:latin typeface="Open Sans"/>
            </a:endParaRPr>
          </a:p>
          <a:p>
            <a:endParaRPr lang="en-US" dirty="0"/>
          </a:p>
        </p:txBody>
      </p:sp>
      <p:sp>
        <p:nvSpPr>
          <p:cNvPr id="3" name="Footer Placeholder 2">
            <a:extLst>
              <a:ext uri="{FF2B5EF4-FFF2-40B4-BE49-F238E27FC236}">
                <a16:creationId xmlns:a16="http://schemas.microsoft.com/office/drawing/2014/main" id="{ACE3F5A5-0EEF-4C2F-8DE7-BF419A69E3BE}"/>
              </a:ext>
            </a:extLst>
          </p:cNvPr>
          <p:cNvSpPr>
            <a:spLocks noGrp="1"/>
          </p:cNvSpPr>
          <p:nvPr>
            <p:ph type="ftr" sz="quarter" idx="3"/>
          </p:nvPr>
        </p:nvSpPr>
        <p:spPr/>
        <p:txBody>
          <a:bodyPr/>
          <a:lstStyle/>
          <a:p>
            <a:pPr>
              <a:defRPr/>
            </a:pPr>
            <a:r>
              <a:rPr lang="en-US" dirty="0"/>
              <a:t>Texas Education Agency  Fall 2020</a:t>
            </a:r>
          </a:p>
        </p:txBody>
      </p:sp>
      <p:sp>
        <p:nvSpPr>
          <p:cNvPr id="54276" name="Slide Number Placeholder 3"/>
          <p:cNvSpPr>
            <a:spLocks noGrp="1"/>
          </p:cNvSpPr>
          <p:nvPr>
            <p:ph type="sldNum" sz="quarter" idx="4"/>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lr>
                <a:schemeClr val="accent1"/>
              </a:buClr>
              <a:buSzPct val="70000"/>
              <a:buFont typeface="Wingdings 2" panose="05020102010507070707" pitchFamily="18" charset="2"/>
              <a:buChar char=""/>
              <a:defRPr sz="3200">
                <a:solidFill>
                  <a:schemeClr val="tx1"/>
                </a:solidFill>
                <a:latin typeface="Arial" panose="020B0604020202020204" pitchFamily="34" charset="0"/>
              </a:defRPr>
            </a:lvl1pPr>
            <a:lvl2pPr marL="742950" indent="-285750">
              <a:spcBef>
                <a:spcPts val="400"/>
              </a:spcBef>
              <a:buClr>
                <a:schemeClr val="accent2"/>
              </a:buClr>
              <a:buSzPct val="90000"/>
              <a:buChar char="•"/>
              <a:defRPr sz="2600">
                <a:solidFill>
                  <a:schemeClr val="tx1"/>
                </a:solidFill>
                <a:latin typeface="Arial" panose="020B0604020202020204" pitchFamily="34" charset="0"/>
              </a:defRPr>
            </a:lvl2pPr>
            <a:lvl3pPr marL="1143000" indent="-228600">
              <a:spcBef>
                <a:spcPts val="400"/>
              </a:spcBef>
              <a:buClr>
                <a:srgbClr val="A8CDD7"/>
              </a:buClr>
              <a:buSzPct val="100000"/>
              <a:buFont typeface="Wingdings 2" panose="05020102010507070707" pitchFamily="18" charset="2"/>
              <a:buChar char=""/>
              <a:defRPr sz="2300">
                <a:solidFill>
                  <a:schemeClr val="tx1"/>
                </a:solidFill>
                <a:latin typeface="Arial" panose="020B0604020202020204" pitchFamily="34" charset="0"/>
              </a:defRPr>
            </a:lvl3pPr>
            <a:lvl4pPr marL="1600200" indent="-228600">
              <a:spcBef>
                <a:spcPts val="400"/>
              </a:spcBef>
              <a:buClr>
                <a:srgbClr val="A8CDD7"/>
              </a:buClr>
              <a:buSzPct val="100000"/>
              <a:buFont typeface="Wingdings 2" panose="05020102010507070707" pitchFamily="18" charset="2"/>
              <a:buChar char=""/>
              <a:defRPr sz="2000">
                <a:solidFill>
                  <a:schemeClr val="tx1"/>
                </a:solidFill>
                <a:latin typeface="Arial" panose="020B0604020202020204" pitchFamily="34" charset="0"/>
              </a:defRPr>
            </a:lvl4pPr>
            <a:lvl5pPr marL="2057400" indent="-228600">
              <a:spcBef>
                <a:spcPts val="400"/>
              </a:spcBef>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5pPr>
            <a:lvl6pPr marL="25146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6pPr>
            <a:lvl7pPr marL="29718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7pPr>
            <a:lvl8pPr marL="34290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8pPr>
            <a:lvl9pPr marL="38862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9pPr>
          </a:lstStyle>
          <a:p>
            <a:pPr>
              <a:buClrTx/>
              <a:buSzTx/>
              <a:buFontTx/>
              <a:buNone/>
              <a:defRPr/>
            </a:pPr>
            <a:fld id="{14F0D31A-B131-44F2-B038-1399367235B8}" type="slidenum">
              <a:rPr lang="en-US" altLang="en-US" sz="1600">
                <a:solidFill>
                  <a:srgbClr val="DFE0D4"/>
                </a:solidFill>
              </a:rPr>
              <a:pPr>
                <a:buClrTx/>
                <a:buSzTx/>
                <a:buFontTx/>
                <a:buNone/>
                <a:defRPr/>
              </a:pPr>
              <a:t>21</a:t>
            </a:fld>
            <a:endParaRPr lang="en-US" altLang="en-US" sz="1600">
              <a:solidFill>
                <a:srgbClr val="DFE0D4"/>
              </a:solidFill>
            </a:endParaRPr>
          </a:p>
        </p:txBody>
      </p:sp>
      <p:grpSp>
        <p:nvGrpSpPr>
          <p:cNvPr id="49158" name="Group 3" descr="Image of an allowed geometric figure."/>
          <p:cNvGrpSpPr>
            <a:grpSpLocks/>
          </p:cNvGrpSpPr>
          <p:nvPr/>
        </p:nvGrpSpPr>
        <p:grpSpPr bwMode="auto">
          <a:xfrm>
            <a:off x="2220993" y="2684316"/>
            <a:ext cx="2827382" cy="3429000"/>
            <a:chOff x="838200" y="2743200"/>
            <a:chExt cx="2449966" cy="2743200"/>
          </a:xfrm>
        </p:grpSpPr>
        <p:pic>
          <p:nvPicPr>
            <p:cNvPr id="49165" name="Picture 2" descr="net of a cylind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3171535"/>
              <a:ext cx="2449966" cy="2314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66" name="TextBox 35"/>
            <p:cNvSpPr txBox="1">
              <a:spLocks noChangeArrowheads="1"/>
            </p:cNvSpPr>
            <p:nvPr/>
          </p:nvSpPr>
          <p:spPr bwMode="auto">
            <a:xfrm>
              <a:off x="1184275" y="2743200"/>
              <a:ext cx="2016125" cy="32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200"/>
                </a:spcBef>
                <a:buClr>
                  <a:schemeClr val="accent1"/>
                </a:buClr>
                <a:buSzPct val="85000"/>
                <a:buFont typeface="Wingdings" panose="05000000000000000000" pitchFamily="2" charset="2"/>
                <a:buChar char="§"/>
                <a:defRPr sz="2000">
                  <a:solidFill>
                    <a:schemeClr val="tx1"/>
                  </a:solidFill>
                  <a:latin typeface="Arial" panose="020B0604020202020204" pitchFamily="34" charset="0"/>
                </a:defRPr>
              </a:lvl1pPr>
              <a:lvl2pPr marL="742950" indent="-285750">
                <a:lnSpc>
                  <a:spcPct val="90000"/>
                </a:lnSpc>
                <a:spcBef>
                  <a:spcPts val="400"/>
                </a:spcBef>
                <a:spcAft>
                  <a:spcPts val="200"/>
                </a:spcAft>
                <a:buClr>
                  <a:schemeClr val="accent1"/>
                </a:buClr>
                <a:buSzPct val="85000"/>
                <a:buFont typeface="Wingdings" panose="05000000000000000000" pitchFamily="2" charset="2"/>
                <a:buChar char="§"/>
                <a:defRPr>
                  <a:solidFill>
                    <a:schemeClr val="tx1"/>
                  </a:solidFill>
                  <a:latin typeface="Arial" panose="020B0604020202020204" pitchFamily="34" charset="0"/>
                </a:defRPr>
              </a:lvl2pPr>
              <a:lvl3pPr marL="11430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3pPr>
              <a:lvl4pPr marL="16002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4pPr>
              <a:lvl5pPr marL="20574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5pPr>
              <a:lvl6pPr marL="25146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6pPr>
              <a:lvl7pPr marL="29718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7pPr>
              <a:lvl8pPr marL="34290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8pPr>
              <a:lvl9pPr marL="38862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9pPr>
            </a:lstStyle>
            <a:p>
              <a:pPr eaLnBrk="1" hangingPunct="1">
                <a:lnSpc>
                  <a:spcPct val="100000"/>
                </a:lnSpc>
                <a:spcBef>
                  <a:spcPct val="0"/>
                </a:spcBef>
                <a:buClrTx/>
                <a:buSzTx/>
                <a:buFontTx/>
                <a:buNone/>
              </a:pPr>
              <a:r>
                <a:rPr lang="en-US" altLang="en-US" b="1"/>
                <a:t>Pictorial Model</a:t>
              </a:r>
            </a:p>
          </p:txBody>
        </p:sp>
      </p:grpSp>
      <p:sp>
        <p:nvSpPr>
          <p:cNvPr id="49160" name="TextBox 5"/>
          <p:cNvSpPr txBox="1">
            <a:spLocks noChangeArrowheads="1"/>
          </p:cNvSpPr>
          <p:nvPr/>
        </p:nvSpPr>
        <p:spPr bwMode="auto">
          <a:xfrm>
            <a:off x="5878882" y="3718646"/>
            <a:ext cx="157797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6000" b="1" dirty="0"/>
              <a:t>OR</a:t>
            </a:r>
          </a:p>
          <a:p>
            <a:r>
              <a:rPr lang="en-US" altLang="en-US" sz="2000" b="1" dirty="0"/>
              <a:t>(NOT both)</a:t>
            </a:r>
          </a:p>
        </p:txBody>
      </p:sp>
      <p:pic>
        <p:nvPicPr>
          <p:cNvPr id="17" name="Picture 2" descr="Transparent Green Checkmark Clip Art at Clker.com - vector clip art online,  royalty free &amp; public domain">
            <a:extLst>
              <a:ext uri="{FF2B5EF4-FFF2-40B4-BE49-F238E27FC236}">
                <a16:creationId xmlns:a16="http://schemas.microsoft.com/office/drawing/2014/main" id="{43E7B68D-F09C-4349-BB0F-9CDA1D0E3A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50308" y="2674431"/>
            <a:ext cx="724081" cy="75456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3D manipulative allowed for testing">
            <a:extLst>
              <a:ext uri="{FF2B5EF4-FFF2-40B4-BE49-F238E27FC236}">
                <a16:creationId xmlns:a16="http://schemas.microsoft.com/office/drawing/2014/main" id="{F52918D5-2C29-4600-94DE-DBFA8BF452F7}"/>
              </a:ext>
            </a:extLst>
          </p:cNvPr>
          <p:cNvPicPr>
            <a:picLocks noChangeAspect="1"/>
          </p:cNvPicPr>
          <p:nvPr/>
        </p:nvPicPr>
        <p:blipFill>
          <a:blip r:embed="rId5"/>
          <a:stretch>
            <a:fillRect/>
          </a:stretch>
        </p:blipFill>
        <p:spPr>
          <a:xfrm>
            <a:off x="8064499" y="2572779"/>
            <a:ext cx="2567709" cy="3168663"/>
          </a:xfrm>
          <a:prstGeom prst="rect">
            <a:avLst/>
          </a:prstGeom>
        </p:spPr>
      </p:pic>
    </p:spTree>
    <p:extLst>
      <p:ext uri="{BB962C8B-B14F-4D97-AF65-F5344CB8AC3E}">
        <p14:creationId xmlns:p14="http://schemas.microsoft.com/office/powerpoint/2010/main" val="3932024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5171" y="295164"/>
            <a:ext cx="11121657" cy="751350"/>
          </a:xfrm>
          <a:solidFill>
            <a:schemeClr val="accent1"/>
          </a:solidFill>
          <a:ln w="28575">
            <a:solidFill>
              <a:schemeClr val="tx1"/>
            </a:solidFill>
          </a:ln>
        </p:spPr>
        <p:txBody>
          <a:bodyPr>
            <a:noAutofit/>
            <a:sp3d/>
          </a:bodyPr>
          <a:lstStyle/>
          <a:p>
            <a:pPr marL="54864">
              <a:defRPr/>
            </a:pPr>
            <a:r>
              <a:rPr lang="en-US" sz="3200" dirty="0">
                <a:solidFill>
                  <a:schemeClr val="bg1"/>
                </a:solidFill>
              </a:rPr>
              <a:t>Written Composition: Grammar &amp; Mechanics Rules </a:t>
            </a:r>
            <a:endParaRPr lang="en-US" sz="3300" dirty="0">
              <a:solidFill>
                <a:schemeClr val="bg1"/>
              </a:solidFill>
            </a:endParaRPr>
          </a:p>
        </p:txBody>
      </p:sp>
      <p:graphicFrame>
        <p:nvGraphicFramePr>
          <p:cNvPr id="9" name="Content Placeholder 8">
            <a:extLst>
              <a:ext uri="{FF2B5EF4-FFF2-40B4-BE49-F238E27FC236}">
                <a16:creationId xmlns:a16="http://schemas.microsoft.com/office/drawing/2014/main" id="{4FCF87E0-FFCD-4098-A3E6-3D6AE68B467C}"/>
              </a:ext>
            </a:extLst>
          </p:cNvPr>
          <p:cNvGraphicFramePr>
            <a:graphicFrameLocks noGrp="1"/>
          </p:cNvGraphicFramePr>
          <p:nvPr>
            <p:ph idx="1"/>
            <p:extLst>
              <p:ext uri="{D42A27DB-BD31-4B8C-83A1-F6EECF244321}">
                <p14:modId xmlns:p14="http://schemas.microsoft.com/office/powerpoint/2010/main" val="2285025281"/>
              </p:ext>
            </p:extLst>
          </p:nvPr>
        </p:nvGraphicFramePr>
        <p:xfrm>
          <a:off x="630760" y="1330027"/>
          <a:ext cx="5963030" cy="4188150"/>
        </p:xfrm>
        <a:graphic>
          <a:graphicData uri="http://schemas.openxmlformats.org/drawingml/2006/table">
            <a:tbl>
              <a:tblPr firstRow="1" bandRow="1">
                <a:tableStyleId>{5C22544A-7EE6-4342-B048-85BDC9FD1C3A}</a:tableStyleId>
              </a:tblPr>
              <a:tblGrid>
                <a:gridCol w="1967366">
                  <a:extLst>
                    <a:ext uri="{9D8B030D-6E8A-4147-A177-3AD203B41FA5}">
                      <a16:colId xmlns:a16="http://schemas.microsoft.com/office/drawing/2014/main" val="2470530622"/>
                    </a:ext>
                  </a:extLst>
                </a:gridCol>
                <a:gridCol w="1997832">
                  <a:extLst>
                    <a:ext uri="{9D8B030D-6E8A-4147-A177-3AD203B41FA5}">
                      <a16:colId xmlns:a16="http://schemas.microsoft.com/office/drawing/2014/main" val="1921386703"/>
                    </a:ext>
                  </a:extLst>
                </a:gridCol>
                <a:gridCol w="1997832">
                  <a:extLst>
                    <a:ext uri="{9D8B030D-6E8A-4147-A177-3AD203B41FA5}">
                      <a16:colId xmlns:a16="http://schemas.microsoft.com/office/drawing/2014/main" val="2239023988"/>
                    </a:ext>
                  </a:extLst>
                </a:gridCol>
              </a:tblGrid>
              <a:tr h="361773">
                <a:tc>
                  <a:txBody>
                    <a:bodyPr/>
                    <a:lstStyle/>
                    <a:p>
                      <a:r>
                        <a:rPr lang="en-US" dirty="0"/>
                        <a:t>Type/ Symbol</a:t>
                      </a:r>
                    </a:p>
                  </a:txBody>
                  <a:tcPr marL="94881" marR="94881"/>
                </a:tc>
                <a:tc>
                  <a:txBody>
                    <a:bodyPr/>
                    <a:lstStyle/>
                    <a:p>
                      <a:r>
                        <a:rPr lang="en-US" dirty="0"/>
                        <a:t>Rule</a:t>
                      </a:r>
                    </a:p>
                  </a:txBody>
                  <a:tcPr marL="94881" marR="94881"/>
                </a:tc>
                <a:tc>
                  <a:txBody>
                    <a:bodyPr/>
                    <a:lstStyle/>
                    <a:p>
                      <a:r>
                        <a:rPr lang="en-US" dirty="0"/>
                        <a:t>Example</a:t>
                      </a:r>
                    </a:p>
                  </a:txBody>
                  <a:tcPr marL="94881" marR="94881"/>
                </a:tc>
                <a:extLst>
                  <a:ext uri="{0D108BD9-81ED-4DB2-BD59-A6C34878D82A}">
                    <a16:rowId xmlns:a16="http://schemas.microsoft.com/office/drawing/2014/main" val="1208170248"/>
                  </a:ext>
                </a:extLst>
              </a:tr>
              <a:tr h="1911195">
                <a:tc>
                  <a:txBody>
                    <a:bodyPr/>
                    <a:lstStyle/>
                    <a:p>
                      <a:r>
                        <a:rPr lang="en-US" dirty="0"/>
                        <a:t>Colon [:]</a:t>
                      </a:r>
                    </a:p>
                  </a:txBody>
                  <a:tcPr marL="94881" marR="94881"/>
                </a:tc>
                <a:tc>
                  <a:txBody>
                    <a:bodyPr/>
                    <a:lstStyle/>
                    <a:p>
                      <a:r>
                        <a:rPr lang="en-US" dirty="0"/>
                        <a:t>Introduce a list of three or more items</a:t>
                      </a:r>
                    </a:p>
                  </a:txBody>
                  <a:tcPr marL="94881" marR="94881"/>
                </a:tc>
                <a:tc>
                  <a:txBody>
                    <a:bodyPr/>
                    <a:lstStyle/>
                    <a:p>
                      <a:r>
                        <a:rPr lang="en-US" dirty="0"/>
                        <a:t>There are three things I want to do before I die: go on a cruise, go skydiving, and surf. </a:t>
                      </a:r>
                    </a:p>
                  </a:txBody>
                  <a:tcPr marL="94881" marR="94881"/>
                </a:tc>
                <a:extLst>
                  <a:ext uri="{0D108BD9-81ED-4DB2-BD59-A6C34878D82A}">
                    <a16:rowId xmlns:a16="http://schemas.microsoft.com/office/drawing/2014/main" val="788796222"/>
                  </a:ext>
                </a:extLst>
              </a:tr>
              <a:tr h="1911195">
                <a:tc>
                  <a:txBody>
                    <a:bodyPr/>
                    <a:lstStyle/>
                    <a:p>
                      <a:r>
                        <a:rPr lang="en-US" dirty="0"/>
                        <a:t>Colon [:]</a:t>
                      </a:r>
                    </a:p>
                  </a:txBody>
                  <a:tcPr marL="94881" marR="94881"/>
                </a:tc>
                <a:tc>
                  <a:txBody>
                    <a:bodyPr/>
                    <a:lstStyle/>
                    <a:p>
                      <a:r>
                        <a:rPr lang="en-US" dirty="0"/>
                        <a:t>Introduce an explanation (what follow “explains” or “answers” what precedes)</a:t>
                      </a:r>
                    </a:p>
                  </a:txBody>
                  <a:tcPr marL="94881" marR="94881"/>
                </a:tc>
                <a:tc>
                  <a:txBody>
                    <a:bodyPr/>
                    <a:lstStyle/>
                    <a:p>
                      <a:r>
                        <a:rPr lang="en-US" dirty="0"/>
                        <a:t>You know what they say about real estate: Location is everything.</a:t>
                      </a:r>
                    </a:p>
                  </a:txBody>
                  <a:tcPr marL="94881" marR="94881"/>
                </a:tc>
                <a:extLst>
                  <a:ext uri="{0D108BD9-81ED-4DB2-BD59-A6C34878D82A}">
                    <a16:rowId xmlns:a16="http://schemas.microsoft.com/office/drawing/2014/main" val="842574889"/>
                  </a:ext>
                </a:extLst>
              </a:tr>
            </a:tbl>
          </a:graphicData>
        </a:graphic>
      </p:graphicFrame>
      <p:sp>
        <p:nvSpPr>
          <p:cNvPr id="4" name="Content Placeholder 3">
            <a:extLst>
              <a:ext uri="{FF2B5EF4-FFF2-40B4-BE49-F238E27FC236}">
                <a16:creationId xmlns:a16="http://schemas.microsoft.com/office/drawing/2014/main" id="{8390EAE9-83B9-4E97-9CA6-9692D899F90A}"/>
              </a:ext>
            </a:extLst>
          </p:cNvPr>
          <p:cNvSpPr>
            <a:spLocks noGrp="1"/>
          </p:cNvSpPr>
          <p:nvPr>
            <p:ph idx="13"/>
          </p:nvPr>
        </p:nvSpPr>
        <p:spPr>
          <a:xfrm>
            <a:off x="6761157" y="1304642"/>
            <a:ext cx="5072879" cy="4419264"/>
          </a:xfrm>
        </p:spPr>
        <p:txBody>
          <a:bodyPr/>
          <a:lstStyle/>
          <a:p>
            <a:r>
              <a:rPr lang="en-US" altLang="en-US" sz="2400" dirty="0">
                <a:latin typeface="Open Sans"/>
              </a:rPr>
              <a:t>A list of grade-appropriate grammar and mechanics rules may be used. The list may </a:t>
            </a:r>
            <a:r>
              <a:rPr lang="en-US" altLang="en-US" sz="2400" b="1" dirty="0">
                <a:latin typeface="Open Sans"/>
              </a:rPr>
              <a:t>NOT </a:t>
            </a:r>
            <a:r>
              <a:rPr lang="en-US" altLang="en-US" sz="2400" dirty="0">
                <a:latin typeface="Open Sans"/>
              </a:rPr>
              <a:t>contain any specific examples.  </a:t>
            </a:r>
          </a:p>
          <a:p>
            <a:endParaRPr lang="en-US" dirty="0"/>
          </a:p>
        </p:txBody>
      </p:sp>
      <p:sp>
        <p:nvSpPr>
          <p:cNvPr id="3" name="Footer Placeholder 2"/>
          <p:cNvSpPr>
            <a:spLocks noGrp="1"/>
          </p:cNvSpPr>
          <p:nvPr>
            <p:ph type="ftr" sz="quarter" idx="3"/>
          </p:nvPr>
        </p:nvSpPr>
        <p:spPr/>
        <p:txBody>
          <a:bodyPr/>
          <a:lstStyle/>
          <a:p>
            <a:pPr>
              <a:defRPr/>
            </a:pPr>
            <a:r>
              <a:rPr lang="en-US" sz="1100" dirty="0"/>
              <a:t>Texas Education Agency  Fall 2020</a:t>
            </a:r>
          </a:p>
        </p:txBody>
      </p:sp>
      <p:sp>
        <p:nvSpPr>
          <p:cNvPr id="54276" name="Slide Number Placeholder 3"/>
          <p:cNvSpPr>
            <a:spLocks noGrp="1"/>
          </p:cNvSpPr>
          <p:nvPr>
            <p:ph type="sldNum" sz="quarter" idx="4"/>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lr>
                <a:schemeClr val="accent1"/>
              </a:buClr>
              <a:buSzPct val="70000"/>
              <a:buFont typeface="Wingdings 2" panose="05020102010507070707" pitchFamily="18" charset="2"/>
              <a:buChar char=""/>
              <a:defRPr sz="3200">
                <a:solidFill>
                  <a:schemeClr val="tx1"/>
                </a:solidFill>
                <a:latin typeface="Arial" panose="020B0604020202020204" pitchFamily="34" charset="0"/>
              </a:defRPr>
            </a:lvl1pPr>
            <a:lvl2pPr marL="742950" indent="-285750">
              <a:spcBef>
                <a:spcPts val="400"/>
              </a:spcBef>
              <a:buClr>
                <a:schemeClr val="accent2"/>
              </a:buClr>
              <a:buSzPct val="90000"/>
              <a:buChar char="•"/>
              <a:defRPr sz="2600">
                <a:solidFill>
                  <a:schemeClr val="tx1"/>
                </a:solidFill>
                <a:latin typeface="Arial" panose="020B0604020202020204" pitchFamily="34" charset="0"/>
              </a:defRPr>
            </a:lvl2pPr>
            <a:lvl3pPr marL="1143000" indent="-228600">
              <a:spcBef>
                <a:spcPts val="400"/>
              </a:spcBef>
              <a:buClr>
                <a:srgbClr val="A8CDD7"/>
              </a:buClr>
              <a:buSzPct val="100000"/>
              <a:buFont typeface="Wingdings 2" panose="05020102010507070707" pitchFamily="18" charset="2"/>
              <a:buChar char=""/>
              <a:defRPr sz="2300">
                <a:solidFill>
                  <a:schemeClr val="tx1"/>
                </a:solidFill>
                <a:latin typeface="Arial" panose="020B0604020202020204" pitchFamily="34" charset="0"/>
              </a:defRPr>
            </a:lvl3pPr>
            <a:lvl4pPr marL="1600200" indent="-228600">
              <a:spcBef>
                <a:spcPts val="400"/>
              </a:spcBef>
              <a:buClr>
                <a:srgbClr val="A8CDD7"/>
              </a:buClr>
              <a:buSzPct val="100000"/>
              <a:buFont typeface="Wingdings 2" panose="05020102010507070707" pitchFamily="18" charset="2"/>
              <a:buChar char=""/>
              <a:defRPr sz="2000">
                <a:solidFill>
                  <a:schemeClr val="tx1"/>
                </a:solidFill>
                <a:latin typeface="Arial" panose="020B0604020202020204" pitchFamily="34" charset="0"/>
              </a:defRPr>
            </a:lvl4pPr>
            <a:lvl5pPr marL="2057400" indent="-228600">
              <a:spcBef>
                <a:spcPts val="400"/>
              </a:spcBef>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5pPr>
            <a:lvl6pPr marL="25146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6pPr>
            <a:lvl7pPr marL="29718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7pPr>
            <a:lvl8pPr marL="34290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8pPr>
            <a:lvl9pPr marL="38862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9pPr>
          </a:lstStyle>
          <a:p>
            <a:pPr>
              <a:buClrTx/>
              <a:buSzTx/>
              <a:buFontTx/>
              <a:buNone/>
              <a:defRPr/>
            </a:pPr>
            <a:fld id="{E1462DE6-7915-4B60-8C02-B87484EA90AD}" type="slidenum">
              <a:rPr lang="en-US" altLang="en-US" sz="1600">
                <a:solidFill>
                  <a:srgbClr val="DFE0D4"/>
                </a:solidFill>
              </a:rPr>
              <a:pPr>
                <a:buClrTx/>
                <a:buSzTx/>
                <a:buFontTx/>
                <a:buNone/>
                <a:defRPr/>
              </a:pPr>
              <a:t>22</a:t>
            </a:fld>
            <a:endParaRPr lang="en-US" altLang="en-US" sz="1600">
              <a:solidFill>
                <a:srgbClr val="DFE0D4"/>
              </a:solidFill>
            </a:endParaRPr>
          </a:p>
        </p:txBody>
      </p:sp>
      <p:pic>
        <p:nvPicPr>
          <p:cNvPr id="21" name="Picture 3" descr="&quot;X&quot;">
            <a:extLst>
              <a:ext uri="{FF2B5EF4-FFF2-40B4-BE49-F238E27FC236}">
                <a16:creationId xmlns:a16="http://schemas.microsoft.com/office/drawing/2014/main" id="{D7061C74-C2C2-459F-B678-76EB6CF343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9726" y="3127957"/>
            <a:ext cx="533770" cy="806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FD3105B6-34CD-416A-BEFB-9E9F1883DE13}"/>
              </a:ext>
            </a:extLst>
          </p:cNvPr>
          <p:cNvSpPr txBox="1"/>
          <p:nvPr/>
        </p:nvSpPr>
        <p:spPr>
          <a:xfrm>
            <a:off x="7017373" y="3250678"/>
            <a:ext cx="4461839" cy="2585323"/>
          </a:xfrm>
          <a:prstGeom prst="rect">
            <a:avLst/>
          </a:prstGeom>
          <a:noFill/>
          <a:ln w="19050">
            <a:solidFill>
              <a:schemeClr val="tx1"/>
            </a:solidFill>
            <a:prstDash val="dash"/>
          </a:ln>
        </p:spPr>
        <p:txBody>
          <a:bodyPr wrap="square" rtlCol="0">
            <a:spAutoFit/>
          </a:bodyPr>
          <a:lstStyle/>
          <a:p>
            <a:pPr algn="ctr"/>
            <a:r>
              <a:rPr lang="en-US" u="sng" dirty="0">
                <a:latin typeface="Ink Free" panose="03080402000500000000" pitchFamily="66" charset="0"/>
              </a:rPr>
              <a:t>Things I Want to Remember:</a:t>
            </a:r>
          </a:p>
          <a:p>
            <a:pPr marL="285750" indent="-285750">
              <a:buFont typeface="Arial" panose="020B0604020202020204" pitchFamily="34" charset="0"/>
              <a:buChar char="•"/>
            </a:pPr>
            <a:r>
              <a:rPr lang="en-US" dirty="0">
                <a:latin typeface="Ink Free" panose="03080402000500000000" pitchFamily="66" charset="0"/>
              </a:rPr>
              <a:t> Capitalization- </a:t>
            </a:r>
          </a:p>
          <a:p>
            <a:pPr marL="742950" lvl="1" indent="-285750">
              <a:buFont typeface="Arial" panose="020B0604020202020204" pitchFamily="34" charset="0"/>
              <a:buChar char="•"/>
            </a:pPr>
            <a:r>
              <a:rPr lang="en-US" dirty="0">
                <a:latin typeface="Ink Free" panose="03080402000500000000" pitchFamily="66" charset="0"/>
              </a:rPr>
              <a:t>First word in a sentence</a:t>
            </a:r>
          </a:p>
          <a:p>
            <a:pPr marL="742950" lvl="1" indent="-285750">
              <a:buFont typeface="Arial" panose="020B0604020202020204" pitchFamily="34" charset="0"/>
              <a:buChar char="•"/>
            </a:pPr>
            <a:r>
              <a:rPr lang="en-US" dirty="0">
                <a:latin typeface="Ink Free" panose="03080402000500000000" pitchFamily="66" charset="0"/>
              </a:rPr>
              <a:t>Names- person, city, state</a:t>
            </a:r>
          </a:p>
          <a:p>
            <a:pPr marL="742950" lvl="1" indent="-285750">
              <a:buFont typeface="Arial" panose="020B0604020202020204" pitchFamily="34" charset="0"/>
              <a:buChar char="•"/>
            </a:pPr>
            <a:r>
              <a:rPr lang="en-US" dirty="0">
                <a:latin typeface="Ink Free" panose="03080402000500000000" pitchFamily="66" charset="0"/>
              </a:rPr>
              <a:t>Quote- first word at the beginning of a sentence in dialogue</a:t>
            </a:r>
          </a:p>
          <a:p>
            <a:pPr marL="1200150" lvl="2" indent="-285750">
              <a:buFont typeface="Arial" panose="020B0604020202020204" pitchFamily="34" charset="0"/>
              <a:buChar char="•"/>
            </a:pPr>
            <a:r>
              <a:rPr lang="en-US" strike="sngStrike" dirty="0">
                <a:highlight>
                  <a:srgbClr val="FFFF00"/>
                </a:highlight>
                <a:latin typeface="Ink Free" panose="03080402000500000000" pitchFamily="66" charset="0"/>
              </a:rPr>
              <a:t>Example: “ </a:t>
            </a:r>
            <a:r>
              <a:rPr lang="en-US" b="1" strike="sngStrike" dirty="0">
                <a:highlight>
                  <a:srgbClr val="FFFF00"/>
                </a:highlight>
                <a:latin typeface="Ink Free" panose="03080402000500000000" pitchFamily="66" charset="0"/>
              </a:rPr>
              <a:t>The</a:t>
            </a:r>
            <a:r>
              <a:rPr lang="en-US" strike="sngStrike" dirty="0">
                <a:highlight>
                  <a:srgbClr val="FFFF00"/>
                </a:highlight>
                <a:latin typeface="Ink Free" panose="03080402000500000000" pitchFamily="66" charset="0"/>
              </a:rPr>
              <a:t> girl is good at volleyball.” </a:t>
            </a:r>
          </a:p>
          <a:p>
            <a:pPr marL="742950" lvl="1" indent="-285750">
              <a:buFont typeface="Wingdings" panose="05000000000000000000" pitchFamily="2" charset="2"/>
              <a:buChar char="q"/>
            </a:pPr>
            <a:endParaRPr lang="en-US" dirty="0">
              <a:solidFill>
                <a:srgbClr val="FF0000"/>
              </a:solidFill>
              <a:latin typeface="Ink Free" panose="03080402000500000000" pitchFamily="66" charset="0"/>
            </a:endParaRPr>
          </a:p>
        </p:txBody>
      </p:sp>
      <p:pic>
        <p:nvPicPr>
          <p:cNvPr id="24" name="Picture 3" descr="&quot;X&quot;">
            <a:extLst>
              <a:ext uri="{FF2B5EF4-FFF2-40B4-BE49-F238E27FC236}">
                <a16:creationId xmlns:a16="http://schemas.microsoft.com/office/drawing/2014/main" id="{A5AA3305-EFDB-44EA-A898-3467836812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8601" y="1026089"/>
            <a:ext cx="533770" cy="806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3" descr="&quot;X&quot;">
            <a:extLst>
              <a:ext uri="{FF2B5EF4-FFF2-40B4-BE49-F238E27FC236}">
                <a16:creationId xmlns:a16="http://schemas.microsoft.com/office/drawing/2014/main" id="{EF8BE999-F326-44AD-808E-42543053CA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64427" y="5127110"/>
            <a:ext cx="591202" cy="893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 descr="Transparent Green Checkmark Clip Art at Clker.com - vector clip art online,  royalty free &amp; public domain">
            <a:extLst>
              <a:ext uri="{FF2B5EF4-FFF2-40B4-BE49-F238E27FC236}">
                <a16:creationId xmlns:a16="http://schemas.microsoft.com/office/drawing/2014/main" id="{F003606F-9AA6-4C1E-972A-7B2524E34C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77901" y="1046514"/>
            <a:ext cx="566261" cy="59010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Transparent Green Checkmark Clip Art at Clker.com - vector clip art online,  royalty free &amp; public domain">
            <a:extLst>
              <a:ext uri="{FF2B5EF4-FFF2-40B4-BE49-F238E27FC236}">
                <a16:creationId xmlns:a16="http://schemas.microsoft.com/office/drawing/2014/main" id="{6E282B9D-CC4F-4E09-9A96-4E335046F8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8600" y="1026089"/>
            <a:ext cx="566261" cy="59010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Transparent Green Checkmark Clip Art at Clker.com - vector clip art online,  royalty free &amp; public domain">
            <a:extLst>
              <a:ext uri="{FF2B5EF4-FFF2-40B4-BE49-F238E27FC236}">
                <a16:creationId xmlns:a16="http://schemas.microsoft.com/office/drawing/2014/main" id="{17EF0C62-B184-4C8E-A9A7-707DC92F12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65893" y="3250678"/>
            <a:ext cx="566261" cy="59010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Transparent Green Checkmark Clip Art at Clker.com - vector clip art online,  royalty free &amp; public domain">
            <a:extLst>
              <a:ext uri="{FF2B5EF4-FFF2-40B4-BE49-F238E27FC236}">
                <a16:creationId xmlns:a16="http://schemas.microsoft.com/office/drawing/2014/main" id="{5240695B-3951-4985-988B-640E073611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8600" y="3250678"/>
            <a:ext cx="566261" cy="59010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Transparent Green Checkmark Clip Art at Clker.com - vector clip art online,  royalty free &amp; public domain">
            <a:extLst>
              <a:ext uri="{FF2B5EF4-FFF2-40B4-BE49-F238E27FC236}">
                <a16:creationId xmlns:a16="http://schemas.microsoft.com/office/drawing/2014/main" id="{8CD211D0-3FC3-45BB-9399-848C86B950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12951" y="3093649"/>
            <a:ext cx="566261" cy="590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29068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4037" y="379131"/>
            <a:ext cx="11121657" cy="751350"/>
          </a:xfrm>
          <a:solidFill>
            <a:schemeClr val="accent1"/>
          </a:solidFill>
          <a:ln w="28575">
            <a:solidFill>
              <a:schemeClr val="tx1"/>
            </a:solidFill>
          </a:ln>
        </p:spPr>
        <p:txBody>
          <a:bodyPr>
            <a:noAutofit/>
            <a:sp3d/>
          </a:bodyPr>
          <a:lstStyle/>
          <a:p>
            <a:pPr marL="54864">
              <a:defRPr/>
            </a:pPr>
            <a:r>
              <a:rPr lang="en-US" sz="3200" dirty="0">
                <a:solidFill>
                  <a:schemeClr val="bg1"/>
                </a:solidFill>
              </a:rPr>
              <a:t>Science: Graphics</a:t>
            </a:r>
            <a:endParaRPr lang="en-US" sz="3300" dirty="0">
              <a:solidFill>
                <a:schemeClr val="bg1"/>
              </a:solidFill>
            </a:endParaRPr>
          </a:p>
        </p:txBody>
      </p:sp>
      <p:sp>
        <p:nvSpPr>
          <p:cNvPr id="5" name="Content Placeholder 4">
            <a:extLst>
              <a:ext uri="{FF2B5EF4-FFF2-40B4-BE49-F238E27FC236}">
                <a16:creationId xmlns:a16="http://schemas.microsoft.com/office/drawing/2014/main" id="{1693C3E9-04F0-437F-B81B-B1B332849BBE}"/>
              </a:ext>
            </a:extLst>
          </p:cNvPr>
          <p:cNvSpPr>
            <a:spLocks noGrp="1"/>
          </p:cNvSpPr>
          <p:nvPr>
            <p:ph idx="1"/>
          </p:nvPr>
        </p:nvSpPr>
        <p:spPr>
          <a:xfrm>
            <a:off x="554037" y="1335818"/>
            <a:ext cx="11121657" cy="4511172"/>
          </a:xfrm>
        </p:spPr>
        <p:txBody>
          <a:bodyPr/>
          <a:lstStyle/>
          <a:p>
            <a:pPr marL="0" indent="0">
              <a:buNone/>
            </a:pPr>
            <a:r>
              <a:rPr lang="en-US" altLang="en-US" sz="2200" dirty="0">
                <a:latin typeface="Open Sans"/>
              </a:rPr>
              <a:t>Graphics of scientific concepts may be used as long as the graphics do </a:t>
            </a:r>
            <a:r>
              <a:rPr lang="en-US" altLang="en-US" sz="2200" b="1" dirty="0">
                <a:latin typeface="Open Sans"/>
              </a:rPr>
              <a:t>NOT</a:t>
            </a:r>
            <a:r>
              <a:rPr lang="en-US" altLang="en-US" sz="2200" dirty="0">
                <a:latin typeface="Open Sans"/>
              </a:rPr>
              <a:t> provide a direct source of answers on the assessment </a:t>
            </a:r>
          </a:p>
          <a:p>
            <a:pPr marL="0" indent="0">
              <a:buNone/>
            </a:pPr>
            <a:endParaRPr lang="en-US" dirty="0"/>
          </a:p>
        </p:txBody>
      </p:sp>
      <p:sp>
        <p:nvSpPr>
          <p:cNvPr id="3" name="Footer Placeholder 2">
            <a:extLst>
              <a:ext uri="{FF2B5EF4-FFF2-40B4-BE49-F238E27FC236}">
                <a16:creationId xmlns:a16="http://schemas.microsoft.com/office/drawing/2014/main" id="{874DA4E5-154B-4FFA-BF65-5BF5710148D1}"/>
              </a:ext>
            </a:extLst>
          </p:cNvPr>
          <p:cNvSpPr>
            <a:spLocks noGrp="1"/>
          </p:cNvSpPr>
          <p:nvPr>
            <p:ph type="ftr" sz="quarter" idx="3"/>
          </p:nvPr>
        </p:nvSpPr>
        <p:spPr/>
        <p:txBody>
          <a:bodyPr/>
          <a:lstStyle/>
          <a:p>
            <a:pPr>
              <a:defRPr/>
            </a:pPr>
            <a:r>
              <a:rPr lang="en-US" dirty="0"/>
              <a:t>Texas Education Agency  Fall 2020</a:t>
            </a:r>
          </a:p>
        </p:txBody>
      </p:sp>
      <p:sp>
        <p:nvSpPr>
          <p:cNvPr id="60420" name="Slide Number Placeholder 3"/>
          <p:cNvSpPr>
            <a:spLocks noGrp="1"/>
          </p:cNvSpPr>
          <p:nvPr>
            <p:ph type="sldNum" sz="quarter" idx="4"/>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lr>
                <a:schemeClr val="accent1"/>
              </a:buClr>
              <a:buSzPct val="70000"/>
              <a:buFont typeface="Wingdings 2" panose="05020102010507070707" pitchFamily="18" charset="2"/>
              <a:buChar char=""/>
              <a:defRPr sz="3200">
                <a:solidFill>
                  <a:schemeClr val="tx1"/>
                </a:solidFill>
                <a:latin typeface="Arial" panose="020B0604020202020204" pitchFamily="34" charset="0"/>
              </a:defRPr>
            </a:lvl1pPr>
            <a:lvl2pPr marL="742950" indent="-285750">
              <a:spcBef>
                <a:spcPts val="400"/>
              </a:spcBef>
              <a:buClr>
                <a:schemeClr val="accent2"/>
              </a:buClr>
              <a:buSzPct val="90000"/>
              <a:buChar char="•"/>
              <a:defRPr sz="2600">
                <a:solidFill>
                  <a:schemeClr val="tx1"/>
                </a:solidFill>
                <a:latin typeface="Arial" panose="020B0604020202020204" pitchFamily="34" charset="0"/>
              </a:defRPr>
            </a:lvl2pPr>
            <a:lvl3pPr marL="1143000" indent="-228600">
              <a:spcBef>
                <a:spcPts val="400"/>
              </a:spcBef>
              <a:buClr>
                <a:srgbClr val="A8CDD7"/>
              </a:buClr>
              <a:buSzPct val="100000"/>
              <a:buFont typeface="Wingdings 2" panose="05020102010507070707" pitchFamily="18" charset="2"/>
              <a:buChar char=""/>
              <a:defRPr sz="2300">
                <a:solidFill>
                  <a:schemeClr val="tx1"/>
                </a:solidFill>
                <a:latin typeface="Arial" panose="020B0604020202020204" pitchFamily="34" charset="0"/>
              </a:defRPr>
            </a:lvl3pPr>
            <a:lvl4pPr marL="1600200" indent="-228600">
              <a:spcBef>
                <a:spcPts val="400"/>
              </a:spcBef>
              <a:buClr>
                <a:srgbClr val="A8CDD7"/>
              </a:buClr>
              <a:buSzPct val="100000"/>
              <a:buFont typeface="Wingdings 2" panose="05020102010507070707" pitchFamily="18" charset="2"/>
              <a:buChar char=""/>
              <a:defRPr sz="2000">
                <a:solidFill>
                  <a:schemeClr val="tx1"/>
                </a:solidFill>
                <a:latin typeface="Arial" panose="020B0604020202020204" pitchFamily="34" charset="0"/>
              </a:defRPr>
            </a:lvl4pPr>
            <a:lvl5pPr marL="2057400" indent="-228600">
              <a:spcBef>
                <a:spcPts val="400"/>
              </a:spcBef>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5pPr>
            <a:lvl6pPr marL="25146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6pPr>
            <a:lvl7pPr marL="29718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7pPr>
            <a:lvl8pPr marL="34290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8pPr>
            <a:lvl9pPr marL="38862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9pPr>
          </a:lstStyle>
          <a:p>
            <a:pPr>
              <a:buClrTx/>
              <a:buSzTx/>
              <a:buFontTx/>
              <a:buNone/>
              <a:defRPr/>
            </a:pPr>
            <a:fld id="{70CF0773-2CC9-4EA2-BCDA-C9F529D73C19}" type="slidenum">
              <a:rPr lang="en-US" altLang="en-US" sz="1600">
                <a:solidFill>
                  <a:srgbClr val="DFE0D4"/>
                </a:solidFill>
              </a:rPr>
              <a:pPr>
                <a:buClrTx/>
                <a:buSzTx/>
                <a:buFontTx/>
                <a:buNone/>
                <a:defRPr/>
              </a:pPr>
              <a:t>23</a:t>
            </a:fld>
            <a:endParaRPr lang="en-US" altLang="en-US" sz="1600" dirty="0">
              <a:solidFill>
                <a:srgbClr val="DFE0D4"/>
              </a:solidFill>
            </a:endParaRPr>
          </a:p>
        </p:txBody>
      </p:sp>
      <p:pic>
        <p:nvPicPr>
          <p:cNvPr id="53272" name="Content Placeholder 12" descr=" Image of an allowable scientific graphic."/>
          <p:cNvPicPr>
            <a:picLocks noChangeAspect="1"/>
          </p:cNvPicPr>
          <p:nvPr/>
        </p:nvPicPr>
        <p:blipFill>
          <a:blip r:embed="rId3">
            <a:extLst>
              <a:ext uri="{28A0092B-C50C-407E-A947-70E740481C1C}">
                <a14:useLocalDpi xmlns:a14="http://schemas.microsoft.com/office/drawing/2010/main" val="0"/>
              </a:ext>
            </a:extLst>
          </a:blip>
          <a:srcRect b="19438"/>
          <a:stretch>
            <a:fillRect/>
          </a:stretch>
        </p:blipFill>
        <p:spPr bwMode="auto">
          <a:xfrm>
            <a:off x="5059446" y="1967126"/>
            <a:ext cx="1520064" cy="1478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8" name="Picture 3" descr=" This is an allowable scientific graphi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60771" y="1998709"/>
            <a:ext cx="1881961" cy="156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6" name="Picture 10" descr=" This is an allowable scientific graphic."/>
          <p:cNvPicPr>
            <a:picLocks noChangeAspect="1"/>
          </p:cNvPicPr>
          <p:nvPr/>
        </p:nvPicPr>
        <p:blipFill>
          <a:blip r:embed="rId5">
            <a:extLst>
              <a:ext uri="{28A0092B-C50C-407E-A947-70E740481C1C}">
                <a14:useLocalDpi xmlns:a14="http://schemas.microsoft.com/office/drawing/2010/main" val="0"/>
              </a:ext>
            </a:extLst>
          </a:blip>
          <a:srcRect l="28571" t="14952" r="26666" b="11905"/>
          <a:stretch>
            <a:fillRect/>
          </a:stretch>
        </p:blipFill>
        <p:spPr bwMode="auto">
          <a:xfrm>
            <a:off x="8687444" y="3925355"/>
            <a:ext cx="2099668" cy="2126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3259" name="Group 14" descr="Image of a allowed scientific graphic."/>
          <p:cNvGrpSpPr>
            <a:grpSpLocks/>
          </p:cNvGrpSpPr>
          <p:nvPr/>
        </p:nvGrpSpPr>
        <p:grpSpPr bwMode="auto">
          <a:xfrm>
            <a:off x="4869842" y="4016683"/>
            <a:ext cx="2191487" cy="1996831"/>
            <a:chOff x="6065414" y="4174263"/>
            <a:chExt cx="2383510" cy="2259368"/>
          </a:xfrm>
        </p:grpSpPr>
        <p:pic>
          <p:nvPicPr>
            <p:cNvPr id="53261" name="Picture 12" descr="Image of an allowable scientific graphic."/>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gray">
            <a:xfrm>
              <a:off x="6065414" y="4174263"/>
              <a:ext cx="2383510" cy="2259368"/>
            </a:xfrm>
            <a:prstGeom prst="rect">
              <a:avLst/>
            </a:prstGeom>
            <a:noFill/>
            <a:ln w="38100">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14" name="Rectangle 13"/>
            <p:cNvSpPr/>
            <p:nvPr/>
          </p:nvSpPr>
          <p:spPr bwMode="gray">
            <a:xfrm>
              <a:off x="7284928" y="4375157"/>
              <a:ext cx="639959" cy="6192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4" name="Rectangle 33"/>
            <p:cNvSpPr/>
            <p:nvPr/>
          </p:nvSpPr>
          <p:spPr bwMode="gray">
            <a:xfrm>
              <a:off x="6216210" y="5635958"/>
              <a:ext cx="533565" cy="7018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5" name="Rectangle 34"/>
            <p:cNvSpPr/>
            <p:nvPr/>
          </p:nvSpPr>
          <p:spPr bwMode="gray">
            <a:xfrm>
              <a:off x="7812141" y="5670892"/>
              <a:ext cx="533565" cy="7383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pic>
        <p:nvPicPr>
          <p:cNvPr id="53260" name="Picture 21" descr="Image of a allowed scientific graphic."/>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170565" y="2290177"/>
            <a:ext cx="1443230" cy="1431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6" descr="Image of an allowed scientific graphic.">
            <a:extLst>
              <a:ext uri="{FF2B5EF4-FFF2-40B4-BE49-F238E27FC236}">
                <a16:creationId xmlns:a16="http://schemas.microsoft.com/office/drawing/2014/main" id="{62ED2818-7CA3-4828-890B-CBE176A78A03}"/>
              </a:ext>
            </a:extLst>
          </p:cNvPr>
          <p:cNvPicPr>
            <a:picLocks noChangeAspect="1"/>
          </p:cNvPicPr>
          <p:nvPr/>
        </p:nvPicPr>
        <p:blipFill>
          <a:blip r:embed="rId8"/>
          <a:stretch>
            <a:fillRect/>
          </a:stretch>
        </p:blipFill>
        <p:spPr>
          <a:xfrm>
            <a:off x="1113057" y="4224205"/>
            <a:ext cx="2410691" cy="1828122"/>
          </a:xfrm>
          <a:prstGeom prst="rect">
            <a:avLst/>
          </a:prstGeom>
        </p:spPr>
      </p:pic>
      <p:pic>
        <p:nvPicPr>
          <p:cNvPr id="29" name="Picture 2" descr="Transparent Green Checkmark Clip Art at Clker.com - vector clip art online,  royalty free &amp; public domain">
            <a:extLst>
              <a:ext uri="{FF2B5EF4-FFF2-40B4-BE49-F238E27FC236}">
                <a16:creationId xmlns:a16="http://schemas.microsoft.com/office/drawing/2014/main" id="{51B5C5E5-E9FB-4BDA-AC93-E26609550B4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28517" y="2182562"/>
            <a:ext cx="731619" cy="762425"/>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Transparent Green Checkmark Clip Art at Clker.com - vector clip art online,  royalty free &amp; public domain">
            <a:extLst>
              <a:ext uri="{FF2B5EF4-FFF2-40B4-BE49-F238E27FC236}">
                <a16:creationId xmlns:a16="http://schemas.microsoft.com/office/drawing/2014/main" id="{D3EB8B4B-27FE-4EED-8C96-8D7ABB4CD8B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39605" y="2066440"/>
            <a:ext cx="744250" cy="775587"/>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Transparent Green Checkmark Clip Art at Clker.com - vector clip art online,  royalty free &amp; public domain">
            <a:extLst>
              <a:ext uri="{FF2B5EF4-FFF2-40B4-BE49-F238E27FC236}">
                <a16:creationId xmlns:a16="http://schemas.microsoft.com/office/drawing/2014/main" id="{9A7097EF-6AE0-4CBE-A694-2E00DB03915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21781" y="2073020"/>
            <a:ext cx="731619" cy="762425"/>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Transparent Green Checkmark Clip Art at Clker.com - vector clip art online,  royalty free &amp; public domain">
            <a:extLst>
              <a:ext uri="{FF2B5EF4-FFF2-40B4-BE49-F238E27FC236}">
                <a16:creationId xmlns:a16="http://schemas.microsoft.com/office/drawing/2014/main" id="{D5264F1D-9711-47CD-9F9E-0102CEB8F97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6608" y="3938404"/>
            <a:ext cx="777088" cy="809808"/>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Transparent Green Checkmark Clip Art at Clker.com - vector clip art online,  royalty free &amp; public domain">
            <a:extLst>
              <a:ext uri="{FF2B5EF4-FFF2-40B4-BE49-F238E27FC236}">
                <a16:creationId xmlns:a16="http://schemas.microsoft.com/office/drawing/2014/main" id="{61794BE4-A869-4A6C-9158-D5A3BDF75BE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00637" y="3624037"/>
            <a:ext cx="752202" cy="78387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Transparent Green Checkmark Clip Art at Clker.com - vector clip art online,  royalty free &amp; public domain">
            <a:extLst>
              <a:ext uri="{FF2B5EF4-FFF2-40B4-BE49-F238E27FC236}">
                <a16:creationId xmlns:a16="http://schemas.microsoft.com/office/drawing/2014/main" id="{A7D9E7F2-0435-42A2-A543-0B58DA5C152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458474" y="3988436"/>
            <a:ext cx="752202" cy="7838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77544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4055" y="378388"/>
            <a:ext cx="11121657" cy="751350"/>
          </a:xfrm>
          <a:solidFill>
            <a:schemeClr val="accent1"/>
          </a:solidFill>
          <a:ln w="28575">
            <a:solidFill>
              <a:schemeClr val="tx1"/>
            </a:solidFill>
          </a:ln>
        </p:spPr>
        <p:txBody>
          <a:bodyPr>
            <a:noAutofit/>
            <a:sp3d/>
          </a:bodyPr>
          <a:lstStyle/>
          <a:p>
            <a:pPr marL="54864">
              <a:defRPr/>
            </a:pPr>
            <a:r>
              <a:rPr lang="en-US" sz="3200" dirty="0">
                <a:solidFill>
                  <a:schemeClr val="bg1"/>
                </a:solidFill>
              </a:rPr>
              <a:t>Science: Graphics</a:t>
            </a:r>
            <a:endParaRPr lang="en-US" sz="3300" dirty="0">
              <a:solidFill>
                <a:schemeClr val="bg1"/>
              </a:solidFill>
            </a:endParaRPr>
          </a:p>
        </p:txBody>
      </p:sp>
      <p:sp>
        <p:nvSpPr>
          <p:cNvPr id="6" name="Content Placeholder 5">
            <a:extLst>
              <a:ext uri="{FF2B5EF4-FFF2-40B4-BE49-F238E27FC236}">
                <a16:creationId xmlns:a16="http://schemas.microsoft.com/office/drawing/2014/main" id="{2F5F6707-54AE-4242-824D-7CFA7D4036B9}"/>
              </a:ext>
            </a:extLst>
          </p:cNvPr>
          <p:cNvSpPr>
            <a:spLocks noGrp="1"/>
          </p:cNvSpPr>
          <p:nvPr>
            <p:ph idx="1"/>
          </p:nvPr>
        </p:nvSpPr>
        <p:spPr>
          <a:xfrm>
            <a:off x="564055" y="1294410"/>
            <a:ext cx="11200907" cy="4552579"/>
          </a:xfrm>
        </p:spPr>
        <p:txBody>
          <a:bodyPr/>
          <a:lstStyle/>
          <a:p>
            <a:r>
              <a:rPr lang="en-US" altLang="en-US" sz="2400" dirty="0">
                <a:latin typeface="Open Sans"/>
              </a:rPr>
              <a:t>The graphics may </a:t>
            </a:r>
            <a:r>
              <a:rPr lang="en-US" altLang="en-US" sz="2400" b="1" dirty="0">
                <a:latin typeface="Open Sans"/>
              </a:rPr>
              <a:t>NOT </a:t>
            </a:r>
            <a:r>
              <a:rPr lang="en-US" altLang="en-US" sz="2400" dirty="0">
                <a:latin typeface="Open Sans"/>
              </a:rPr>
              <a:t>contain</a:t>
            </a:r>
            <a:r>
              <a:rPr lang="en-US" altLang="en-US" sz="2400" b="1" dirty="0">
                <a:latin typeface="Open Sans"/>
              </a:rPr>
              <a:t> </a:t>
            </a:r>
            <a:r>
              <a:rPr lang="en-US" altLang="en-US" sz="2400" dirty="0">
                <a:latin typeface="Open Sans"/>
              </a:rPr>
              <a:t>titles, words, labels, colors used as labels, acronyms, mnemonics, numbers, symbols, or variables.</a:t>
            </a:r>
          </a:p>
          <a:p>
            <a:pPr marL="0" indent="0">
              <a:buNone/>
            </a:pPr>
            <a:endParaRPr lang="en-US" dirty="0"/>
          </a:p>
        </p:txBody>
      </p:sp>
      <p:sp>
        <p:nvSpPr>
          <p:cNvPr id="3" name="Footer Placeholder 2">
            <a:extLst>
              <a:ext uri="{FF2B5EF4-FFF2-40B4-BE49-F238E27FC236}">
                <a16:creationId xmlns:a16="http://schemas.microsoft.com/office/drawing/2014/main" id="{2221E584-70CC-4062-B93D-79CCE4297B33}"/>
              </a:ext>
            </a:extLst>
          </p:cNvPr>
          <p:cNvSpPr>
            <a:spLocks noGrp="1"/>
          </p:cNvSpPr>
          <p:nvPr>
            <p:ph type="ftr" sz="quarter" idx="3"/>
          </p:nvPr>
        </p:nvSpPr>
        <p:spPr/>
        <p:txBody>
          <a:bodyPr/>
          <a:lstStyle/>
          <a:p>
            <a:pPr>
              <a:defRPr/>
            </a:pPr>
            <a:r>
              <a:rPr lang="en-US" dirty="0"/>
              <a:t>Texas Education Agency  Fall 2020</a:t>
            </a:r>
          </a:p>
        </p:txBody>
      </p:sp>
      <p:sp>
        <p:nvSpPr>
          <p:cNvPr id="62468" name="Slide Number Placeholder 3"/>
          <p:cNvSpPr>
            <a:spLocks noGrp="1"/>
          </p:cNvSpPr>
          <p:nvPr>
            <p:ph type="sldNum" sz="quarter" idx="4"/>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lr>
                <a:schemeClr val="accent1"/>
              </a:buClr>
              <a:buSzPct val="70000"/>
              <a:buFont typeface="Wingdings 2" panose="05020102010507070707" pitchFamily="18" charset="2"/>
              <a:buChar char=""/>
              <a:defRPr sz="3200">
                <a:solidFill>
                  <a:schemeClr val="tx1"/>
                </a:solidFill>
                <a:latin typeface="Arial" panose="020B0604020202020204" pitchFamily="34" charset="0"/>
              </a:defRPr>
            </a:lvl1pPr>
            <a:lvl2pPr marL="742950" indent="-285750">
              <a:spcBef>
                <a:spcPts val="400"/>
              </a:spcBef>
              <a:buClr>
                <a:schemeClr val="accent2"/>
              </a:buClr>
              <a:buSzPct val="90000"/>
              <a:buChar char="•"/>
              <a:defRPr sz="2600">
                <a:solidFill>
                  <a:schemeClr val="tx1"/>
                </a:solidFill>
                <a:latin typeface="Arial" panose="020B0604020202020204" pitchFamily="34" charset="0"/>
              </a:defRPr>
            </a:lvl2pPr>
            <a:lvl3pPr marL="1143000" indent="-228600">
              <a:spcBef>
                <a:spcPts val="400"/>
              </a:spcBef>
              <a:buClr>
                <a:srgbClr val="A8CDD7"/>
              </a:buClr>
              <a:buSzPct val="100000"/>
              <a:buFont typeface="Wingdings 2" panose="05020102010507070707" pitchFamily="18" charset="2"/>
              <a:buChar char=""/>
              <a:defRPr sz="2300">
                <a:solidFill>
                  <a:schemeClr val="tx1"/>
                </a:solidFill>
                <a:latin typeface="Arial" panose="020B0604020202020204" pitchFamily="34" charset="0"/>
              </a:defRPr>
            </a:lvl3pPr>
            <a:lvl4pPr marL="1600200" indent="-228600">
              <a:spcBef>
                <a:spcPts val="400"/>
              </a:spcBef>
              <a:buClr>
                <a:srgbClr val="A8CDD7"/>
              </a:buClr>
              <a:buSzPct val="100000"/>
              <a:buFont typeface="Wingdings 2" panose="05020102010507070707" pitchFamily="18" charset="2"/>
              <a:buChar char=""/>
              <a:defRPr sz="2000">
                <a:solidFill>
                  <a:schemeClr val="tx1"/>
                </a:solidFill>
                <a:latin typeface="Arial" panose="020B0604020202020204" pitchFamily="34" charset="0"/>
              </a:defRPr>
            </a:lvl4pPr>
            <a:lvl5pPr marL="2057400" indent="-228600">
              <a:spcBef>
                <a:spcPts val="400"/>
              </a:spcBef>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5pPr>
            <a:lvl6pPr marL="25146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6pPr>
            <a:lvl7pPr marL="29718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7pPr>
            <a:lvl8pPr marL="34290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8pPr>
            <a:lvl9pPr marL="38862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9pPr>
          </a:lstStyle>
          <a:p>
            <a:pPr>
              <a:buClrTx/>
              <a:buSzTx/>
              <a:buFontTx/>
              <a:buNone/>
              <a:defRPr/>
            </a:pPr>
            <a:fld id="{229A16F5-7701-4547-A39B-EB8D722F9804}" type="slidenum">
              <a:rPr lang="en-US" altLang="en-US" sz="1600">
                <a:solidFill>
                  <a:srgbClr val="DFE0D4"/>
                </a:solidFill>
              </a:rPr>
              <a:pPr>
                <a:buClrTx/>
                <a:buSzTx/>
                <a:buFontTx/>
                <a:buNone/>
                <a:defRPr/>
              </a:pPr>
              <a:t>24</a:t>
            </a:fld>
            <a:endParaRPr lang="en-US" altLang="en-US" sz="1600" dirty="0">
              <a:solidFill>
                <a:srgbClr val="DFE0D4"/>
              </a:solidFill>
            </a:endParaRPr>
          </a:p>
        </p:txBody>
      </p:sp>
      <p:grpSp>
        <p:nvGrpSpPr>
          <p:cNvPr id="55302" name="Group 19" descr="Image of a allowed scientific graphic."/>
          <p:cNvGrpSpPr>
            <a:grpSpLocks/>
          </p:cNvGrpSpPr>
          <p:nvPr/>
        </p:nvGrpSpPr>
        <p:grpSpPr bwMode="auto">
          <a:xfrm>
            <a:off x="912813" y="3962400"/>
            <a:ext cx="3879850" cy="1760538"/>
            <a:chOff x="463439" y="4648200"/>
            <a:chExt cx="3879961" cy="1760538"/>
          </a:xfrm>
        </p:grpSpPr>
        <p:pic>
          <p:nvPicPr>
            <p:cNvPr id="21" name="Content Placeholder 9" descr="  "/>
            <p:cNvPicPr>
              <a:picLocks noChangeAspect="1"/>
            </p:cNvPicPr>
            <p:nvPr/>
          </p:nvPicPr>
          <p:blipFill>
            <a:blip r:embed="rId3"/>
            <a:stretch>
              <a:fillRect/>
            </a:stretch>
          </p:blipFill>
          <p:spPr bwMode="auto">
            <a:xfrm>
              <a:off x="1211172" y="4648200"/>
              <a:ext cx="3132228" cy="1760538"/>
            </a:xfrm>
            <a:prstGeom prst="rect">
              <a:avLst/>
            </a:prstGeom>
            <a:noFill/>
            <a:ln w="19050" cap="flat" cmpd="dbl" algn="ctr">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pic>
        <p:pic>
          <p:nvPicPr>
            <p:cNvPr id="55311" name="Picture 3" descr="&quot;X&quo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3439" y="5022993"/>
              <a:ext cx="681990" cy="768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 name="Group 3" descr="Image of a disallowed scientific graphic because it contains mnemonics, labels, or subject-specific words.">
            <a:extLst>
              <a:ext uri="{FF2B5EF4-FFF2-40B4-BE49-F238E27FC236}">
                <a16:creationId xmlns:a16="http://schemas.microsoft.com/office/drawing/2014/main" id="{8D210A53-347A-4CBE-BB57-05DE481C863B}"/>
              </a:ext>
            </a:extLst>
          </p:cNvPr>
          <p:cNvGrpSpPr/>
          <p:nvPr/>
        </p:nvGrpSpPr>
        <p:grpSpPr>
          <a:xfrm>
            <a:off x="1474787" y="2080776"/>
            <a:ext cx="4994276" cy="1184275"/>
            <a:chOff x="1616074" y="1873250"/>
            <a:chExt cx="4994276" cy="1184275"/>
          </a:xfrm>
        </p:grpSpPr>
        <p:pic>
          <p:nvPicPr>
            <p:cNvPr id="55303"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286000" y="2200275"/>
              <a:ext cx="432435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4" name="Picture 3" descr="&quot;X&quo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6074" y="1873250"/>
              <a:ext cx="669925"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5306" name="Group 8" descr="Image of a disallowed scientific graphic because it contains mnemonics, labels, or subject-specific words."/>
          <p:cNvGrpSpPr>
            <a:grpSpLocks/>
          </p:cNvGrpSpPr>
          <p:nvPr/>
        </p:nvGrpSpPr>
        <p:grpSpPr bwMode="auto">
          <a:xfrm>
            <a:off x="8339140" y="2054430"/>
            <a:ext cx="3425823" cy="2409619"/>
            <a:chOff x="5943600" y="2169361"/>
            <a:chExt cx="2862846" cy="2227673"/>
          </a:xfrm>
        </p:grpSpPr>
        <p:pic>
          <p:nvPicPr>
            <p:cNvPr id="55308" name="Picture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305568" y="2169361"/>
              <a:ext cx="2500878" cy="2227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9" name="Picture 3" descr="&quot;X&quo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2448419"/>
              <a:ext cx="516244" cy="581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 name="Group 4" descr="Image of a disallowed scientific graphic because it contains mnemonics, labels, or subject-specific words.">
            <a:extLst>
              <a:ext uri="{FF2B5EF4-FFF2-40B4-BE49-F238E27FC236}">
                <a16:creationId xmlns:a16="http://schemas.microsoft.com/office/drawing/2014/main" id="{DCE061D9-1451-488A-9F7C-FCF242B77558}"/>
              </a:ext>
            </a:extLst>
          </p:cNvPr>
          <p:cNvGrpSpPr/>
          <p:nvPr/>
        </p:nvGrpSpPr>
        <p:grpSpPr>
          <a:xfrm>
            <a:off x="5662616" y="3962400"/>
            <a:ext cx="2676524" cy="1801814"/>
            <a:chOff x="6230939" y="4111625"/>
            <a:chExt cx="2676524" cy="1801814"/>
          </a:xfrm>
        </p:grpSpPr>
        <p:pic>
          <p:nvPicPr>
            <p:cNvPr id="55305" name="Picture 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469063" y="4443414"/>
              <a:ext cx="243840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7" name="Picture 3" descr="&quot;X&quo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30939" y="4111625"/>
              <a:ext cx="669925"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5421812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5992" y="247396"/>
            <a:ext cx="11121657" cy="751350"/>
          </a:xfrm>
          <a:solidFill>
            <a:schemeClr val="accent1"/>
          </a:solidFill>
          <a:ln w="28575">
            <a:solidFill>
              <a:schemeClr val="tx1"/>
            </a:solidFill>
          </a:ln>
        </p:spPr>
        <p:txBody>
          <a:bodyPr>
            <a:noAutofit/>
            <a:sp3d/>
          </a:bodyPr>
          <a:lstStyle/>
          <a:p>
            <a:pPr marL="54864">
              <a:defRPr/>
            </a:pPr>
            <a:r>
              <a:rPr lang="en-US" sz="3200" dirty="0">
                <a:solidFill>
                  <a:schemeClr val="bg1"/>
                </a:solidFill>
              </a:rPr>
              <a:t>Science: Formula Triangles </a:t>
            </a:r>
            <a:endParaRPr lang="en-US" sz="3300" dirty="0">
              <a:solidFill>
                <a:schemeClr val="bg1"/>
              </a:solidFill>
            </a:endParaRPr>
          </a:p>
        </p:txBody>
      </p:sp>
      <p:sp>
        <p:nvSpPr>
          <p:cNvPr id="4" name="Content Placeholder 3">
            <a:extLst>
              <a:ext uri="{FF2B5EF4-FFF2-40B4-BE49-F238E27FC236}">
                <a16:creationId xmlns:a16="http://schemas.microsoft.com/office/drawing/2014/main" id="{4A65FE70-19CE-486F-BDAB-8F3BFB09855F}"/>
              </a:ext>
            </a:extLst>
          </p:cNvPr>
          <p:cNvSpPr>
            <a:spLocks noGrp="1"/>
          </p:cNvSpPr>
          <p:nvPr>
            <p:ph idx="1"/>
          </p:nvPr>
        </p:nvSpPr>
        <p:spPr>
          <a:xfrm>
            <a:off x="712380" y="1283822"/>
            <a:ext cx="11121656" cy="4563167"/>
          </a:xfrm>
        </p:spPr>
        <p:txBody>
          <a:bodyPr/>
          <a:lstStyle/>
          <a:p>
            <a:r>
              <a:rPr lang="en-US" altLang="en-US" sz="2200" dirty="0">
                <a:latin typeface="Open Sans"/>
              </a:rPr>
              <a:t>Formula triangles representing relationships between variables may be used. Only formulas that appear on the appropriate state-supplied reference materials may be represented. The triangles may only include variables; for example, a triangle showing the relationship between mass, density, and volume can contain only the variables m, D, and V. Symbols for mathematical operations (e.g., ×, ÷) are </a:t>
            </a:r>
            <a:r>
              <a:rPr lang="en-US" altLang="en-US" sz="2200" b="1" dirty="0">
                <a:latin typeface="Open Sans"/>
              </a:rPr>
              <a:t>NOT </a:t>
            </a:r>
            <a:r>
              <a:rPr lang="en-US" altLang="en-US" sz="2200" dirty="0">
                <a:latin typeface="Open Sans"/>
              </a:rPr>
              <a:t>allowed.</a:t>
            </a:r>
          </a:p>
          <a:p>
            <a:endParaRPr lang="en-US" dirty="0"/>
          </a:p>
        </p:txBody>
      </p:sp>
      <p:sp>
        <p:nvSpPr>
          <p:cNvPr id="3" name="Footer Placeholder 2">
            <a:extLst>
              <a:ext uri="{FF2B5EF4-FFF2-40B4-BE49-F238E27FC236}">
                <a16:creationId xmlns:a16="http://schemas.microsoft.com/office/drawing/2014/main" id="{718DA5FB-4028-443C-855F-C3A6E7ED707D}"/>
              </a:ext>
            </a:extLst>
          </p:cNvPr>
          <p:cNvSpPr>
            <a:spLocks noGrp="1"/>
          </p:cNvSpPr>
          <p:nvPr>
            <p:ph type="ftr" sz="quarter" idx="3"/>
          </p:nvPr>
        </p:nvSpPr>
        <p:spPr/>
        <p:txBody>
          <a:bodyPr/>
          <a:lstStyle/>
          <a:p>
            <a:pPr>
              <a:defRPr/>
            </a:pPr>
            <a:r>
              <a:rPr lang="en-US" dirty="0"/>
              <a:t>Texas Education Agency  Fall 2020</a:t>
            </a:r>
          </a:p>
        </p:txBody>
      </p:sp>
      <p:sp>
        <p:nvSpPr>
          <p:cNvPr id="64516" name="Slide Number Placeholder 3"/>
          <p:cNvSpPr>
            <a:spLocks noGrp="1"/>
          </p:cNvSpPr>
          <p:nvPr>
            <p:ph type="sldNum" sz="quarter" idx="4"/>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lr>
                <a:schemeClr val="accent1"/>
              </a:buClr>
              <a:buSzPct val="70000"/>
              <a:buFont typeface="Wingdings 2" panose="05020102010507070707" pitchFamily="18" charset="2"/>
              <a:buChar char=""/>
              <a:defRPr sz="3200">
                <a:solidFill>
                  <a:schemeClr val="tx1"/>
                </a:solidFill>
                <a:latin typeface="Arial" panose="020B0604020202020204" pitchFamily="34" charset="0"/>
              </a:defRPr>
            </a:lvl1pPr>
            <a:lvl2pPr marL="742950" indent="-285750">
              <a:spcBef>
                <a:spcPts val="400"/>
              </a:spcBef>
              <a:buClr>
                <a:schemeClr val="accent2"/>
              </a:buClr>
              <a:buSzPct val="90000"/>
              <a:buChar char="•"/>
              <a:defRPr sz="2600">
                <a:solidFill>
                  <a:schemeClr val="tx1"/>
                </a:solidFill>
                <a:latin typeface="Arial" panose="020B0604020202020204" pitchFamily="34" charset="0"/>
              </a:defRPr>
            </a:lvl2pPr>
            <a:lvl3pPr marL="1143000" indent="-228600">
              <a:spcBef>
                <a:spcPts val="400"/>
              </a:spcBef>
              <a:buClr>
                <a:srgbClr val="A8CDD7"/>
              </a:buClr>
              <a:buSzPct val="100000"/>
              <a:buFont typeface="Wingdings 2" panose="05020102010507070707" pitchFamily="18" charset="2"/>
              <a:buChar char=""/>
              <a:defRPr sz="2300">
                <a:solidFill>
                  <a:schemeClr val="tx1"/>
                </a:solidFill>
                <a:latin typeface="Arial" panose="020B0604020202020204" pitchFamily="34" charset="0"/>
              </a:defRPr>
            </a:lvl3pPr>
            <a:lvl4pPr marL="1600200" indent="-228600">
              <a:spcBef>
                <a:spcPts val="400"/>
              </a:spcBef>
              <a:buClr>
                <a:srgbClr val="A8CDD7"/>
              </a:buClr>
              <a:buSzPct val="100000"/>
              <a:buFont typeface="Wingdings 2" panose="05020102010507070707" pitchFamily="18" charset="2"/>
              <a:buChar char=""/>
              <a:defRPr sz="2000">
                <a:solidFill>
                  <a:schemeClr val="tx1"/>
                </a:solidFill>
                <a:latin typeface="Arial" panose="020B0604020202020204" pitchFamily="34" charset="0"/>
              </a:defRPr>
            </a:lvl4pPr>
            <a:lvl5pPr marL="2057400" indent="-228600">
              <a:spcBef>
                <a:spcPts val="400"/>
              </a:spcBef>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5pPr>
            <a:lvl6pPr marL="25146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6pPr>
            <a:lvl7pPr marL="29718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7pPr>
            <a:lvl8pPr marL="34290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8pPr>
            <a:lvl9pPr marL="38862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9pPr>
          </a:lstStyle>
          <a:p>
            <a:pPr>
              <a:buClrTx/>
              <a:buSzTx/>
              <a:buFontTx/>
              <a:buNone/>
              <a:defRPr/>
            </a:pPr>
            <a:fld id="{1458CFE4-4F41-4B1F-85F3-2E3CAE65EDEB}" type="slidenum">
              <a:rPr lang="en-US" altLang="en-US" sz="1600">
                <a:solidFill>
                  <a:srgbClr val="DFE0D4"/>
                </a:solidFill>
              </a:rPr>
              <a:pPr>
                <a:buClrTx/>
                <a:buSzTx/>
                <a:buFontTx/>
                <a:buNone/>
                <a:defRPr/>
              </a:pPr>
              <a:t>25</a:t>
            </a:fld>
            <a:endParaRPr lang="en-US" altLang="en-US" sz="1600" dirty="0">
              <a:solidFill>
                <a:srgbClr val="DFE0D4"/>
              </a:solidFill>
            </a:endParaRPr>
          </a:p>
        </p:txBody>
      </p:sp>
      <p:grpSp>
        <p:nvGrpSpPr>
          <p:cNvPr id="57350" name="Group 42" descr="Image of an allowed formula graphic."/>
          <p:cNvGrpSpPr>
            <a:grpSpLocks/>
          </p:cNvGrpSpPr>
          <p:nvPr/>
        </p:nvGrpSpPr>
        <p:grpSpPr bwMode="auto">
          <a:xfrm>
            <a:off x="1401448" y="3525167"/>
            <a:ext cx="2101850" cy="1821199"/>
            <a:chOff x="457200" y="4343400"/>
            <a:chExt cx="1981200" cy="1563988"/>
          </a:xfrm>
        </p:grpSpPr>
        <p:pic>
          <p:nvPicPr>
            <p:cNvPr id="57373" name="Picture 5" descr="Formula triangle with variabl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4343400"/>
              <a:ext cx="1981200" cy="156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75" name="TextBox 40"/>
            <p:cNvSpPr txBox="1">
              <a:spLocks noChangeArrowheads="1"/>
            </p:cNvSpPr>
            <p:nvPr/>
          </p:nvSpPr>
          <p:spPr bwMode="auto">
            <a:xfrm>
              <a:off x="1219200" y="4811712"/>
              <a:ext cx="457200" cy="317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200"/>
                </a:spcBef>
                <a:buClr>
                  <a:schemeClr val="accent1"/>
                </a:buClr>
                <a:buSzPct val="85000"/>
                <a:buFont typeface="Wingdings" panose="05000000000000000000" pitchFamily="2" charset="2"/>
                <a:buChar char="§"/>
                <a:defRPr sz="2000">
                  <a:solidFill>
                    <a:schemeClr val="tx1"/>
                  </a:solidFill>
                  <a:latin typeface="Arial" panose="020B0604020202020204" pitchFamily="34" charset="0"/>
                </a:defRPr>
              </a:lvl1pPr>
              <a:lvl2pPr marL="742950" indent="-285750">
                <a:lnSpc>
                  <a:spcPct val="90000"/>
                </a:lnSpc>
                <a:spcBef>
                  <a:spcPts val="400"/>
                </a:spcBef>
                <a:spcAft>
                  <a:spcPts val="200"/>
                </a:spcAft>
                <a:buClr>
                  <a:schemeClr val="accent1"/>
                </a:buClr>
                <a:buSzPct val="85000"/>
                <a:buFont typeface="Wingdings" panose="05000000000000000000" pitchFamily="2" charset="2"/>
                <a:buChar char="§"/>
                <a:defRPr>
                  <a:solidFill>
                    <a:schemeClr val="tx1"/>
                  </a:solidFill>
                  <a:latin typeface="Arial" panose="020B0604020202020204" pitchFamily="34" charset="0"/>
                </a:defRPr>
              </a:lvl2pPr>
              <a:lvl3pPr marL="11430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3pPr>
              <a:lvl4pPr marL="16002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4pPr>
              <a:lvl5pPr marL="20574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5pPr>
              <a:lvl6pPr marL="25146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6pPr>
              <a:lvl7pPr marL="29718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7pPr>
              <a:lvl8pPr marL="34290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8pPr>
              <a:lvl9pPr marL="38862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9pPr>
            </a:lstStyle>
            <a:p>
              <a:pPr eaLnBrk="1" hangingPunct="1">
                <a:lnSpc>
                  <a:spcPct val="100000"/>
                </a:lnSpc>
                <a:spcBef>
                  <a:spcPct val="0"/>
                </a:spcBef>
                <a:buClrTx/>
                <a:buSzTx/>
                <a:buFontTx/>
                <a:buNone/>
              </a:pPr>
              <a:r>
                <a:rPr lang="en-US" altLang="en-US" sz="1800" b="1" dirty="0"/>
                <a:t>W</a:t>
              </a:r>
            </a:p>
          </p:txBody>
        </p:sp>
        <p:sp>
          <p:nvSpPr>
            <p:cNvPr id="57376" name="TextBox 42"/>
            <p:cNvSpPr txBox="1">
              <a:spLocks noChangeArrowheads="1"/>
            </p:cNvSpPr>
            <p:nvPr/>
          </p:nvSpPr>
          <p:spPr bwMode="auto">
            <a:xfrm>
              <a:off x="1600200" y="5421312"/>
              <a:ext cx="457200" cy="317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200"/>
                </a:spcBef>
                <a:buClr>
                  <a:schemeClr val="accent1"/>
                </a:buClr>
                <a:buSzPct val="85000"/>
                <a:buFont typeface="Wingdings" panose="05000000000000000000" pitchFamily="2" charset="2"/>
                <a:buChar char="§"/>
                <a:defRPr sz="2000">
                  <a:solidFill>
                    <a:schemeClr val="tx1"/>
                  </a:solidFill>
                  <a:latin typeface="Arial" panose="020B0604020202020204" pitchFamily="34" charset="0"/>
                </a:defRPr>
              </a:lvl1pPr>
              <a:lvl2pPr marL="742950" indent="-285750">
                <a:lnSpc>
                  <a:spcPct val="90000"/>
                </a:lnSpc>
                <a:spcBef>
                  <a:spcPts val="400"/>
                </a:spcBef>
                <a:spcAft>
                  <a:spcPts val="200"/>
                </a:spcAft>
                <a:buClr>
                  <a:schemeClr val="accent1"/>
                </a:buClr>
                <a:buSzPct val="85000"/>
                <a:buFont typeface="Wingdings" panose="05000000000000000000" pitchFamily="2" charset="2"/>
                <a:buChar char="§"/>
                <a:defRPr>
                  <a:solidFill>
                    <a:schemeClr val="tx1"/>
                  </a:solidFill>
                  <a:latin typeface="Arial" panose="020B0604020202020204" pitchFamily="34" charset="0"/>
                </a:defRPr>
              </a:lvl2pPr>
              <a:lvl3pPr marL="11430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3pPr>
              <a:lvl4pPr marL="16002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4pPr>
              <a:lvl5pPr marL="20574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5pPr>
              <a:lvl6pPr marL="25146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6pPr>
              <a:lvl7pPr marL="29718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7pPr>
              <a:lvl8pPr marL="34290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8pPr>
              <a:lvl9pPr marL="38862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9pPr>
            </a:lstStyle>
            <a:p>
              <a:pPr eaLnBrk="1" hangingPunct="1">
                <a:lnSpc>
                  <a:spcPct val="100000"/>
                </a:lnSpc>
                <a:spcBef>
                  <a:spcPct val="0"/>
                </a:spcBef>
                <a:buClrTx/>
                <a:buSzTx/>
                <a:buFontTx/>
                <a:buNone/>
              </a:pPr>
              <a:r>
                <a:rPr lang="en-US" altLang="en-US" sz="1800" b="1"/>
                <a:t>d</a:t>
              </a:r>
            </a:p>
          </p:txBody>
        </p:sp>
        <p:sp>
          <p:nvSpPr>
            <p:cNvPr id="57377" name="TextBox 43"/>
            <p:cNvSpPr txBox="1">
              <a:spLocks noChangeArrowheads="1"/>
            </p:cNvSpPr>
            <p:nvPr/>
          </p:nvSpPr>
          <p:spPr bwMode="auto">
            <a:xfrm>
              <a:off x="914400" y="5421312"/>
              <a:ext cx="457200" cy="317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200"/>
                </a:spcBef>
                <a:buClr>
                  <a:schemeClr val="accent1"/>
                </a:buClr>
                <a:buSzPct val="85000"/>
                <a:buFont typeface="Wingdings" panose="05000000000000000000" pitchFamily="2" charset="2"/>
                <a:buChar char="§"/>
                <a:defRPr sz="2000">
                  <a:solidFill>
                    <a:schemeClr val="tx1"/>
                  </a:solidFill>
                  <a:latin typeface="Arial" panose="020B0604020202020204" pitchFamily="34" charset="0"/>
                </a:defRPr>
              </a:lvl1pPr>
              <a:lvl2pPr marL="742950" indent="-285750">
                <a:lnSpc>
                  <a:spcPct val="90000"/>
                </a:lnSpc>
                <a:spcBef>
                  <a:spcPts val="400"/>
                </a:spcBef>
                <a:spcAft>
                  <a:spcPts val="200"/>
                </a:spcAft>
                <a:buClr>
                  <a:schemeClr val="accent1"/>
                </a:buClr>
                <a:buSzPct val="85000"/>
                <a:buFont typeface="Wingdings" panose="05000000000000000000" pitchFamily="2" charset="2"/>
                <a:buChar char="§"/>
                <a:defRPr>
                  <a:solidFill>
                    <a:schemeClr val="tx1"/>
                  </a:solidFill>
                  <a:latin typeface="Arial" panose="020B0604020202020204" pitchFamily="34" charset="0"/>
                </a:defRPr>
              </a:lvl2pPr>
              <a:lvl3pPr marL="11430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3pPr>
              <a:lvl4pPr marL="16002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4pPr>
              <a:lvl5pPr marL="20574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5pPr>
              <a:lvl6pPr marL="25146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6pPr>
              <a:lvl7pPr marL="29718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7pPr>
              <a:lvl8pPr marL="34290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8pPr>
              <a:lvl9pPr marL="38862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9pPr>
            </a:lstStyle>
            <a:p>
              <a:pPr eaLnBrk="1" hangingPunct="1">
                <a:lnSpc>
                  <a:spcPct val="100000"/>
                </a:lnSpc>
                <a:spcBef>
                  <a:spcPct val="0"/>
                </a:spcBef>
                <a:buClrTx/>
                <a:buSzTx/>
                <a:buFontTx/>
                <a:buNone/>
              </a:pPr>
              <a:r>
                <a:rPr lang="en-US" altLang="en-US" sz="1800" b="1"/>
                <a:t>F</a:t>
              </a:r>
            </a:p>
          </p:txBody>
        </p:sp>
      </p:grpSp>
      <p:grpSp>
        <p:nvGrpSpPr>
          <p:cNvPr id="57351" name="Group 55" descr="Image of an allowed formula graphic."/>
          <p:cNvGrpSpPr>
            <a:grpSpLocks/>
          </p:cNvGrpSpPr>
          <p:nvPr/>
        </p:nvGrpSpPr>
        <p:grpSpPr bwMode="auto">
          <a:xfrm>
            <a:off x="3924805" y="3467653"/>
            <a:ext cx="2517042" cy="1818674"/>
            <a:chOff x="3200400" y="3526719"/>
            <a:chExt cx="2302983" cy="1563988"/>
          </a:xfrm>
        </p:grpSpPr>
        <p:pic>
          <p:nvPicPr>
            <p:cNvPr id="57368" name="Picture 5" descr="Formula triangle with variabl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2183" y="3526719"/>
              <a:ext cx="1981200" cy="156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70" name="TextBox 29"/>
            <p:cNvSpPr txBox="1">
              <a:spLocks noChangeArrowheads="1"/>
            </p:cNvSpPr>
            <p:nvPr/>
          </p:nvSpPr>
          <p:spPr bwMode="auto">
            <a:xfrm>
              <a:off x="3657600" y="3897312"/>
              <a:ext cx="457200" cy="317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200"/>
                </a:spcBef>
                <a:buClr>
                  <a:schemeClr val="accent1"/>
                </a:buClr>
                <a:buSzPct val="85000"/>
                <a:buFont typeface="Wingdings" panose="05000000000000000000" pitchFamily="2" charset="2"/>
                <a:buChar char="§"/>
                <a:defRPr sz="2000">
                  <a:solidFill>
                    <a:schemeClr val="tx1"/>
                  </a:solidFill>
                  <a:latin typeface="Arial" panose="020B0604020202020204" pitchFamily="34" charset="0"/>
                </a:defRPr>
              </a:lvl1pPr>
              <a:lvl2pPr marL="742950" indent="-285750">
                <a:lnSpc>
                  <a:spcPct val="90000"/>
                </a:lnSpc>
                <a:spcBef>
                  <a:spcPts val="400"/>
                </a:spcBef>
                <a:spcAft>
                  <a:spcPts val="200"/>
                </a:spcAft>
                <a:buClr>
                  <a:schemeClr val="accent1"/>
                </a:buClr>
                <a:buSzPct val="85000"/>
                <a:buFont typeface="Wingdings" panose="05000000000000000000" pitchFamily="2" charset="2"/>
                <a:buChar char="§"/>
                <a:defRPr>
                  <a:solidFill>
                    <a:schemeClr val="tx1"/>
                  </a:solidFill>
                  <a:latin typeface="Arial" panose="020B0604020202020204" pitchFamily="34" charset="0"/>
                </a:defRPr>
              </a:lvl2pPr>
              <a:lvl3pPr marL="11430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3pPr>
              <a:lvl4pPr marL="16002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4pPr>
              <a:lvl5pPr marL="20574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5pPr>
              <a:lvl6pPr marL="25146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6pPr>
              <a:lvl7pPr marL="29718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7pPr>
              <a:lvl8pPr marL="34290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8pPr>
              <a:lvl9pPr marL="38862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9pPr>
            </a:lstStyle>
            <a:p>
              <a:pPr eaLnBrk="1" hangingPunct="1">
                <a:lnSpc>
                  <a:spcPct val="100000"/>
                </a:lnSpc>
                <a:spcBef>
                  <a:spcPct val="0"/>
                </a:spcBef>
                <a:buClrTx/>
                <a:buSzTx/>
                <a:buFontTx/>
                <a:buNone/>
              </a:pPr>
              <a:endParaRPr lang="en-US" altLang="en-US" sz="1800" b="1" dirty="0"/>
            </a:p>
          </p:txBody>
        </p:sp>
        <p:sp>
          <p:nvSpPr>
            <p:cNvPr id="57371" name="TextBox 30"/>
            <p:cNvSpPr txBox="1">
              <a:spLocks noChangeArrowheads="1"/>
            </p:cNvSpPr>
            <p:nvPr/>
          </p:nvSpPr>
          <p:spPr bwMode="auto">
            <a:xfrm>
              <a:off x="3200400" y="4430712"/>
              <a:ext cx="457200" cy="317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200"/>
                </a:spcBef>
                <a:buClr>
                  <a:schemeClr val="accent1"/>
                </a:buClr>
                <a:buSzPct val="85000"/>
                <a:buFont typeface="Wingdings" panose="05000000000000000000" pitchFamily="2" charset="2"/>
                <a:buChar char="§"/>
                <a:defRPr sz="2000">
                  <a:solidFill>
                    <a:schemeClr val="tx1"/>
                  </a:solidFill>
                  <a:latin typeface="Arial" panose="020B0604020202020204" pitchFamily="34" charset="0"/>
                </a:defRPr>
              </a:lvl1pPr>
              <a:lvl2pPr marL="742950" indent="-285750">
                <a:lnSpc>
                  <a:spcPct val="90000"/>
                </a:lnSpc>
                <a:spcBef>
                  <a:spcPts val="400"/>
                </a:spcBef>
                <a:spcAft>
                  <a:spcPts val="200"/>
                </a:spcAft>
                <a:buClr>
                  <a:schemeClr val="accent1"/>
                </a:buClr>
                <a:buSzPct val="85000"/>
                <a:buFont typeface="Wingdings" panose="05000000000000000000" pitchFamily="2" charset="2"/>
                <a:buChar char="§"/>
                <a:defRPr>
                  <a:solidFill>
                    <a:schemeClr val="tx1"/>
                  </a:solidFill>
                  <a:latin typeface="Arial" panose="020B0604020202020204" pitchFamily="34" charset="0"/>
                </a:defRPr>
              </a:lvl2pPr>
              <a:lvl3pPr marL="11430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3pPr>
              <a:lvl4pPr marL="16002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4pPr>
              <a:lvl5pPr marL="20574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5pPr>
              <a:lvl6pPr marL="25146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6pPr>
              <a:lvl7pPr marL="29718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7pPr>
              <a:lvl8pPr marL="34290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8pPr>
              <a:lvl9pPr marL="38862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9pPr>
            </a:lstStyle>
            <a:p>
              <a:pPr eaLnBrk="1" hangingPunct="1">
                <a:lnSpc>
                  <a:spcPct val="100000"/>
                </a:lnSpc>
                <a:spcBef>
                  <a:spcPct val="0"/>
                </a:spcBef>
                <a:buClrTx/>
                <a:buSzTx/>
                <a:buFontTx/>
                <a:buNone/>
              </a:pPr>
              <a:endParaRPr lang="en-US" altLang="en-US" sz="1800" b="1" dirty="0"/>
            </a:p>
          </p:txBody>
        </p:sp>
        <p:sp>
          <p:nvSpPr>
            <p:cNvPr id="45" name="TextBox 29">
              <a:extLst>
                <a:ext uri="{FF2B5EF4-FFF2-40B4-BE49-F238E27FC236}">
                  <a16:creationId xmlns:a16="http://schemas.microsoft.com/office/drawing/2014/main" id="{F24156E3-A670-4C5E-ABB2-D710933F469F}"/>
                </a:ext>
              </a:extLst>
            </p:cNvPr>
            <p:cNvSpPr txBox="1">
              <a:spLocks noChangeArrowheads="1"/>
            </p:cNvSpPr>
            <p:nvPr/>
          </p:nvSpPr>
          <p:spPr bwMode="auto">
            <a:xfrm>
              <a:off x="4276411" y="4094741"/>
              <a:ext cx="457200" cy="317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200"/>
                </a:spcBef>
                <a:buClr>
                  <a:schemeClr val="accent1"/>
                </a:buClr>
                <a:buSzPct val="85000"/>
                <a:buFont typeface="Wingdings" panose="05000000000000000000" pitchFamily="2" charset="2"/>
                <a:buChar char="§"/>
                <a:defRPr sz="2000">
                  <a:solidFill>
                    <a:schemeClr val="tx1"/>
                  </a:solidFill>
                  <a:latin typeface="Arial" panose="020B0604020202020204" pitchFamily="34" charset="0"/>
                </a:defRPr>
              </a:lvl1pPr>
              <a:lvl2pPr marL="742950" indent="-285750">
                <a:lnSpc>
                  <a:spcPct val="90000"/>
                </a:lnSpc>
                <a:spcBef>
                  <a:spcPts val="400"/>
                </a:spcBef>
                <a:spcAft>
                  <a:spcPts val="200"/>
                </a:spcAft>
                <a:buClr>
                  <a:schemeClr val="accent1"/>
                </a:buClr>
                <a:buSzPct val="85000"/>
                <a:buFont typeface="Wingdings" panose="05000000000000000000" pitchFamily="2" charset="2"/>
                <a:buChar char="§"/>
                <a:defRPr>
                  <a:solidFill>
                    <a:schemeClr val="tx1"/>
                  </a:solidFill>
                  <a:latin typeface="Arial" panose="020B0604020202020204" pitchFamily="34" charset="0"/>
                </a:defRPr>
              </a:lvl2pPr>
              <a:lvl3pPr marL="11430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3pPr>
              <a:lvl4pPr marL="16002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4pPr>
              <a:lvl5pPr marL="20574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5pPr>
              <a:lvl6pPr marL="25146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6pPr>
              <a:lvl7pPr marL="29718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7pPr>
              <a:lvl8pPr marL="34290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8pPr>
              <a:lvl9pPr marL="38862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9pPr>
            </a:lstStyle>
            <a:p>
              <a:pPr eaLnBrk="1" hangingPunct="1">
                <a:lnSpc>
                  <a:spcPct val="100000"/>
                </a:lnSpc>
                <a:spcBef>
                  <a:spcPct val="0"/>
                </a:spcBef>
                <a:buClrTx/>
                <a:buSzTx/>
                <a:buFontTx/>
                <a:buNone/>
              </a:pPr>
              <a:r>
                <a:rPr lang="en-US" altLang="en-US" sz="1800" b="1" dirty="0"/>
                <a:t>m</a:t>
              </a:r>
            </a:p>
          </p:txBody>
        </p:sp>
        <p:sp>
          <p:nvSpPr>
            <p:cNvPr id="46" name="TextBox 30">
              <a:extLst>
                <a:ext uri="{FF2B5EF4-FFF2-40B4-BE49-F238E27FC236}">
                  <a16:creationId xmlns:a16="http://schemas.microsoft.com/office/drawing/2014/main" id="{764554F4-9C8E-40CD-ABAE-DB978D6F7231}"/>
                </a:ext>
              </a:extLst>
            </p:cNvPr>
            <p:cNvSpPr txBox="1">
              <a:spLocks noChangeArrowheads="1"/>
            </p:cNvSpPr>
            <p:nvPr/>
          </p:nvSpPr>
          <p:spPr bwMode="auto">
            <a:xfrm>
              <a:off x="3927359" y="4592881"/>
              <a:ext cx="457200" cy="317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200"/>
                </a:spcBef>
                <a:buClr>
                  <a:schemeClr val="accent1"/>
                </a:buClr>
                <a:buSzPct val="85000"/>
                <a:buFont typeface="Wingdings" panose="05000000000000000000" pitchFamily="2" charset="2"/>
                <a:buChar char="§"/>
                <a:defRPr sz="2000">
                  <a:solidFill>
                    <a:schemeClr val="tx1"/>
                  </a:solidFill>
                  <a:latin typeface="Arial" panose="020B0604020202020204" pitchFamily="34" charset="0"/>
                </a:defRPr>
              </a:lvl1pPr>
              <a:lvl2pPr marL="742950" indent="-285750">
                <a:lnSpc>
                  <a:spcPct val="90000"/>
                </a:lnSpc>
                <a:spcBef>
                  <a:spcPts val="400"/>
                </a:spcBef>
                <a:spcAft>
                  <a:spcPts val="200"/>
                </a:spcAft>
                <a:buClr>
                  <a:schemeClr val="accent1"/>
                </a:buClr>
                <a:buSzPct val="85000"/>
                <a:buFont typeface="Wingdings" panose="05000000000000000000" pitchFamily="2" charset="2"/>
                <a:buChar char="§"/>
                <a:defRPr>
                  <a:solidFill>
                    <a:schemeClr val="tx1"/>
                  </a:solidFill>
                  <a:latin typeface="Arial" panose="020B0604020202020204" pitchFamily="34" charset="0"/>
                </a:defRPr>
              </a:lvl2pPr>
              <a:lvl3pPr marL="11430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3pPr>
              <a:lvl4pPr marL="16002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4pPr>
              <a:lvl5pPr marL="20574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5pPr>
              <a:lvl6pPr marL="25146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6pPr>
              <a:lvl7pPr marL="29718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7pPr>
              <a:lvl8pPr marL="34290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8pPr>
              <a:lvl9pPr marL="38862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9pPr>
            </a:lstStyle>
            <a:p>
              <a:pPr eaLnBrk="1" hangingPunct="1">
                <a:lnSpc>
                  <a:spcPct val="100000"/>
                </a:lnSpc>
                <a:spcBef>
                  <a:spcPct val="0"/>
                </a:spcBef>
                <a:buClrTx/>
                <a:buSzTx/>
                <a:buFontTx/>
                <a:buNone/>
              </a:pPr>
              <a:r>
                <a:rPr lang="en-US" altLang="en-US" sz="1800" b="1" dirty="0"/>
                <a:t>D</a:t>
              </a:r>
            </a:p>
          </p:txBody>
        </p:sp>
        <p:sp>
          <p:nvSpPr>
            <p:cNvPr id="47" name="TextBox 31">
              <a:extLst>
                <a:ext uri="{FF2B5EF4-FFF2-40B4-BE49-F238E27FC236}">
                  <a16:creationId xmlns:a16="http://schemas.microsoft.com/office/drawing/2014/main" id="{D69B5BA0-9FC4-4735-B38E-FB7BFEF0050F}"/>
                </a:ext>
              </a:extLst>
            </p:cNvPr>
            <p:cNvSpPr txBox="1">
              <a:spLocks noChangeArrowheads="1"/>
            </p:cNvSpPr>
            <p:nvPr/>
          </p:nvSpPr>
          <p:spPr bwMode="auto">
            <a:xfrm>
              <a:off x="4581212" y="4628141"/>
              <a:ext cx="457200" cy="317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200"/>
                </a:spcBef>
                <a:buClr>
                  <a:schemeClr val="accent1"/>
                </a:buClr>
                <a:buSzPct val="85000"/>
                <a:buFont typeface="Wingdings" panose="05000000000000000000" pitchFamily="2" charset="2"/>
                <a:buChar char="§"/>
                <a:defRPr sz="2000">
                  <a:solidFill>
                    <a:schemeClr val="tx1"/>
                  </a:solidFill>
                  <a:latin typeface="Arial" panose="020B0604020202020204" pitchFamily="34" charset="0"/>
                </a:defRPr>
              </a:lvl1pPr>
              <a:lvl2pPr marL="742950" indent="-285750">
                <a:lnSpc>
                  <a:spcPct val="90000"/>
                </a:lnSpc>
                <a:spcBef>
                  <a:spcPts val="400"/>
                </a:spcBef>
                <a:spcAft>
                  <a:spcPts val="200"/>
                </a:spcAft>
                <a:buClr>
                  <a:schemeClr val="accent1"/>
                </a:buClr>
                <a:buSzPct val="85000"/>
                <a:buFont typeface="Wingdings" panose="05000000000000000000" pitchFamily="2" charset="2"/>
                <a:buChar char="§"/>
                <a:defRPr>
                  <a:solidFill>
                    <a:schemeClr val="tx1"/>
                  </a:solidFill>
                  <a:latin typeface="Arial" panose="020B0604020202020204" pitchFamily="34" charset="0"/>
                </a:defRPr>
              </a:lvl2pPr>
              <a:lvl3pPr marL="11430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3pPr>
              <a:lvl4pPr marL="16002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4pPr>
              <a:lvl5pPr marL="20574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5pPr>
              <a:lvl6pPr marL="25146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6pPr>
              <a:lvl7pPr marL="29718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7pPr>
              <a:lvl8pPr marL="34290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8pPr>
              <a:lvl9pPr marL="38862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9pPr>
            </a:lstStyle>
            <a:p>
              <a:pPr eaLnBrk="1" hangingPunct="1">
                <a:lnSpc>
                  <a:spcPct val="100000"/>
                </a:lnSpc>
                <a:spcBef>
                  <a:spcPct val="0"/>
                </a:spcBef>
                <a:buClrTx/>
                <a:buSzTx/>
                <a:buFontTx/>
                <a:buNone/>
              </a:pPr>
              <a:r>
                <a:rPr lang="en-US" altLang="en-US" sz="1800" b="1" dirty="0"/>
                <a:t>V</a:t>
              </a:r>
            </a:p>
          </p:txBody>
        </p:sp>
      </p:grpSp>
      <p:grpSp>
        <p:nvGrpSpPr>
          <p:cNvPr id="57352" name="Group 59" descr="Image of a disallowed formula graphic because it contains mathematical operators, symbols, or words."/>
          <p:cNvGrpSpPr>
            <a:grpSpLocks/>
          </p:cNvGrpSpPr>
          <p:nvPr/>
        </p:nvGrpSpPr>
        <p:grpSpPr bwMode="auto">
          <a:xfrm>
            <a:off x="9783353" y="3459264"/>
            <a:ext cx="2198687" cy="1806575"/>
            <a:chOff x="6324600" y="3048000"/>
            <a:chExt cx="1981200" cy="1563988"/>
          </a:xfrm>
        </p:grpSpPr>
        <p:pic>
          <p:nvPicPr>
            <p:cNvPr id="57363" name="Picture 5" descr="Formula triangle labeled with word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3048000"/>
              <a:ext cx="1981200" cy="156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64" name="Picture 3" descr="&quot;X&quo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65876" y="3085397"/>
              <a:ext cx="60325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65" name="TextBox 33"/>
            <p:cNvSpPr txBox="1">
              <a:spLocks noChangeArrowheads="1"/>
            </p:cNvSpPr>
            <p:nvPr/>
          </p:nvSpPr>
          <p:spPr bwMode="auto">
            <a:xfrm>
              <a:off x="7010400" y="3657600"/>
              <a:ext cx="762000" cy="29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200"/>
                </a:spcBef>
                <a:buClr>
                  <a:schemeClr val="accent1"/>
                </a:buClr>
                <a:buSzPct val="85000"/>
                <a:buFont typeface="Wingdings" panose="05000000000000000000" pitchFamily="2" charset="2"/>
                <a:buChar char="§"/>
                <a:defRPr sz="2000">
                  <a:solidFill>
                    <a:schemeClr val="tx1"/>
                  </a:solidFill>
                  <a:latin typeface="Arial" panose="020B0604020202020204" pitchFamily="34" charset="0"/>
                </a:defRPr>
              </a:lvl1pPr>
              <a:lvl2pPr marL="742950" indent="-285750">
                <a:lnSpc>
                  <a:spcPct val="90000"/>
                </a:lnSpc>
                <a:spcBef>
                  <a:spcPts val="400"/>
                </a:spcBef>
                <a:spcAft>
                  <a:spcPts val="200"/>
                </a:spcAft>
                <a:buClr>
                  <a:schemeClr val="accent1"/>
                </a:buClr>
                <a:buSzPct val="85000"/>
                <a:buFont typeface="Wingdings" panose="05000000000000000000" pitchFamily="2" charset="2"/>
                <a:buChar char="§"/>
                <a:defRPr>
                  <a:solidFill>
                    <a:schemeClr val="tx1"/>
                  </a:solidFill>
                  <a:latin typeface="Arial" panose="020B0604020202020204" pitchFamily="34" charset="0"/>
                </a:defRPr>
              </a:lvl2pPr>
              <a:lvl3pPr marL="11430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3pPr>
              <a:lvl4pPr marL="16002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4pPr>
              <a:lvl5pPr marL="20574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5pPr>
              <a:lvl6pPr marL="25146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6pPr>
              <a:lvl7pPr marL="29718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7pPr>
              <a:lvl8pPr marL="34290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8pPr>
              <a:lvl9pPr marL="38862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9pPr>
            </a:lstStyle>
            <a:p>
              <a:pPr eaLnBrk="1" hangingPunct="1">
                <a:lnSpc>
                  <a:spcPct val="100000"/>
                </a:lnSpc>
                <a:spcBef>
                  <a:spcPct val="0"/>
                </a:spcBef>
                <a:buClrTx/>
                <a:buSzTx/>
                <a:buFontTx/>
                <a:buNone/>
              </a:pPr>
              <a:r>
                <a:rPr lang="en-US" altLang="en-US" sz="1600" b="1"/>
                <a:t>mass</a:t>
              </a:r>
            </a:p>
          </p:txBody>
        </p:sp>
        <p:sp>
          <p:nvSpPr>
            <p:cNvPr id="57366" name="TextBox 35"/>
            <p:cNvSpPr txBox="1">
              <a:spLocks noChangeArrowheads="1"/>
            </p:cNvSpPr>
            <p:nvPr/>
          </p:nvSpPr>
          <p:spPr bwMode="auto">
            <a:xfrm>
              <a:off x="6477000" y="4233446"/>
              <a:ext cx="990600" cy="279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200"/>
                </a:spcBef>
                <a:buClr>
                  <a:schemeClr val="accent1"/>
                </a:buClr>
                <a:buSzPct val="85000"/>
                <a:buFont typeface="Wingdings" panose="05000000000000000000" pitchFamily="2" charset="2"/>
                <a:buChar char="§"/>
                <a:defRPr sz="2000">
                  <a:solidFill>
                    <a:schemeClr val="tx1"/>
                  </a:solidFill>
                  <a:latin typeface="Arial" panose="020B0604020202020204" pitchFamily="34" charset="0"/>
                </a:defRPr>
              </a:lvl1pPr>
              <a:lvl2pPr marL="742950" indent="-285750">
                <a:lnSpc>
                  <a:spcPct val="90000"/>
                </a:lnSpc>
                <a:spcBef>
                  <a:spcPts val="400"/>
                </a:spcBef>
                <a:spcAft>
                  <a:spcPts val="200"/>
                </a:spcAft>
                <a:buClr>
                  <a:schemeClr val="accent1"/>
                </a:buClr>
                <a:buSzPct val="85000"/>
                <a:buFont typeface="Wingdings" panose="05000000000000000000" pitchFamily="2" charset="2"/>
                <a:buChar char="§"/>
                <a:defRPr>
                  <a:solidFill>
                    <a:schemeClr val="tx1"/>
                  </a:solidFill>
                  <a:latin typeface="Arial" panose="020B0604020202020204" pitchFamily="34" charset="0"/>
                </a:defRPr>
              </a:lvl2pPr>
              <a:lvl3pPr marL="11430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3pPr>
              <a:lvl4pPr marL="16002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4pPr>
              <a:lvl5pPr marL="20574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5pPr>
              <a:lvl6pPr marL="25146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6pPr>
              <a:lvl7pPr marL="29718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7pPr>
              <a:lvl8pPr marL="34290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8pPr>
              <a:lvl9pPr marL="38862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9pPr>
            </a:lstStyle>
            <a:p>
              <a:pPr eaLnBrk="1" hangingPunct="1">
                <a:lnSpc>
                  <a:spcPct val="100000"/>
                </a:lnSpc>
                <a:spcBef>
                  <a:spcPct val="0"/>
                </a:spcBef>
                <a:buClrTx/>
                <a:buSzTx/>
                <a:buFontTx/>
                <a:buNone/>
              </a:pPr>
              <a:r>
                <a:rPr lang="en-US" altLang="en-US" sz="1500" b="1"/>
                <a:t>Density</a:t>
              </a:r>
            </a:p>
          </p:txBody>
        </p:sp>
        <p:sp>
          <p:nvSpPr>
            <p:cNvPr id="57367" name="TextBox 36"/>
            <p:cNvSpPr txBox="1">
              <a:spLocks noChangeArrowheads="1"/>
            </p:cNvSpPr>
            <p:nvPr/>
          </p:nvSpPr>
          <p:spPr bwMode="auto">
            <a:xfrm>
              <a:off x="7239000" y="4233446"/>
              <a:ext cx="990600" cy="29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200"/>
                </a:spcBef>
                <a:buClr>
                  <a:schemeClr val="accent1"/>
                </a:buClr>
                <a:buSzPct val="85000"/>
                <a:buFont typeface="Wingdings" panose="05000000000000000000" pitchFamily="2" charset="2"/>
                <a:buChar char="§"/>
                <a:defRPr sz="2000">
                  <a:solidFill>
                    <a:schemeClr val="tx1"/>
                  </a:solidFill>
                  <a:latin typeface="Arial" panose="020B0604020202020204" pitchFamily="34" charset="0"/>
                </a:defRPr>
              </a:lvl1pPr>
              <a:lvl2pPr marL="742950" indent="-285750">
                <a:lnSpc>
                  <a:spcPct val="90000"/>
                </a:lnSpc>
                <a:spcBef>
                  <a:spcPts val="400"/>
                </a:spcBef>
                <a:spcAft>
                  <a:spcPts val="200"/>
                </a:spcAft>
                <a:buClr>
                  <a:schemeClr val="accent1"/>
                </a:buClr>
                <a:buSzPct val="85000"/>
                <a:buFont typeface="Wingdings" panose="05000000000000000000" pitchFamily="2" charset="2"/>
                <a:buChar char="§"/>
                <a:defRPr>
                  <a:solidFill>
                    <a:schemeClr val="tx1"/>
                  </a:solidFill>
                  <a:latin typeface="Arial" panose="020B0604020202020204" pitchFamily="34" charset="0"/>
                </a:defRPr>
              </a:lvl2pPr>
              <a:lvl3pPr marL="11430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3pPr>
              <a:lvl4pPr marL="16002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4pPr>
              <a:lvl5pPr marL="20574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5pPr>
              <a:lvl6pPr marL="25146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6pPr>
              <a:lvl7pPr marL="29718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7pPr>
              <a:lvl8pPr marL="34290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8pPr>
              <a:lvl9pPr marL="38862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9pPr>
            </a:lstStyle>
            <a:p>
              <a:pPr eaLnBrk="1" hangingPunct="1">
                <a:lnSpc>
                  <a:spcPct val="100000"/>
                </a:lnSpc>
                <a:spcBef>
                  <a:spcPct val="0"/>
                </a:spcBef>
                <a:buClrTx/>
                <a:buSzTx/>
                <a:buFontTx/>
                <a:buNone/>
              </a:pPr>
              <a:r>
                <a:rPr lang="en-US" altLang="en-US" sz="1600" b="1"/>
                <a:t>volume</a:t>
              </a:r>
            </a:p>
          </p:txBody>
        </p:sp>
      </p:grpSp>
      <p:grpSp>
        <p:nvGrpSpPr>
          <p:cNvPr id="35" name="Group 4" descr="Image of a disallowed formula graphic because it contains mathematical operators, symbols, or words.">
            <a:extLst>
              <a:ext uri="{FF2B5EF4-FFF2-40B4-BE49-F238E27FC236}">
                <a16:creationId xmlns:a16="http://schemas.microsoft.com/office/drawing/2014/main" id="{D14DA02A-3E48-4A6C-8AC3-DD579258EA61}"/>
              </a:ext>
            </a:extLst>
          </p:cNvPr>
          <p:cNvGrpSpPr>
            <a:grpSpLocks/>
          </p:cNvGrpSpPr>
          <p:nvPr/>
        </p:nvGrpSpPr>
        <p:grpSpPr bwMode="auto">
          <a:xfrm>
            <a:off x="7078100" y="3422902"/>
            <a:ext cx="2225675" cy="1908175"/>
            <a:chOff x="4406784" y="4535239"/>
            <a:chExt cx="2225902" cy="1908619"/>
          </a:xfrm>
        </p:grpSpPr>
        <p:grpSp>
          <p:nvGrpSpPr>
            <p:cNvPr id="36" name="Group 3">
              <a:extLst>
                <a:ext uri="{FF2B5EF4-FFF2-40B4-BE49-F238E27FC236}">
                  <a16:creationId xmlns:a16="http://schemas.microsoft.com/office/drawing/2014/main" id="{F383F638-39A1-45E9-B2F4-C7F42624AF98}"/>
                </a:ext>
              </a:extLst>
            </p:cNvPr>
            <p:cNvGrpSpPr>
              <a:grpSpLocks/>
            </p:cNvGrpSpPr>
            <p:nvPr/>
          </p:nvGrpSpPr>
          <p:grpSpPr bwMode="auto">
            <a:xfrm>
              <a:off x="4406784" y="4535239"/>
              <a:ext cx="2225902" cy="1908619"/>
              <a:chOff x="4406784" y="4535239"/>
              <a:chExt cx="2225902" cy="1908619"/>
            </a:xfrm>
          </p:grpSpPr>
          <p:pic>
            <p:nvPicPr>
              <p:cNvPr id="38" name="Picture 5" descr="Formula triangle labeled with words and symbols for mathematical operations">
                <a:extLst>
                  <a:ext uri="{FF2B5EF4-FFF2-40B4-BE49-F238E27FC236}">
                    <a16:creationId xmlns:a16="http://schemas.microsoft.com/office/drawing/2014/main" id="{BC8471BA-2FF9-4CFD-A8B5-B8CE35AB0C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06784" y="4553187"/>
                <a:ext cx="2225902" cy="1890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3" descr="&quot;X&quot;">
                <a:extLst>
                  <a:ext uri="{FF2B5EF4-FFF2-40B4-BE49-F238E27FC236}">
                    <a16:creationId xmlns:a16="http://schemas.microsoft.com/office/drawing/2014/main" id="{D9FB5F72-8445-4F93-8B27-FAEC81744B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7516" y="4535239"/>
                <a:ext cx="677759" cy="729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TextBox 41">
                <a:extLst>
                  <a:ext uri="{FF2B5EF4-FFF2-40B4-BE49-F238E27FC236}">
                    <a16:creationId xmlns:a16="http://schemas.microsoft.com/office/drawing/2014/main" id="{4CE72224-63FE-494E-B3D1-02D77D63B640}"/>
                  </a:ext>
                </a:extLst>
              </p:cNvPr>
              <p:cNvSpPr txBox="1">
                <a:spLocks noChangeArrowheads="1"/>
              </p:cNvSpPr>
              <p:nvPr/>
            </p:nvSpPr>
            <p:spPr bwMode="auto">
              <a:xfrm>
                <a:off x="5204959" y="5212565"/>
                <a:ext cx="856116" cy="338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200"/>
                  </a:spcBef>
                  <a:buClr>
                    <a:schemeClr val="accent1"/>
                  </a:buClr>
                  <a:buSzPct val="85000"/>
                  <a:buFont typeface="Wingdings" panose="05000000000000000000" pitchFamily="2" charset="2"/>
                  <a:buChar char="§"/>
                  <a:defRPr sz="2000">
                    <a:solidFill>
                      <a:schemeClr val="tx1"/>
                    </a:solidFill>
                    <a:latin typeface="Arial" panose="020B0604020202020204" pitchFamily="34" charset="0"/>
                  </a:defRPr>
                </a:lvl1pPr>
                <a:lvl2pPr marL="742950" indent="-285750">
                  <a:lnSpc>
                    <a:spcPct val="90000"/>
                  </a:lnSpc>
                  <a:spcBef>
                    <a:spcPts val="400"/>
                  </a:spcBef>
                  <a:spcAft>
                    <a:spcPts val="200"/>
                  </a:spcAft>
                  <a:buClr>
                    <a:schemeClr val="accent1"/>
                  </a:buClr>
                  <a:buSzPct val="85000"/>
                  <a:buFont typeface="Wingdings" panose="05000000000000000000" pitchFamily="2" charset="2"/>
                  <a:buChar char="§"/>
                  <a:defRPr>
                    <a:solidFill>
                      <a:schemeClr val="tx1"/>
                    </a:solidFill>
                    <a:latin typeface="Arial" panose="020B0604020202020204" pitchFamily="34" charset="0"/>
                  </a:defRPr>
                </a:lvl2pPr>
                <a:lvl3pPr marL="11430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3pPr>
                <a:lvl4pPr marL="16002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4pPr>
                <a:lvl5pPr marL="20574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5pPr>
                <a:lvl6pPr marL="25146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6pPr>
                <a:lvl7pPr marL="29718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7pPr>
                <a:lvl8pPr marL="34290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8pPr>
                <a:lvl9pPr marL="38862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9pPr>
              </a:lstStyle>
              <a:p>
                <a:pPr eaLnBrk="1" hangingPunct="1">
                  <a:lnSpc>
                    <a:spcPct val="100000"/>
                  </a:lnSpc>
                  <a:spcBef>
                    <a:spcPct val="0"/>
                  </a:spcBef>
                  <a:buClrTx/>
                  <a:buSzTx/>
                  <a:buFontTx/>
                  <a:buNone/>
                </a:pPr>
                <a:r>
                  <a:rPr lang="en-US" altLang="en-US" sz="1600" b="1"/>
                  <a:t>Work</a:t>
                </a:r>
              </a:p>
            </p:txBody>
          </p:sp>
          <p:sp>
            <p:nvSpPr>
              <p:cNvPr id="41" name="TextBox 44">
                <a:extLst>
                  <a:ext uri="{FF2B5EF4-FFF2-40B4-BE49-F238E27FC236}">
                    <a16:creationId xmlns:a16="http://schemas.microsoft.com/office/drawing/2014/main" id="{1A1083E6-098A-4DF3-B58A-03ADE51533B1}"/>
                  </a:ext>
                </a:extLst>
              </p:cNvPr>
              <p:cNvSpPr txBox="1">
                <a:spLocks noChangeArrowheads="1"/>
              </p:cNvSpPr>
              <p:nvPr/>
            </p:nvSpPr>
            <p:spPr bwMode="auto">
              <a:xfrm>
                <a:off x="5376182" y="6000810"/>
                <a:ext cx="1198563" cy="338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200"/>
                  </a:spcBef>
                  <a:buClr>
                    <a:schemeClr val="accent1"/>
                  </a:buClr>
                  <a:buSzPct val="85000"/>
                  <a:buFont typeface="Wingdings" panose="05000000000000000000" pitchFamily="2" charset="2"/>
                  <a:buChar char="§"/>
                  <a:defRPr sz="2000">
                    <a:solidFill>
                      <a:schemeClr val="tx1"/>
                    </a:solidFill>
                    <a:latin typeface="Arial" panose="020B0604020202020204" pitchFamily="34" charset="0"/>
                  </a:defRPr>
                </a:lvl1pPr>
                <a:lvl2pPr marL="742950" indent="-285750">
                  <a:lnSpc>
                    <a:spcPct val="90000"/>
                  </a:lnSpc>
                  <a:spcBef>
                    <a:spcPts val="400"/>
                  </a:spcBef>
                  <a:spcAft>
                    <a:spcPts val="200"/>
                  </a:spcAft>
                  <a:buClr>
                    <a:schemeClr val="accent1"/>
                  </a:buClr>
                  <a:buSzPct val="85000"/>
                  <a:buFont typeface="Wingdings" panose="05000000000000000000" pitchFamily="2" charset="2"/>
                  <a:buChar char="§"/>
                  <a:defRPr>
                    <a:solidFill>
                      <a:schemeClr val="tx1"/>
                    </a:solidFill>
                    <a:latin typeface="Arial" panose="020B0604020202020204" pitchFamily="34" charset="0"/>
                  </a:defRPr>
                </a:lvl2pPr>
                <a:lvl3pPr marL="11430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3pPr>
                <a:lvl4pPr marL="16002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4pPr>
                <a:lvl5pPr marL="20574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5pPr>
                <a:lvl6pPr marL="25146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6pPr>
                <a:lvl7pPr marL="29718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7pPr>
                <a:lvl8pPr marL="34290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8pPr>
                <a:lvl9pPr marL="38862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9pPr>
              </a:lstStyle>
              <a:p>
                <a:pPr eaLnBrk="1" hangingPunct="1">
                  <a:lnSpc>
                    <a:spcPct val="100000"/>
                  </a:lnSpc>
                  <a:spcBef>
                    <a:spcPct val="0"/>
                  </a:spcBef>
                  <a:buClrTx/>
                  <a:buSzTx/>
                  <a:buFontTx/>
                  <a:buNone/>
                </a:pPr>
                <a:r>
                  <a:rPr lang="en-US" altLang="en-US" sz="1600" b="1"/>
                  <a:t>distance</a:t>
                </a:r>
              </a:p>
            </p:txBody>
          </p:sp>
          <p:sp>
            <p:nvSpPr>
              <p:cNvPr id="42" name="TextBox 45">
                <a:extLst>
                  <a:ext uri="{FF2B5EF4-FFF2-40B4-BE49-F238E27FC236}">
                    <a16:creationId xmlns:a16="http://schemas.microsoft.com/office/drawing/2014/main" id="{AEC9F864-53BB-4457-9326-16E98432F8AC}"/>
                  </a:ext>
                </a:extLst>
              </p:cNvPr>
              <p:cNvSpPr txBox="1">
                <a:spLocks noChangeArrowheads="1"/>
              </p:cNvSpPr>
              <p:nvPr/>
            </p:nvSpPr>
            <p:spPr bwMode="auto">
              <a:xfrm>
                <a:off x="4691289" y="6000810"/>
                <a:ext cx="856116" cy="338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200"/>
                  </a:spcBef>
                  <a:buClr>
                    <a:schemeClr val="accent1"/>
                  </a:buClr>
                  <a:buSzPct val="85000"/>
                  <a:buFont typeface="Wingdings" panose="05000000000000000000" pitchFamily="2" charset="2"/>
                  <a:buChar char="§"/>
                  <a:defRPr sz="2000">
                    <a:solidFill>
                      <a:schemeClr val="tx1"/>
                    </a:solidFill>
                    <a:latin typeface="Arial" panose="020B0604020202020204" pitchFamily="34" charset="0"/>
                  </a:defRPr>
                </a:lvl1pPr>
                <a:lvl2pPr marL="742950" indent="-285750">
                  <a:lnSpc>
                    <a:spcPct val="90000"/>
                  </a:lnSpc>
                  <a:spcBef>
                    <a:spcPts val="400"/>
                  </a:spcBef>
                  <a:spcAft>
                    <a:spcPts val="200"/>
                  </a:spcAft>
                  <a:buClr>
                    <a:schemeClr val="accent1"/>
                  </a:buClr>
                  <a:buSzPct val="85000"/>
                  <a:buFont typeface="Wingdings" panose="05000000000000000000" pitchFamily="2" charset="2"/>
                  <a:buChar char="§"/>
                  <a:defRPr>
                    <a:solidFill>
                      <a:schemeClr val="tx1"/>
                    </a:solidFill>
                    <a:latin typeface="Arial" panose="020B0604020202020204" pitchFamily="34" charset="0"/>
                  </a:defRPr>
                </a:lvl2pPr>
                <a:lvl3pPr marL="11430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3pPr>
                <a:lvl4pPr marL="16002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4pPr>
                <a:lvl5pPr marL="20574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5pPr>
                <a:lvl6pPr marL="25146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6pPr>
                <a:lvl7pPr marL="29718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7pPr>
                <a:lvl8pPr marL="34290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8pPr>
                <a:lvl9pPr marL="38862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9pPr>
              </a:lstStyle>
              <a:p>
                <a:pPr eaLnBrk="1" hangingPunct="1">
                  <a:lnSpc>
                    <a:spcPct val="100000"/>
                  </a:lnSpc>
                  <a:spcBef>
                    <a:spcPct val="0"/>
                  </a:spcBef>
                  <a:buClrTx/>
                  <a:buSzTx/>
                  <a:buFontTx/>
                  <a:buNone/>
                </a:pPr>
                <a:r>
                  <a:rPr lang="en-US" altLang="en-US" sz="1600" b="1"/>
                  <a:t>force</a:t>
                </a:r>
              </a:p>
            </p:txBody>
          </p:sp>
          <p:sp>
            <p:nvSpPr>
              <p:cNvPr id="43" name="TextBox 48">
                <a:extLst>
                  <a:ext uri="{FF2B5EF4-FFF2-40B4-BE49-F238E27FC236}">
                    <a16:creationId xmlns:a16="http://schemas.microsoft.com/office/drawing/2014/main" id="{A3214D94-36E1-4BBA-A24C-6F1BEB2C8601}"/>
                  </a:ext>
                </a:extLst>
              </p:cNvPr>
              <p:cNvSpPr txBox="1">
                <a:spLocks noChangeArrowheads="1"/>
              </p:cNvSpPr>
              <p:nvPr/>
            </p:nvSpPr>
            <p:spPr bwMode="auto">
              <a:xfrm rot="10800000" flipV="1">
                <a:off x="5266788" y="5836340"/>
                <a:ext cx="25683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200"/>
                  </a:spcBef>
                  <a:buClr>
                    <a:schemeClr val="accent1"/>
                  </a:buClr>
                  <a:buSzPct val="85000"/>
                  <a:buFont typeface="Wingdings" panose="05000000000000000000" pitchFamily="2" charset="2"/>
                  <a:buChar char="§"/>
                  <a:defRPr sz="2000">
                    <a:solidFill>
                      <a:schemeClr val="tx1"/>
                    </a:solidFill>
                    <a:latin typeface="Arial" panose="020B0604020202020204" pitchFamily="34" charset="0"/>
                  </a:defRPr>
                </a:lvl1pPr>
                <a:lvl2pPr marL="742950" indent="-285750">
                  <a:lnSpc>
                    <a:spcPct val="90000"/>
                  </a:lnSpc>
                  <a:spcBef>
                    <a:spcPts val="400"/>
                  </a:spcBef>
                  <a:spcAft>
                    <a:spcPts val="200"/>
                  </a:spcAft>
                  <a:buClr>
                    <a:schemeClr val="accent1"/>
                  </a:buClr>
                  <a:buSzPct val="85000"/>
                  <a:buFont typeface="Wingdings" panose="05000000000000000000" pitchFamily="2" charset="2"/>
                  <a:buChar char="§"/>
                  <a:defRPr>
                    <a:solidFill>
                      <a:schemeClr val="tx1"/>
                    </a:solidFill>
                    <a:latin typeface="Arial" panose="020B0604020202020204" pitchFamily="34" charset="0"/>
                  </a:defRPr>
                </a:lvl2pPr>
                <a:lvl3pPr marL="11430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3pPr>
                <a:lvl4pPr marL="16002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4pPr>
                <a:lvl5pPr marL="20574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5pPr>
                <a:lvl6pPr marL="25146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6pPr>
                <a:lvl7pPr marL="29718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7pPr>
                <a:lvl8pPr marL="34290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8pPr>
                <a:lvl9pPr marL="38862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9pPr>
              </a:lstStyle>
              <a:p>
                <a:pPr eaLnBrk="1" hangingPunct="1">
                  <a:lnSpc>
                    <a:spcPct val="100000"/>
                  </a:lnSpc>
                  <a:spcBef>
                    <a:spcPct val="0"/>
                  </a:spcBef>
                  <a:buClrTx/>
                  <a:buSzTx/>
                  <a:buFontTx/>
                  <a:buNone/>
                </a:pPr>
                <a:r>
                  <a:rPr lang="en-US" altLang="en-US" sz="1800" b="1">
                    <a:solidFill>
                      <a:srgbClr val="00B0F0"/>
                    </a:solidFill>
                  </a:rPr>
                  <a:t>X</a:t>
                </a:r>
              </a:p>
            </p:txBody>
          </p:sp>
          <p:sp>
            <p:nvSpPr>
              <p:cNvPr id="44" name="TextBox 49">
                <a:extLst>
                  <a:ext uri="{FF2B5EF4-FFF2-40B4-BE49-F238E27FC236}">
                    <a16:creationId xmlns:a16="http://schemas.microsoft.com/office/drawing/2014/main" id="{FA6430AB-CE32-4F9F-A81E-D51807EA3DB3}"/>
                  </a:ext>
                </a:extLst>
              </p:cNvPr>
              <p:cNvSpPr txBox="1">
                <a:spLocks noChangeArrowheads="1"/>
              </p:cNvSpPr>
              <p:nvPr/>
            </p:nvSpPr>
            <p:spPr bwMode="auto">
              <a:xfrm>
                <a:off x="5556746" y="5414788"/>
                <a:ext cx="53199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200"/>
                  </a:spcBef>
                  <a:buClr>
                    <a:schemeClr val="accent1"/>
                  </a:buClr>
                  <a:buSzPct val="85000"/>
                  <a:buFont typeface="Wingdings" panose="05000000000000000000" pitchFamily="2" charset="2"/>
                  <a:buChar char="§"/>
                  <a:defRPr sz="2000">
                    <a:solidFill>
                      <a:schemeClr val="tx1"/>
                    </a:solidFill>
                    <a:latin typeface="Arial" panose="020B0604020202020204" pitchFamily="34" charset="0"/>
                  </a:defRPr>
                </a:lvl1pPr>
                <a:lvl2pPr marL="742950" indent="-285750">
                  <a:lnSpc>
                    <a:spcPct val="90000"/>
                  </a:lnSpc>
                  <a:spcBef>
                    <a:spcPts val="400"/>
                  </a:spcBef>
                  <a:spcAft>
                    <a:spcPts val="200"/>
                  </a:spcAft>
                  <a:buClr>
                    <a:schemeClr val="accent1"/>
                  </a:buClr>
                  <a:buSzPct val="85000"/>
                  <a:buFont typeface="Wingdings" panose="05000000000000000000" pitchFamily="2" charset="2"/>
                  <a:buChar char="§"/>
                  <a:defRPr>
                    <a:solidFill>
                      <a:schemeClr val="tx1"/>
                    </a:solidFill>
                    <a:latin typeface="Arial" panose="020B0604020202020204" pitchFamily="34" charset="0"/>
                  </a:defRPr>
                </a:lvl2pPr>
                <a:lvl3pPr marL="11430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3pPr>
                <a:lvl4pPr marL="16002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4pPr>
                <a:lvl5pPr marL="20574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5pPr>
                <a:lvl6pPr marL="25146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6pPr>
                <a:lvl7pPr marL="29718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7pPr>
                <a:lvl8pPr marL="34290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8pPr>
                <a:lvl9pPr marL="38862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9pPr>
              </a:lstStyle>
              <a:p>
                <a:pPr eaLnBrk="1" hangingPunct="1">
                  <a:lnSpc>
                    <a:spcPct val="100000"/>
                  </a:lnSpc>
                  <a:spcBef>
                    <a:spcPct val="0"/>
                  </a:spcBef>
                  <a:buClrTx/>
                  <a:buSzTx/>
                  <a:buFontTx/>
                  <a:buNone/>
                </a:pPr>
                <a:r>
                  <a:rPr lang="en-US" altLang="en-US" sz="3200" b="1" dirty="0">
                    <a:solidFill>
                      <a:srgbClr val="00B0F0"/>
                    </a:solidFill>
                    <a:latin typeface="BernhardMod BT"/>
                  </a:rPr>
                  <a:t>÷</a:t>
                </a:r>
                <a:endParaRPr lang="en-US" altLang="en-US" sz="1600" b="1" dirty="0">
                  <a:solidFill>
                    <a:srgbClr val="00B0F0"/>
                  </a:solidFill>
                </a:endParaRPr>
              </a:p>
            </p:txBody>
          </p:sp>
        </p:grpSp>
        <p:sp>
          <p:nvSpPr>
            <p:cNvPr id="37" name="TextBox 49">
              <a:extLst>
                <a:ext uri="{FF2B5EF4-FFF2-40B4-BE49-F238E27FC236}">
                  <a16:creationId xmlns:a16="http://schemas.microsoft.com/office/drawing/2014/main" id="{B447291A-4186-41AB-BCEC-2F2BBA66E1DC}"/>
                </a:ext>
              </a:extLst>
            </p:cNvPr>
            <p:cNvSpPr txBox="1">
              <a:spLocks noChangeArrowheads="1"/>
            </p:cNvSpPr>
            <p:nvPr/>
          </p:nvSpPr>
          <p:spPr bwMode="auto">
            <a:xfrm>
              <a:off x="4958502" y="5414788"/>
              <a:ext cx="51367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200"/>
                </a:spcBef>
                <a:buClr>
                  <a:schemeClr val="accent1"/>
                </a:buClr>
                <a:buSzPct val="85000"/>
                <a:buFont typeface="Wingdings" panose="05000000000000000000" pitchFamily="2" charset="2"/>
                <a:buChar char="§"/>
                <a:defRPr sz="2000">
                  <a:solidFill>
                    <a:schemeClr val="tx1"/>
                  </a:solidFill>
                  <a:latin typeface="Arial" panose="020B0604020202020204" pitchFamily="34" charset="0"/>
                </a:defRPr>
              </a:lvl1pPr>
              <a:lvl2pPr marL="742950" indent="-285750">
                <a:lnSpc>
                  <a:spcPct val="90000"/>
                </a:lnSpc>
                <a:spcBef>
                  <a:spcPts val="400"/>
                </a:spcBef>
                <a:spcAft>
                  <a:spcPts val="200"/>
                </a:spcAft>
                <a:buClr>
                  <a:schemeClr val="accent1"/>
                </a:buClr>
                <a:buSzPct val="85000"/>
                <a:buFont typeface="Wingdings" panose="05000000000000000000" pitchFamily="2" charset="2"/>
                <a:buChar char="§"/>
                <a:defRPr>
                  <a:solidFill>
                    <a:schemeClr val="tx1"/>
                  </a:solidFill>
                  <a:latin typeface="Arial" panose="020B0604020202020204" pitchFamily="34" charset="0"/>
                </a:defRPr>
              </a:lvl2pPr>
              <a:lvl3pPr marL="11430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3pPr>
              <a:lvl4pPr marL="16002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4pPr>
              <a:lvl5pPr marL="2057400" indent="-22860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5pPr>
              <a:lvl6pPr marL="25146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6pPr>
              <a:lvl7pPr marL="29718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7pPr>
              <a:lvl8pPr marL="34290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8pPr>
              <a:lvl9pPr marL="3886200" indent="-228600" eaLnBrk="0" fontAlgn="base" hangingPunct="0">
                <a:lnSpc>
                  <a:spcPct val="90000"/>
                </a:lnSpc>
                <a:spcBef>
                  <a:spcPts val="400"/>
                </a:spcBef>
                <a:spcAft>
                  <a:spcPts val="200"/>
                </a:spcAft>
                <a:buClr>
                  <a:schemeClr val="accent1"/>
                </a:buClr>
                <a:buSzPct val="85000"/>
                <a:buFont typeface="Wingdings" panose="05000000000000000000" pitchFamily="2" charset="2"/>
                <a:buChar char="§"/>
                <a:defRPr sz="1600">
                  <a:solidFill>
                    <a:schemeClr val="tx1"/>
                  </a:solidFill>
                  <a:latin typeface="Arial" panose="020B0604020202020204" pitchFamily="34" charset="0"/>
                </a:defRPr>
              </a:lvl9pPr>
            </a:lstStyle>
            <a:p>
              <a:pPr eaLnBrk="1" hangingPunct="1">
                <a:lnSpc>
                  <a:spcPct val="100000"/>
                </a:lnSpc>
                <a:spcBef>
                  <a:spcPct val="0"/>
                </a:spcBef>
                <a:buClrTx/>
                <a:buSzTx/>
                <a:buFontTx/>
                <a:buNone/>
              </a:pPr>
              <a:r>
                <a:rPr lang="en-US" altLang="en-US" sz="3200" b="1" dirty="0">
                  <a:solidFill>
                    <a:srgbClr val="00B0F0"/>
                  </a:solidFill>
                  <a:latin typeface="BernhardMod BT"/>
                </a:rPr>
                <a:t>÷</a:t>
              </a:r>
              <a:endParaRPr lang="en-US" altLang="en-US" sz="1600" b="1" dirty="0">
                <a:solidFill>
                  <a:srgbClr val="00B0F0"/>
                </a:solidFill>
              </a:endParaRPr>
            </a:p>
          </p:txBody>
        </p:sp>
      </p:grpSp>
      <p:pic>
        <p:nvPicPr>
          <p:cNvPr id="48" name="Picture 2" descr="Transparent Green Checkmark Clip Art at Clker.com - vector clip art online,  royalty free &amp; public domain">
            <a:extLst>
              <a:ext uri="{FF2B5EF4-FFF2-40B4-BE49-F238E27FC236}">
                <a16:creationId xmlns:a16="http://schemas.microsoft.com/office/drawing/2014/main" id="{67639A88-426D-40BD-83EA-69C5B9F846E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75177" y="3388245"/>
            <a:ext cx="743853" cy="775173"/>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 descr="Transparent Green Checkmark Clip Art at Clker.com - vector clip art online,  royalty free &amp; public domain">
            <a:extLst>
              <a:ext uri="{FF2B5EF4-FFF2-40B4-BE49-F238E27FC236}">
                <a16:creationId xmlns:a16="http://schemas.microsoft.com/office/drawing/2014/main" id="{083F7F2E-F455-4ACD-8737-5F8A0CF0221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84259" y="3440846"/>
            <a:ext cx="752202" cy="7838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45968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3478" y="222765"/>
            <a:ext cx="11121657" cy="751350"/>
          </a:xfrm>
          <a:solidFill>
            <a:schemeClr val="accent1"/>
          </a:solidFill>
          <a:ln w="28575">
            <a:solidFill>
              <a:schemeClr val="tx1"/>
            </a:solidFill>
          </a:ln>
        </p:spPr>
        <p:txBody>
          <a:bodyPr>
            <a:noAutofit/>
            <a:sp3d/>
          </a:bodyPr>
          <a:lstStyle/>
          <a:p>
            <a:pPr marL="54864">
              <a:defRPr/>
            </a:pPr>
            <a:r>
              <a:rPr lang="en-US" sz="3200" dirty="0">
                <a:solidFill>
                  <a:schemeClr val="bg1"/>
                </a:solidFill>
              </a:rPr>
              <a:t>Social Studies: Blank Maps </a:t>
            </a:r>
            <a:endParaRPr lang="en-US" sz="3300" dirty="0">
              <a:solidFill>
                <a:schemeClr val="bg1"/>
              </a:solidFill>
            </a:endParaRPr>
          </a:p>
        </p:txBody>
      </p:sp>
      <p:sp>
        <p:nvSpPr>
          <p:cNvPr id="7" name="Content Placeholder 6">
            <a:extLst>
              <a:ext uri="{FF2B5EF4-FFF2-40B4-BE49-F238E27FC236}">
                <a16:creationId xmlns:a16="http://schemas.microsoft.com/office/drawing/2014/main" id="{7943798D-EB95-444E-B112-702640CEECC3}"/>
              </a:ext>
            </a:extLst>
          </p:cNvPr>
          <p:cNvSpPr>
            <a:spLocks noGrp="1"/>
          </p:cNvSpPr>
          <p:nvPr>
            <p:ph idx="1"/>
          </p:nvPr>
        </p:nvSpPr>
        <p:spPr>
          <a:xfrm>
            <a:off x="570016" y="1118028"/>
            <a:ext cx="5525984" cy="4819633"/>
          </a:xfrm>
        </p:spPr>
        <p:txBody>
          <a:bodyPr/>
          <a:lstStyle/>
          <a:p>
            <a:r>
              <a:rPr lang="en-US" altLang="en-US" sz="2000" dirty="0">
                <a:latin typeface="Open Sans"/>
              </a:rPr>
              <a:t>Blank maps may be used. </a:t>
            </a:r>
          </a:p>
          <a:p>
            <a:pPr marL="0" indent="0">
              <a:buNone/>
            </a:pPr>
            <a:endParaRPr lang="en-US" altLang="en-US" sz="2000" dirty="0">
              <a:latin typeface="Open Sans"/>
            </a:endParaRPr>
          </a:p>
          <a:p>
            <a:r>
              <a:rPr lang="en-US" altLang="en-US" sz="2000" dirty="0">
                <a:latin typeface="Open Sans"/>
              </a:rPr>
              <a:t>Blank maps should </a:t>
            </a:r>
            <a:r>
              <a:rPr lang="en-US" altLang="en-US" sz="2000" b="1" dirty="0">
                <a:latin typeface="Open Sans"/>
              </a:rPr>
              <a:t>NOT </a:t>
            </a:r>
            <a:r>
              <a:rPr lang="en-US" altLang="en-US" sz="2000" dirty="0">
                <a:latin typeface="Open Sans"/>
              </a:rPr>
              <a:t>contain titles, words, labels, colors used as labels, pictures, acronyms, mnemonics, numbers, symbols, or variables. </a:t>
            </a:r>
          </a:p>
          <a:p>
            <a:pPr marL="0" indent="0">
              <a:buNone/>
            </a:pPr>
            <a:endParaRPr lang="en-US" altLang="en-US" sz="2000" dirty="0">
              <a:latin typeface="Open Sans"/>
            </a:endParaRPr>
          </a:p>
          <a:p>
            <a:r>
              <a:rPr lang="en-US" altLang="en-US" sz="2000" dirty="0">
                <a:latin typeface="Open Sans"/>
              </a:rPr>
              <a:t>Unlabeled maps that represent historic events may be used (e.g., an unlabeled map that represents the stages of U.S. territorial expansion).</a:t>
            </a:r>
          </a:p>
          <a:p>
            <a:pPr marL="0" indent="0">
              <a:buNone/>
            </a:pPr>
            <a:endParaRPr lang="en-US" altLang="en-US" sz="2000" dirty="0">
              <a:latin typeface="Open Sans"/>
            </a:endParaRPr>
          </a:p>
          <a:p>
            <a:r>
              <a:rPr lang="en-US" altLang="en-US" sz="2000" dirty="0">
                <a:latin typeface="Open Sans"/>
              </a:rPr>
              <a:t> A student could use </a:t>
            </a:r>
            <a:r>
              <a:rPr lang="en-US" altLang="en-US" sz="2000" b="1" dirty="0">
                <a:latin typeface="Open Sans"/>
              </a:rPr>
              <a:t>BOTH</a:t>
            </a:r>
            <a:r>
              <a:rPr lang="en-US" altLang="en-US" sz="2000" dirty="0">
                <a:latin typeface="Open Sans"/>
              </a:rPr>
              <a:t> physical and political world or U.S. blank maps.</a:t>
            </a:r>
          </a:p>
          <a:p>
            <a:endParaRPr lang="en-US" dirty="0"/>
          </a:p>
        </p:txBody>
      </p:sp>
      <p:sp>
        <p:nvSpPr>
          <p:cNvPr id="3" name="Footer Placeholder 2">
            <a:extLst>
              <a:ext uri="{FF2B5EF4-FFF2-40B4-BE49-F238E27FC236}">
                <a16:creationId xmlns:a16="http://schemas.microsoft.com/office/drawing/2014/main" id="{B351FD28-5B37-4869-8919-989AEB182018}"/>
              </a:ext>
            </a:extLst>
          </p:cNvPr>
          <p:cNvSpPr>
            <a:spLocks noGrp="1"/>
          </p:cNvSpPr>
          <p:nvPr>
            <p:ph type="ftr" sz="quarter" idx="3"/>
          </p:nvPr>
        </p:nvSpPr>
        <p:spPr/>
        <p:txBody>
          <a:bodyPr/>
          <a:lstStyle/>
          <a:p>
            <a:pPr>
              <a:defRPr/>
            </a:pPr>
            <a:r>
              <a:rPr lang="en-US" dirty="0"/>
              <a:t>Texas Education Agency  Fall 2020</a:t>
            </a:r>
          </a:p>
        </p:txBody>
      </p:sp>
      <p:sp>
        <p:nvSpPr>
          <p:cNvPr id="66564" name="Slide Number Placeholder 3"/>
          <p:cNvSpPr>
            <a:spLocks noGrp="1"/>
          </p:cNvSpPr>
          <p:nvPr>
            <p:ph type="sldNum" sz="quarter" idx="4"/>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lr>
                <a:schemeClr val="accent1"/>
              </a:buClr>
              <a:buSzPct val="70000"/>
              <a:buFont typeface="Wingdings 2" panose="05020102010507070707" pitchFamily="18" charset="2"/>
              <a:buChar char=""/>
              <a:defRPr sz="3200">
                <a:solidFill>
                  <a:schemeClr val="tx1"/>
                </a:solidFill>
                <a:latin typeface="Arial" panose="020B0604020202020204" pitchFamily="34" charset="0"/>
              </a:defRPr>
            </a:lvl1pPr>
            <a:lvl2pPr marL="742950" indent="-285750">
              <a:spcBef>
                <a:spcPts val="400"/>
              </a:spcBef>
              <a:buClr>
                <a:schemeClr val="accent2"/>
              </a:buClr>
              <a:buSzPct val="90000"/>
              <a:buChar char="•"/>
              <a:defRPr sz="2600">
                <a:solidFill>
                  <a:schemeClr val="tx1"/>
                </a:solidFill>
                <a:latin typeface="Arial" panose="020B0604020202020204" pitchFamily="34" charset="0"/>
              </a:defRPr>
            </a:lvl2pPr>
            <a:lvl3pPr marL="1143000" indent="-228600">
              <a:spcBef>
                <a:spcPts val="400"/>
              </a:spcBef>
              <a:buClr>
                <a:srgbClr val="A8CDD7"/>
              </a:buClr>
              <a:buSzPct val="100000"/>
              <a:buFont typeface="Wingdings 2" panose="05020102010507070707" pitchFamily="18" charset="2"/>
              <a:buChar char=""/>
              <a:defRPr sz="2300">
                <a:solidFill>
                  <a:schemeClr val="tx1"/>
                </a:solidFill>
                <a:latin typeface="Arial" panose="020B0604020202020204" pitchFamily="34" charset="0"/>
              </a:defRPr>
            </a:lvl3pPr>
            <a:lvl4pPr marL="1600200" indent="-228600">
              <a:spcBef>
                <a:spcPts val="400"/>
              </a:spcBef>
              <a:buClr>
                <a:srgbClr val="A8CDD7"/>
              </a:buClr>
              <a:buSzPct val="100000"/>
              <a:buFont typeface="Wingdings 2" panose="05020102010507070707" pitchFamily="18" charset="2"/>
              <a:buChar char=""/>
              <a:defRPr sz="2000">
                <a:solidFill>
                  <a:schemeClr val="tx1"/>
                </a:solidFill>
                <a:latin typeface="Arial" panose="020B0604020202020204" pitchFamily="34" charset="0"/>
              </a:defRPr>
            </a:lvl4pPr>
            <a:lvl5pPr marL="2057400" indent="-228600">
              <a:spcBef>
                <a:spcPts val="400"/>
              </a:spcBef>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5pPr>
            <a:lvl6pPr marL="25146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6pPr>
            <a:lvl7pPr marL="29718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7pPr>
            <a:lvl8pPr marL="34290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8pPr>
            <a:lvl9pPr marL="38862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9pPr>
          </a:lstStyle>
          <a:p>
            <a:pPr>
              <a:buClrTx/>
              <a:buSzTx/>
              <a:buFontTx/>
              <a:buNone/>
              <a:defRPr/>
            </a:pPr>
            <a:fld id="{61C7C8A3-D0F0-450D-8122-C1D2D9013E91}" type="slidenum">
              <a:rPr lang="en-US" altLang="en-US" sz="1600">
                <a:solidFill>
                  <a:srgbClr val="DFE0D4"/>
                </a:solidFill>
              </a:rPr>
              <a:pPr>
                <a:buClrTx/>
                <a:buSzTx/>
                <a:buFontTx/>
                <a:buNone/>
                <a:defRPr/>
              </a:pPr>
              <a:t>26</a:t>
            </a:fld>
            <a:endParaRPr lang="en-US" altLang="en-US" sz="1600" dirty="0">
              <a:solidFill>
                <a:srgbClr val="DFE0D4"/>
              </a:solidFill>
            </a:endParaRPr>
          </a:p>
        </p:txBody>
      </p:sp>
      <p:grpSp>
        <p:nvGrpSpPr>
          <p:cNvPr id="59398" name="Group 11" descr="Image of a disallowed map graphic because it includes labels, words, or other subject-specific indications."/>
          <p:cNvGrpSpPr>
            <a:grpSpLocks/>
          </p:cNvGrpSpPr>
          <p:nvPr/>
        </p:nvGrpSpPr>
        <p:grpSpPr bwMode="auto">
          <a:xfrm>
            <a:off x="6229797" y="776607"/>
            <a:ext cx="4659312" cy="2514600"/>
            <a:chOff x="4779215" y="3685782"/>
            <a:chExt cx="4659314" cy="2515570"/>
          </a:xfrm>
        </p:grpSpPr>
        <p:grpSp>
          <p:nvGrpSpPr>
            <p:cNvPr id="59401" name="Group 9"/>
            <p:cNvGrpSpPr>
              <a:grpSpLocks/>
            </p:cNvGrpSpPr>
            <p:nvPr/>
          </p:nvGrpSpPr>
          <p:grpSpPr bwMode="auto">
            <a:xfrm>
              <a:off x="4779215" y="3685782"/>
              <a:ext cx="4114802" cy="2515570"/>
              <a:chOff x="4648201" y="3693576"/>
              <a:chExt cx="4114802" cy="2515570"/>
            </a:xfrm>
          </p:grpSpPr>
          <p:grpSp>
            <p:nvGrpSpPr>
              <p:cNvPr id="59403" name="Group 8"/>
              <p:cNvGrpSpPr>
                <a:grpSpLocks/>
              </p:cNvGrpSpPr>
              <p:nvPr/>
            </p:nvGrpSpPr>
            <p:grpSpPr bwMode="auto">
              <a:xfrm>
                <a:off x="4648201" y="3693576"/>
                <a:ext cx="4114802" cy="2515570"/>
                <a:chOff x="4648201" y="3693576"/>
                <a:chExt cx="4114802" cy="2515570"/>
              </a:xfrm>
            </p:grpSpPr>
            <p:grpSp>
              <p:nvGrpSpPr>
                <p:cNvPr id="59405" name="Group 7"/>
                <p:cNvGrpSpPr>
                  <a:grpSpLocks/>
                </p:cNvGrpSpPr>
                <p:nvPr/>
              </p:nvGrpSpPr>
              <p:grpSpPr bwMode="auto">
                <a:xfrm>
                  <a:off x="4712954" y="3697720"/>
                  <a:ext cx="4050049" cy="2511426"/>
                  <a:chOff x="4712954" y="3697720"/>
                  <a:chExt cx="4050049" cy="2511426"/>
                </a:xfrm>
              </p:grpSpPr>
              <p:grpSp>
                <p:nvGrpSpPr>
                  <p:cNvPr id="59407" name="Group 6"/>
                  <p:cNvGrpSpPr>
                    <a:grpSpLocks/>
                  </p:cNvGrpSpPr>
                  <p:nvPr/>
                </p:nvGrpSpPr>
                <p:grpSpPr bwMode="auto">
                  <a:xfrm>
                    <a:off x="4712954" y="3697720"/>
                    <a:ext cx="4050046" cy="2511425"/>
                    <a:chOff x="152400" y="457200"/>
                    <a:chExt cx="8843818" cy="5867400"/>
                  </a:xfrm>
                </p:grpSpPr>
                <p:pic>
                  <p:nvPicPr>
                    <p:cNvPr id="59409" name="Picture 4"/>
                    <p:cNvPicPr>
                      <a:picLocks noChangeAspect="1"/>
                    </p:cNvPicPr>
                    <p:nvPr/>
                  </p:nvPicPr>
                  <p:blipFill>
                    <a:blip r:embed="rId3">
                      <a:extLst>
                        <a:ext uri="{28A0092B-C50C-407E-A947-70E740481C1C}">
                          <a14:useLocalDpi xmlns:a14="http://schemas.microsoft.com/office/drawing/2010/main" val="0"/>
                        </a:ext>
                      </a:extLst>
                    </a:blip>
                    <a:srcRect l="285" t="5682" r="235" b="6818"/>
                    <a:stretch>
                      <a:fillRect/>
                    </a:stretch>
                  </p:blipFill>
                  <p:spPr bwMode="gray">
                    <a:xfrm>
                      <a:off x="152400" y="457200"/>
                      <a:ext cx="8843818"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bwMode="gray">
                    <a:xfrm>
                      <a:off x="3505256" y="458651"/>
                      <a:ext cx="1296479" cy="2782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15" name="Rectangle 14"/>
                  <p:cNvSpPr/>
                  <p:nvPr/>
                </p:nvSpPr>
                <p:spPr bwMode="gray">
                  <a:xfrm rot="16200000">
                    <a:off x="8372339" y="5818482"/>
                    <a:ext cx="722591" cy="587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17" name="Rectangle 16"/>
                <p:cNvSpPr/>
                <p:nvPr/>
              </p:nvSpPr>
              <p:spPr bwMode="gray">
                <a:xfrm rot="16200000" flipV="1">
                  <a:off x="4285302" y="4056475"/>
                  <a:ext cx="801997" cy="76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19" name="Rectangle 18"/>
              <p:cNvSpPr/>
              <p:nvPr/>
            </p:nvSpPr>
            <p:spPr bwMode="gray">
              <a:xfrm rot="16200000" flipV="1">
                <a:off x="4137603" y="5622347"/>
                <a:ext cx="1124384" cy="492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pic>
          <p:nvPicPr>
            <p:cNvPr id="59402" name="Picture 3" descr="&quot;X&quo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gray">
            <a:xfrm>
              <a:off x="8835279" y="3776189"/>
              <a:ext cx="60325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 name="Content Placeholder 3">
            <a:extLst>
              <a:ext uri="{FF2B5EF4-FFF2-40B4-BE49-F238E27FC236}">
                <a16:creationId xmlns:a16="http://schemas.microsoft.com/office/drawing/2014/main" id="{326A2D54-0240-482E-8076-D7448A0213BA}"/>
              </a:ext>
            </a:extLst>
          </p:cNvPr>
          <p:cNvSpPr>
            <a:spLocks noGrp="1"/>
          </p:cNvSpPr>
          <p:nvPr>
            <p:ph idx="13"/>
          </p:nvPr>
        </p:nvSpPr>
        <p:spPr/>
        <p:txBody>
          <a:bodyPr/>
          <a:lstStyle/>
          <a:p>
            <a:endParaRPr lang="en-US" dirty="0"/>
          </a:p>
        </p:txBody>
      </p:sp>
      <p:pic>
        <p:nvPicPr>
          <p:cNvPr id="5" name="Picture 4" descr="Blank map allowed for testing ">
            <a:extLst>
              <a:ext uri="{FF2B5EF4-FFF2-40B4-BE49-F238E27FC236}">
                <a16:creationId xmlns:a16="http://schemas.microsoft.com/office/drawing/2014/main" id="{43AC9213-F818-47A2-ABA2-F86973B4E6B0}"/>
              </a:ext>
            </a:extLst>
          </p:cNvPr>
          <p:cNvPicPr>
            <a:picLocks noChangeAspect="1"/>
          </p:cNvPicPr>
          <p:nvPr/>
        </p:nvPicPr>
        <p:blipFill>
          <a:blip r:embed="rId5"/>
          <a:stretch>
            <a:fillRect/>
          </a:stretch>
        </p:blipFill>
        <p:spPr>
          <a:xfrm>
            <a:off x="7113752" y="3429001"/>
            <a:ext cx="4720286" cy="2979298"/>
          </a:xfrm>
          <a:prstGeom prst="rect">
            <a:avLst/>
          </a:prstGeom>
        </p:spPr>
      </p:pic>
    </p:spTree>
    <p:extLst>
      <p:ext uri="{BB962C8B-B14F-4D97-AF65-F5344CB8AC3E}">
        <p14:creationId xmlns:p14="http://schemas.microsoft.com/office/powerpoint/2010/main" val="14277195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0016" y="315913"/>
            <a:ext cx="11121657" cy="751350"/>
          </a:xfrm>
          <a:solidFill>
            <a:schemeClr val="accent1"/>
          </a:solidFill>
          <a:ln w="28575">
            <a:solidFill>
              <a:schemeClr val="tx1"/>
            </a:solidFill>
          </a:ln>
        </p:spPr>
        <p:txBody>
          <a:bodyPr>
            <a:noAutofit/>
            <a:sp3d/>
          </a:bodyPr>
          <a:lstStyle/>
          <a:p>
            <a:pPr marL="54864">
              <a:defRPr/>
            </a:pPr>
            <a:r>
              <a:rPr lang="en-US" sz="3200" dirty="0">
                <a:solidFill>
                  <a:schemeClr val="bg1"/>
                </a:solidFill>
              </a:rPr>
              <a:t>Social Studies: Timelines</a:t>
            </a:r>
            <a:endParaRPr lang="en-US" sz="3300" dirty="0">
              <a:solidFill>
                <a:schemeClr val="bg1"/>
              </a:solidFill>
            </a:endParaRPr>
          </a:p>
        </p:txBody>
      </p:sp>
      <p:sp>
        <p:nvSpPr>
          <p:cNvPr id="5" name="Content Placeholder 4">
            <a:extLst>
              <a:ext uri="{FF2B5EF4-FFF2-40B4-BE49-F238E27FC236}">
                <a16:creationId xmlns:a16="http://schemas.microsoft.com/office/drawing/2014/main" id="{D6C66465-9F2A-4969-9CBF-A1EA249C171A}"/>
              </a:ext>
            </a:extLst>
          </p:cNvPr>
          <p:cNvSpPr>
            <a:spLocks noGrp="1"/>
          </p:cNvSpPr>
          <p:nvPr>
            <p:ph idx="1"/>
          </p:nvPr>
        </p:nvSpPr>
        <p:spPr>
          <a:xfrm>
            <a:off x="570016" y="1248712"/>
            <a:ext cx="10766126" cy="4598277"/>
          </a:xfrm>
        </p:spPr>
        <p:txBody>
          <a:bodyPr/>
          <a:lstStyle/>
          <a:p>
            <a:r>
              <a:rPr lang="en-US" altLang="en-US" sz="2600" dirty="0">
                <a:latin typeface="Open Sans"/>
              </a:rPr>
              <a:t>Timelines may be used if they contain </a:t>
            </a:r>
            <a:r>
              <a:rPr lang="en-US" altLang="en-US" sz="2600" b="1" dirty="0">
                <a:latin typeface="Open Sans"/>
              </a:rPr>
              <a:t>only</a:t>
            </a:r>
            <a:r>
              <a:rPr lang="en-US" altLang="en-US" sz="2600" dirty="0">
                <a:latin typeface="Open Sans"/>
              </a:rPr>
              <a:t> dates</a:t>
            </a:r>
            <a:endParaRPr lang="en-US" sz="2600" dirty="0"/>
          </a:p>
        </p:txBody>
      </p:sp>
      <p:sp>
        <p:nvSpPr>
          <p:cNvPr id="3" name="Footer Placeholder 2"/>
          <p:cNvSpPr>
            <a:spLocks noGrp="1"/>
          </p:cNvSpPr>
          <p:nvPr>
            <p:ph type="ftr" sz="quarter" idx="3"/>
          </p:nvPr>
        </p:nvSpPr>
        <p:spPr/>
        <p:txBody>
          <a:bodyPr/>
          <a:lstStyle/>
          <a:p>
            <a:pPr>
              <a:defRPr/>
            </a:pPr>
            <a:r>
              <a:rPr lang="en-US" dirty="0"/>
              <a:t>Texas Education Agency  Fall 2020</a:t>
            </a:r>
          </a:p>
        </p:txBody>
      </p:sp>
      <p:sp>
        <p:nvSpPr>
          <p:cNvPr id="72708" name="Slide Number Placeholder 3"/>
          <p:cNvSpPr>
            <a:spLocks noGrp="1"/>
          </p:cNvSpPr>
          <p:nvPr>
            <p:ph type="sldNum" sz="quarter" idx="4"/>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lr>
                <a:schemeClr val="accent1"/>
              </a:buClr>
              <a:buSzPct val="70000"/>
              <a:buFont typeface="Wingdings 2" panose="05020102010507070707" pitchFamily="18" charset="2"/>
              <a:buChar char=""/>
              <a:defRPr sz="3200">
                <a:solidFill>
                  <a:schemeClr val="tx1"/>
                </a:solidFill>
                <a:latin typeface="Arial" panose="020B0604020202020204" pitchFamily="34" charset="0"/>
              </a:defRPr>
            </a:lvl1pPr>
            <a:lvl2pPr marL="742950" indent="-285750">
              <a:spcBef>
                <a:spcPts val="400"/>
              </a:spcBef>
              <a:buClr>
                <a:schemeClr val="accent2"/>
              </a:buClr>
              <a:buSzPct val="90000"/>
              <a:buChar char="•"/>
              <a:defRPr sz="2600">
                <a:solidFill>
                  <a:schemeClr val="tx1"/>
                </a:solidFill>
                <a:latin typeface="Arial" panose="020B0604020202020204" pitchFamily="34" charset="0"/>
              </a:defRPr>
            </a:lvl2pPr>
            <a:lvl3pPr marL="1143000" indent="-228600">
              <a:spcBef>
                <a:spcPts val="400"/>
              </a:spcBef>
              <a:buClr>
                <a:srgbClr val="A8CDD7"/>
              </a:buClr>
              <a:buSzPct val="100000"/>
              <a:buFont typeface="Wingdings 2" panose="05020102010507070707" pitchFamily="18" charset="2"/>
              <a:buChar char=""/>
              <a:defRPr sz="2300">
                <a:solidFill>
                  <a:schemeClr val="tx1"/>
                </a:solidFill>
                <a:latin typeface="Arial" panose="020B0604020202020204" pitchFamily="34" charset="0"/>
              </a:defRPr>
            </a:lvl3pPr>
            <a:lvl4pPr marL="1600200" indent="-228600">
              <a:spcBef>
                <a:spcPts val="400"/>
              </a:spcBef>
              <a:buClr>
                <a:srgbClr val="A8CDD7"/>
              </a:buClr>
              <a:buSzPct val="100000"/>
              <a:buFont typeface="Wingdings 2" panose="05020102010507070707" pitchFamily="18" charset="2"/>
              <a:buChar char=""/>
              <a:defRPr sz="2000">
                <a:solidFill>
                  <a:schemeClr val="tx1"/>
                </a:solidFill>
                <a:latin typeface="Arial" panose="020B0604020202020204" pitchFamily="34" charset="0"/>
              </a:defRPr>
            </a:lvl4pPr>
            <a:lvl5pPr marL="2057400" indent="-228600">
              <a:spcBef>
                <a:spcPts val="400"/>
              </a:spcBef>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5pPr>
            <a:lvl6pPr marL="25146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6pPr>
            <a:lvl7pPr marL="29718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7pPr>
            <a:lvl8pPr marL="34290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8pPr>
            <a:lvl9pPr marL="38862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9pPr>
          </a:lstStyle>
          <a:p>
            <a:pPr>
              <a:buClrTx/>
              <a:buSzTx/>
              <a:buFontTx/>
              <a:buNone/>
              <a:defRPr/>
            </a:pPr>
            <a:fld id="{8AFD353D-007E-41F6-AD2E-48E07E30DC48}" type="slidenum">
              <a:rPr lang="en-US" altLang="en-US" sz="1600">
                <a:solidFill>
                  <a:srgbClr val="DFE0D4"/>
                </a:solidFill>
              </a:rPr>
              <a:pPr>
                <a:buClrTx/>
                <a:buSzTx/>
                <a:buFontTx/>
                <a:buNone/>
                <a:defRPr/>
              </a:pPr>
              <a:t>27</a:t>
            </a:fld>
            <a:endParaRPr lang="en-US" altLang="en-US" sz="1600" dirty="0">
              <a:solidFill>
                <a:srgbClr val="DFE0D4"/>
              </a:solidFill>
            </a:endParaRPr>
          </a:p>
        </p:txBody>
      </p:sp>
      <p:pic>
        <p:nvPicPr>
          <p:cNvPr id="6" name="Picture 5" descr="Timeline allowed for testing ">
            <a:extLst>
              <a:ext uri="{FF2B5EF4-FFF2-40B4-BE49-F238E27FC236}">
                <a16:creationId xmlns:a16="http://schemas.microsoft.com/office/drawing/2014/main" id="{8E4274CC-81C7-43DA-AAEC-5128F8DE2AD9}"/>
              </a:ext>
            </a:extLst>
          </p:cNvPr>
          <p:cNvPicPr>
            <a:picLocks noChangeAspect="1"/>
          </p:cNvPicPr>
          <p:nvPr/>
        </p:nvPicPr>
        <p:blipFill>
          <a:blip r:embed="rId3"/>
          <a:stretch>
            <a:fillRect/>
          </a:stretch>
        </p:blipFill>
        <p:spPr>
          <a:xfrm>
            <a:off x="1304925" y="4536291"/>
            <a:ext cx="5162550" cy="1209675"/>
          </a:xfrm>
          <a:prstGeom prst="rect">
            <a:avLst/>
          </a:prstGeom>
        </p:spPr>
      </p:pic>
      <p:pic>
        <p:nvPicPr>
          <p:cNvPr id="7" name="Picture 6" descr="Timeline allowed for testing">
            <a:extLst>
              <a:ext uri="{FF2B5EF4-FFF2-40B4-BE49-F238E27FC236}">
                <a16:creationId xmlns:a16="http://schemas.microsoft.com/office/drawing/2014/main" id="{5CB5001E-2C08-4F48-AB37-2BEE7985FF24}"/>
              </a:ext>
            </a:extLst>
          </p:cNvPr>
          <p:cNvPicPr>
            <a:picLocks noChangeAspect="1"/>
          </p:cNvPicPr>
          <p:nvPr/>
        </p:nvPicPr>
        <p:blipFill>
          <a:blip r:embed="rId4"/>
          <a:stretch>
            <a:fillRect/>
          </a:stretch>
        </p:blipFill>
        <p:spPr>
          <a:xfrm>
            <a:off x="1671541" y="1937199"/>
            <a:ext cx="5181600" cy="2114550"/>
          </a:xfrm>
          <a:prstGeom prst="rect">
            <a:avLst/>
          </a:prstGeom>
        </p:spPr>
      </p:pic>
      <p:pic>
        <p:nvPicPr>
          <p:cNvPr id="8" name="Picture 7" descr="Timeline allowed for testing ">
            <a:extLst>
              <a:ext uri="{FF2B5EF4-FFF2-40B4-BE49-F238E27FC236}">
                <a16:creationId xmlns:a16="http://schemas.microsoft.com/office/drawing/2014/main" id="{E5528CC8-409B-4E1C-8E86-FB71B38C8CCC}"/>
              </a:ext>
            </a:extLst>
          </p:cNvPr>
          <p:cNvPicPr>
            <a:picLocks noChangeAspect="1"/>
          </p:cNvPicPr>
          <p:nvPr/>
        </p:nvPicPr>
        <p:blipFill>
          <a:blip r:embed="rId5"/>
          <a:stretch>
            <a:fillRect/>
          </a:stretch>
        </p:blipFill>
        <p:spPr>
          <a:xfrm>
            <a:off x="8153400" y="2032001"/>
            <a:ext cx="2869787" cy="4374676"/>
          </a:xfrm>
          <a:prstGeom prst="rect">
            <a:avLst/>
          </a:prstGeom>
        </p:spPr>
      </p:pic>
    </p:spTree>
    <p:extLst>
      <p:ext uri="{BB962C8B-B14F-4D97-AF65-F5344CB8AC3E}">
        <p14:creationId xmlns:p14="http://schemas.microsoft.com/office/powerpoint/2010/main" val="38116318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9892" y="279734"/>
            <a:ext cx="11121657" cy="751350"/>
          </a:xfrm>
          <a:solidFill>
            <a:schemeClr val="accent1"/>
          </a:solidFill>
          <a:ln w="28575">
            <a:solidFill>
              <a:schemeClr val="tx1"/>
            </a:solidFill>
          </a:ln>
        </p:spPr>
        <p:txBody>
          <a:bodyPr>
            <a:noAutofit/>
            <a:sp3d/>
          </a:bodyPr>
          <a:lstStyle/>
          <a:p>
            <a:pPr marL="54864">
              <a:defRPr/>
            </a:pPr>
            <a:r>
              <a:rPr lang="en-US" sz="3200" dirty="0">
                <a:solidFill>
                  <a:schemeClr val="bg1"/>
                </a:solidFill>
              </a:rPr>
              <a:t>Social Studies: Timelines</a:t>
            </a:r>
            <a:endParaRPr lang="en-US" sz="3300" dirty="0">
              <a:solidFill>
                <a:schemeClr val="bg1"/>
              </a:solidFill>
            </a:endParaRPr>
          </a:p>
        </p:txBody>
      </p:sp>
      <p:sp>
        <p:nvSpPr>
          <p:cNvPr id="4" name="Content Placeholder 3">
            <a:extLst>
              <a:ext uri="{FF2B5EF4-FFF2-40B4-BE49-F238E27FC236}">
                <a16:creationId xmlns:a16="http://schemas.microsoft.com/office/drawing/2014/main" id="{EF276425-2C3F-4299-9403-E665BB1EAC2B}"/>
              </a:ext>
            </a:extLst>
          </p:cNvPr>
          <p:cNvSpPr>
            <a:spLocks noGrp="1"/>
          </p:cNvSpPr>
          <p:nvPr>
            <p:ph idx="1"/>
          </p:nvPr>
        </p:nvSpPr>
        <p:spPr>
          <a:xfrm>
            <a:off x="712380" y="1399904"/>
            <a:ext cx="10623762" cy="4447085"/>
          </a:xfrm>
        </p:spPr>
        <p:txBody>
          <a:bodyPr/>
          <a:lstStyle/>
          <a:p>
            <a:r>
              <a:rPr lang="en-US" altLang="en-US" sz="2400" dirty="0">
                <a:latin typeface="Open Sans"/>
              </a:rPr>
              <a:t>Labeling (e.g., color, letters, numbers, pictures, words) the events connected with those dates in any way is </a:t>
            </a:r>
            <a:r>
              <a:rPr lang="en-US" altLang="en-US" sz="2400" b="1" dirty="0">
                <a:latin typeface="Open Sans"/>
              </a:rPr>
              <a:t>NOT </a:t>
            </a:r>
            <a:r>
              <a:rPr lang="en-US" altLang="en-US" sz="2400" dirty="0">
                <a:latin typeface="Open Sans"/>
              </a:rPr>
              <a:t>allowed.</a:t>
            </a:r>
          </a:p>
          <a:p>
            <a:pPr marL="0" indent="0">
              <a:buNone/>
            </a:pPr>
            <a:endParaRPr lang="en-US" dirty="0"/>
          </a:p>
        </p:txBody>
      </p:sp>
      <p:sp>
        <p:nvSpPr>
          <p:cNvPr id="3" name="Footer Placeholder 2">
            <a:extLst>
              <a:ext uri="{FF2B5EF4-FFF2-40B4-BE49-F238E27FC236}">
                <a16:creationId xmlns:a16="http://schemas.microsoft.com/office/drawing/2014/main" id="{358BF27B-D54A-4D97-9A50-E61C42718231}"/>
              </a:ext>
            </a:extLst>
          </p:cNvPr>
          <p:cNvSpPr>
            <a:spLocks noGrp="1"/>
          </p:cNvSpPr>
          <p:nvPr>
            <p:ph type="ftr" sz="quarter" idx="3"/>
          </p:nvPr>
        </p:nvSpPr>
        <p:spPr/>
        <p:txBody>
          <a:bodyPr/>
          <a:lstStyle/>
          <a:p>
            <a:pPr>
              <a:defRPr/>
            </a:pPr>
            <a:r>
              <a:rPr lang="en-US" dirty="0"/>
              <a:t>Texas Education Agency  Fall 2020</a:t>
            </a:r>
          </a:p>
        </p:txBody>
      </p:sp>
      <p:sp>
        <p:nvSpPr>
          <p:cNvPr id="72708" name="Slide Number Placeholder 3"/>
          <p:cNvSpPr>
            <a:spLocks noGrp="1"/>
          </p:cNvSpPr>
          <p:nvPr>
            <p:ph type="sldNum" sz="quarter" idx="4"/>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lr>
                <a:schemeClr val="accent1"/>
              </a:buClr>
              <a:buSzPct val="70000"/>
              <a:buFont typeface="Wingdings 2" panose="05020102010507070707" pitchFamily="18" charset="2"/>
              <a:buChar char=""/>
              <a:defRPr sz="3200">
                <a:solidFill>
                  <a:schemeClr val="tx1"/>
                </a:solidFill>
                <a:latin typeface="Arial" panose="020B0604020202020204" pitchFamily="34" charset="0"/>
              </a:defRPr>
            </a:lvl1pPr>
            <a:lvl2pPr marL="742950" indent="-285750">
              <a:spcBef>
                <a:spcPts val="400"/>
              </a:spcBef>
              <a:buClr>
                <a:schemeClr val="accent2"/>
              </a:buClr>
              <a:buSzPct val="90000"/>
              <a:buChar char="•"/>
              <a:defRPr sz="2600">
                <a:solidFill>
                  <a:schemeClr val="tx1"/>
                </a:solidFill>
                <a:latin typeface="Arial" panose="020B0604020202020204" pitchFamily="34" charset="0"/>
              </a:defRPr>
            </a:lvl2pPr>
            <a:lvl3pPr marL="1143000" indent="-228600">
              <a:spcBef>
                <a:spcPts val="400"/>
              </a:spcBef>
              <a:buClr>
                <a:srgbClr val="A8CDD7"/>
              </a:buClr>
              <a:buSzPct val="100000"/>
              <a:buFont typeface="Wingdings 2" panose="05020102010507070707" pitchFamily="18" charset="2"/>
              <a:buChar char=""/>
              <a:defRPr sz="2300">
                <a:solidFill>
                  <a:schemeClr val="tx1"/>
                </a:solidFill>
                <a:latin typeface="Arial" panose="020B0604020202020204" pitchFamily="34" charset="0"/>
              </a:defRPr>
            </a:lvl3pPr>
            <a:lvl4pPr marL="1600200" indent="-228600">
              <a:spcBef>
                <a:spcPts val="400"/>
              </a:spcBef>
              <a:buClr>
                <a:srgbClr val="A8CDD7"/>
              </a:buClr>
              <a:buSzPct val="100000"/>
              <a:buFont typeface="Wingdings 2" panose="05020102010507070707" pitchFamily="18" charset="2"/>
              <a:buChar char=""/>
              <a:defRPr sz="2000">
                <a:solidFill>
                  <a:schemeClr val="tx1"/>
                </a:solidFill>
                <a:latin typeface="Arial" panose="020B0604020202020204" pitchFamily="34" charset="0"/>
              </a:defRPr>
            </a:lvl4pPr>
            <a:lvl5pPr marL="2057400" indent="-228600">
              <a:spcBef>
                <a:spcPts val="400"/>
              </a:spcBef>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5pPr>
            <a:lvl6pPr marL="25146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6pPr>
            <a:lvl7pPr marL="29718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7pPr>
            <a:lvl8pPr marL="34290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8pPr>
            <a:lvl9pPr marL="38862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9pPr>
          </a:lstStyle>
          <a:p>
            <a:pPr>
              <a:buClrTx/>
              <a:buSzTx/>
              <a:buFontTx/>
              <a:buNone/>
              <a:defRPr/>
            </a:pPr>
            <a:fld id="{470D496D-0A5A-48AD-9E50-D9C009C3A08F}" type="slidenum">
              <a:rPr lang="en-US" altLang="en-US" sz="1600">
                <a:solidFill>
                  <a:srgbClr val="DFE0D4"/>
                </a:solidFill>
              </a:rPr>
              <a:pPr>
                <a:buClrTx/>
                <a:buSzTx/>
                <a:buFontTx/>
                <a:buNone/>
                <a:defRPr/>
              </a:pPr>
              <a:t>28</a:t>
            </a:fld>
            <a:endParaRPr lang="en-US" altLang="en-US" sz="1600" dirty="0">
              <a:solidFill>
                <a:srgbClr val="DFE0D4"/>
              </a:solidFill>
            </a:endParaRPr>
          </a:p>
        </p:txBody>
      </p:sp>
      <p:grpSp>
        <p:nvGrpSpPr>
          <p:cNvPr id="63494" name="Group 14" descr="Image of a disallowed timeline graphic because it contains subject-specific content."/>
          <p:cNvGrpSpPr>
            <a:grpSpLocks/>
          </p:cNvGrpSpPr>
          <p:nvPr/>
        </p:nvGrpSpPr>
        <p:grpSpPr bwMode="auto">
          <a:xfrm>
            <a:off x="7072078" y="1988118"/>
            <a:ext cx="5119922" cy="1495516"/>
            <a:chOff x="2388534" y="1863259"/>
            <a:chExt cx="6136341" cy="1468109"/>
          </a:xfrm>
        </p:grpSpPr>
        <p:grpSp>
          <p:nvGrpSpPr>
            <p:cNvPr id="63496" name="Group 10"/>
            <p:cNvGrpSpPr>
              <a:grpSpLocks/>
            </p:cNvGrpSpPr>
            <p:nvPr/>
          </p:nvGrpSpPr>
          <p:grpSpPr bwMode="auto">
            <a:xfrm>
              <a:off x="2390775" y="1897120"/>
              <a:ext cx="6134100" cy="1434248"/>
              <a:chOff x="1679575" y="4874766"/>
              <a:chExt cx="6134100" cy="1434248"/>
            </a:xfrm>
          </p:grpSpPr>
          <p:graphicFrame>
            <p:nvGraphicFramePr>
              <p:cNvPr id="10" name="Diagram 9"/>
              <p:cNvGraphicFramePr/>
              <p:nvPr>
                <p:extLst>
                  <p:ext uri="{D42A27DB-BD31-4B8C-83A1-F6EECF244321}">
                    <p14:modId xmlns:p14="http://schemas.microsoft.com/office/powerpoint/2010/main" val="3718874357"/>
                  </p:ext>
                </p:extLst>
              </p:nvPr>
            </p:nvGraphicFramePr>
            <p:xfrm>
              <a:off x="1679575" y="5172364"/>
              <a:ext cx="6134100" cy="11366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3499" name="Picture 4"/>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592748" y="4900703"/>
                <a:ext cx="922337" cy="67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00" name="Picture 5"/>
              <p:cNvPicPr>
                <a:picLocks noChangeAspect="1"/>
              </p:cNvPicPr>
              <p:nvPr/>
            </p:nvPicPr>
            <p:blipFill>
              <a:blip r:embed="rId9">
                <a:extLst>
                  <a:ext uri="{28A0092B-C50C-407E-A947-70E740481C1C}">
                    <a14:useLocalDpi xmlns:a14="http://schemas.microsoft.com/office/drawing/2010/main" val="0"/>
                  </a:ext>
                </a:extLst>
              </a:blip>
              <a:srcRect l="9729" t="17882" r="6569" b="27971"/>
              <a:stretch>
                <a:fillRect/>
              </a:stretch>
            </p:blipFill>
            <p:spPr bwMode="auto">
              <a:xfrm>
                <a:off x="4004287" y="4956464"/>
                <a:ext cx="1219200" cy="609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01" name="Picture 8"/>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5791200" y="4874766"/>
                <a:ext cx="762000" cy="691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3497" name="Picture 3" descr="&quot;X&quot;"/>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388534" y="1863259"/>
              <a:ext cx="603250" cy="60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3495" name="Picture 4" descr="Image of a disallowed timeline graphic because it contains subject-specific content."/>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113537" y="3094191"/>
            <a:ext cx="7562403" cy="2935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311675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32318ED8-F4B3-4091-9523-56262D88A36A}"/>
              </a:ext>
            </a:extLst>
          </p:cNvPr>
          <p:cNvSpPr>
            <a:spLocks noGrp="1"/>
          </p:cNvSpPr>
          <p:nvPr>
            <p:ph idx="1"/>
          </p:nvPr>
        </p:nvSpPr>
        <p:spPr>
          <a:xfrm>
            <a:off x="712380" y="1341912"/>
            <a:ext cx="10623762" cy="4505077"/>
          </a:xfrm>
        </p:spPr>
        <p:txBody>
          <a:bodyPr/>
          <a:lstStyle/>
          <a:p>
            <a:pPr>
              <a:lnSpc>
                <a:spcPct val="100000"/>
              </a:lnSpc>
              <a:spcBef>
                <a:spcPct val="0"/>
              </a:spcBef>
              <a:buClrTx/>
              <a:buNone/>
            </a:pPr>
            <a:r>
              <a:rPr lang="en-US" altLang="en-US" sz="2400" dirty="0">
                <a:latin typeface="Open Sans"/>
              </a:rPr>
              <a:t>1. A student who uses this designated support may complete the test in a separate setting to eliminate distractions to other students and to ensure the confidentiality of the test.</a:t>
            </a:r>
          </a:p>
          <a:p>
            <a:pPr>
              <a:lnSpc>
                <a:spcPct val="100000"/>
              </a:lnSpc>
              <a:spcBef>
                <a:spcPct val="0"/>
              </a:spcBef>
              <a:buClrTx/>
              <a:buNone/>
            </a:pPr>
            <a:endParaRPr lang="en-US" altLang="en-US" sz="2400" dirty="0">
              <a:latin typeface="Open Sans"/>
            </a:endParaRPr>
          </a:p>
          <a:p>
            <a:pPr>
              <a:lnSpc>
                <a:spcPct val="100000"/>
              </a:lnSpc>
              <a:spcBef>
                <a:spcPct val="0"/>
              </a:spcBef>
              <a:buClrTx/>
              <a:buNone/>
            </a:pPr>
            <a:r>
              <a:rPr lang="en-US" altLang="en-US" sz="2400" dirty="0">
                <a:latin typeface="Open Sans"/>
              </a:rPr>
              <a:t>2. Supplemental aids can be provided in the language that is most appropriate for the student.</a:t>
            </a:r>
          </a:p>
          <a:p>
            <a:pPr>
              <a:lnSpc>
                <a:spcPct val="100000"/>
              </a:lnSpc>
              <a:spcBef>
                <a:spcPct val="0"/>
              </a:spcBef>
              <a:buClrTx/>
              <a:buNone/>
            </a:pPr>
            <a:endParaRPr lang="en-US" altLang="en-US" sz="2400" dirty="0">
              <a:latin typeface="Open Sans"/>
            </a:endParaRPr>
          </a:p>
          <a:p>
            <a:pPr>
              <a:lnSpc>
                <a:spcPct val="100000"/>
              </a:lnSpc>
              <a:spcBef>
                <a:spcPct val="0"/>
              </a:spcBef>
              <a:buClrTx/>
              <a:buNone/>
            </a:pPr>
            <a:r>
              <a:rPr lang="en-US" altLang="en-US" sz="2400" dirty="0">
                <a:latin typeface="Open Sans"/>
              </a:rPr>
              <a:t>3. Colors may be used in a supplemental aid to enhance readability or improve tracking but may </a:t>
            </a:r>
            <a:r>
              <a:rPr lang="en-US" altLang="en-US" sz="2400" b="1" dirty="0">
                <a:latin typeface="Open Sans"/>
              </a:rPr>
              <a:t>NOT </a:t>
            </a:r>
            <a:r>
              <a:rPr lang="en-US" altLang="en-US" sz="2400" dirty="0">
                <a:latin typeface="Open Sans"/>
              </a:rPr>
              <a:t>be used as a label.</a:t>
            </a:r>
          </a:p>
          <a:p>
            <a:pPr>
              <a:lnSpc>
                <a:spcPct val="100000"/>
              </a:lnSpc>
              <a:spcBef>
                <a:spcPct val="0"/>
              </a:spcBef>
              <a:buClrTx/>
              <a:buNone/>
            </a:pPr>
            <a:endParaRPr lang="en-US" altLang="en-US" sz="2400" dirty="0">
              <a:latin typeface="Open Sans"/>
            </a:endParaRPr>
          </a:p>
          <a:p>
            <a:pPr>
              <a:lnSpc>
                <a:spcPct val="100000"/>
              </a:lnSpc>
              <a:spcBef>
                <a:spcPct val="0"/>
              </a:spcBef>
              <a:buClrTx/>
              <a:buNone/>
            </a:pPr>
            <a:r>
              <a:rPr lang="en-US" altLang="en-US" sz="2400" dirty="0">
                <a:latin typeface="Open Sans"/>
              </a:rPr>
              <a:t>4. Pictures may be used in pictorial models of geometric figures and graphics of scientific concepts but not in other supplemental aids.</a:t>
            </a:r>
          </a:p>
          <a:p>
            <a:endParaRPr lang="en-US" dirty="0"/>
          </a:p>
        </p:txBody>
      </p:sp>
      <p:sp>
        <p:nvSpPr>
          <p:cNvPr id="2" name="Footer Placeholder 1">
            <a:extLst>
              <a:ext uri="{FF2B5EF4-FFF2-40B4-BE49-F238E27FC236}">
                <a16:creationId xmlns:a16="http://schemas.microsoft.com/office/drawing/2014/main" id="{39A1FFA1-757F-4DB8-A012-2848A542489F}"/>
              </a:ext>
            </a:extLst>
          </p:cNvPr>
          <p:cNvSpPr>
            <a:spLocks noGrp="1"/>
          </p:cNvSpPr>
          <p:nvPr>
            <p:ph type="ftr" sz="quarter" idx="3"/>
          </p:nvPr>
        </p:nvSpPr>
        <p:spPr/>
        <p:txBody>
          <a:bodyPr/>
          <a:lstStyle/>
          <a:p>
            <a:r>
              <a:rPr lang="en-US" dirty="0"/>
              <a:t>Texas Education Agency  Fall 2020</a:t>
            </a:r>
          </a:p>
        </p:txBody>
      </p:sp>
      <p:sp>
        <p:nvSpPr>
          <p:cNvPr id="78851" name="Slide Number Placeholder 2"/>
          <p:cNvSpPr>
            <a:spLocks noGrp="1"/>
          </p:cNvSpPr>
          <p:nvPr>
            <p:ph type="sldNum" sz="quarter" idx="4"/>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lr>
                <a:schemeClr val="accent1"/>
              </a:buClr>
              <a:buSzPct val="70000"/>
              <a:buFont typeface="Wingdings 2" panose="05020102010507070707" pitchFamily="18" charset="2"/>
              <a:buChar char=""/>
              <a:defRPr sz="3200">
                <a:solidFill>
                  <a:schemeClr val="tx1"/>
                </a:solidFill>
                <a:latin typeface="Arial" panose="020B0604020202020204" pitchFamily="34" charset="0"/>
              </a:defRPr>
            </a:lvl1pPr>
            <a:lvl2pPr marL="742950" indent="-285750">
              <a:spcBef>
                <a:spcPts val="400"/>
              </a:spcBef>
              <a:buClr>
                <a:schemeClr val="accent2"/>
              </a:buClr>
              <a:buSzPct val="90000"/>
              <a:buChar char="•"/>
              <a:defRPr sz="2600">
                <a:solidFill>
                  <a:schemeClr val="tx1"/>
                </a:solidFill>
                <a:latin typeface="Arial" panose="020B0604020202020204" pitchFamily="34" charset="0"/>
              </a:defRPr>
            </a:lvl2pPr>
            <a:lvl3pPr marL="1143000" indent="-228600">
              <a:spcBef>
                <a:spcPts val="400"/>
              </a:spcBef>
              <a:buClr>
                <a:srgbClr val="A8CDD7"/>
              </a:buClr>
              <a:buSzPct val="100000"/>
              <a:buFont typeface="Wingdings 2" panose="05020102010507070707" pitchFamily="18" charset="2"/>
              <a:buChar char=""/>
              <a:defRPr sz="2300">
                <a:solidFill>
                  <a:schemeClr val="tx1"/>
                </a:solidFill>
                <a:latin typeface="Arial" panose="020B0604020202020204" pitchFamily="34" charset="0"/>
              </a:defRPr>
            </a:lvl3pPr>
            <a:lvl4pPr marL="1600200" indent="-228600">
              <a:spcBef>
                <a:spcPts val="400"/>
              </a:spcBef>
              <a:buClr>
                <a:srgbClr val="A8CDD7"/>
              </a:buClr>
              <a:buSzPct val="100000"/>
              <a:buFont typeface="Wingdings 2" panose="05020102010507070707" pitchFamily="18" charset="2"/>
              <a:buChar char=""/>
              <a:defRPr sz="2000">
                <a:solidFill>
                  <a:schemeClr val="tx1"/>
                </a:solidFill>
                <a:latin typeface="Arial" panose="020B0604020202020204" pitchFamily="34" charset="0"/>
              </a:defRPr>
            </a:lvl4pPr>
            <a:lvl5pPr marL="2057400" indent="-228600">
              <a:spcBef>
                <a:spcPts val="400"/>
              </a:spcBef>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5pPr>
            <a:lvl6pPr marL="25146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6pPr>
            <a:lvl7pPr marL="29718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7pPr>
            <a:lvl8pPr marL="34290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8pPr>
            <a:lvl9pPr marL="38862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9pPr>
          </a:lstStyle>
          <a:p>
            <a:pPr>
              <a:buClrTx/>
              <a:buSzTx/>
              <a:buFontTx/>
              <a:buNone/>
              <a:defRPr/>
            </a:pPr>
            <a:fld id="{80C5B3AF-9E6E-4183-BE9A-A81D07BB32E1}" type="slidenum">
              <a:rPr lang="en-US" altLang="en-US" sz="1600">
                <a:solidFill>
                  <a:srgbClr val="DFE0D4"/>
                </a:solidFill>
              </a:rPr>
              <a:pPr>
                <a:buClrTx/>
                <a:buSzTx/>
                <a:buFontTx/>
                <a:buNone/>
                <a:defRPr/>
              </a:pPr>
              <a:t>29</a:t>
            </a:fld>
            <a:endParaRPr lang="en-US" altLang="en-US" sz="1600">
              <a:solidFill>
                <a:srgbClr val="DFE0D4"/>
              </a:solidFill>
            </a:endParaRPr>
          </a:p>
        </p:txBody>
      </p:sp>
      <p:sp>
        <p:nvSpPr>
          <p:cNvPr id="3" name="Title 2">
            <a:extLst>
              <a:ext uri="{FF2B5EF4-FFF2-40B4-BE49-F238E27FC236}">
                <a16:creationId xmlns:a16="http://schemas.microsoft.com/office/drawing/2014/main" id="{7DCAA525-6128-44D4-83A4-8D3E67FA6440}"/>
              </a:ext>
            </a:extLst>
          </p:cNvPr>
          <p:cNvSpPr>
            <a:spLocks noGrp="1"/>
          </p:cNvSpPr>
          <p:nvPr>
            <p:ph type="title"/>
          </p:nvPr>
        </p:nvSpPr>
        <p:spPr>
          <a:xfrm>
            <a:off x="535171" y="385700"/>
            <a:ext cx="11121657" cy="751350"/>
          </a:xfrm>
          <a:prstGeom prst="roundRect">
            <a:avLst/>
          </a:prstGeom>
          <a:solidFill>
            <a:srgbClr val="FFC000"/>
          </a:solidFill>
          <a:ln w="28575">
            <a:solidFill>
              <a:schemeClr val="tx1"/>
            </a:solidFill>
          </a:ln>
        </p:spPr>
        <p:txBody>
          <a:bodyPr vert="horz" lIns="91440" tIns="45720" rIns="91440" bIns="45720" rtlCol="0" anchor="b">
            <a:normAutofit/>
          </a:bodyPr>
          <a:lstStyle/>
          <a:p>
            <a:r>
              <a:rPr lang="en-US" dirty="0">
                <a:solidFill>
                  <a:schemeClr val="tx1"/>
                </a:solidFill>
              </a:rPr>
              <a:t>Special Instructions/Considerations</a:t>
            </a:r>
          </a:p>
        </p:txBody>
      </p:sp>
    </p:spTree>
    <p:extLst>
      <p:ext uri="{BB962C8B-B14F-4D97-AF65-F5344CB8AC3E}">
        <p14:creationId xmlns:p14="http://schemas.microsoft.com/office/powerpoint/2010/main" val="7918485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58B922B3-2D8E-4727-BC0F-BFE921581E53}"/>
              </a:ext>
            </a:extLst>
          </p:cNvPr>
          <p:cNvSpPr>
            <a:spLocks noGrp="1"/>
          </p:cNvSpPr>
          <p:nvPr>
            <p:ph idx="1"/>
          </p:nvPr>
        </p:nvSpPr>
        <p:spPr/>
        <p:txBody>
          <a:bodyPr/>
          <a:lstStyle/>
          <a:p>
            <a:pPr>
              <a:buNone/>
            </a:pPr>
            <a:r>
              <a:rPr lang="en-US" altLang="en-US" sz="2400" dirty="0">
                <a:latin typeface="Open Sans"/>
                <a:cs typeface="Arial" panose="020B0604020202020204" pitchFamily="34" charset="0"/>
              </a:rPr>
              <a:t>A student may use this designated support if </a:t>
            </a:r>
            <a:endParaRPr lang="en-US" altLang="en-US" sz="800" dirty="0">
              <a:latin typeface="Open Sans"/>
              <a:cs typeface="Arial" panose="020B0604020202020204" pitchFamily="34" charset="0"/>
            </a:endParaRPr>
          </a:p>
          <a:p>
            <a:pPr lvl="1">
              <a:buFont typeface="Wingdings" panose="05000000000000000000" pitchFamily="2" charset="2"/>
              <a:buChar char="q"/>
            </a:pPr>
            <a:r>
              <a:rPr lang="en-US" altLang="en-US" dirty="0">
                <a:latin typeface="Open Sans"/>
                <a:cs typeface="Arial" panose="020B0604020202020204" pitchFamily="34" charset="0"/>
              </a:rPr>
              <a:t> he or she routinely, independently, and effectively uses it during classroom instruction and classroom testing</a:t>
            </a:r>
          </a:p>
          <a:p>
            <a:pPr marL="457200" lvl="1" indent="0">
              <a:buNone/>
            </a:pPr>
            <a:endParaRPr lang="en-US" altLang="en-US" dirty="0">
              <a:latin typeface="Open Sans"/>
              <a:cs typeface="Arial" panose="020B0604020202020204" pitchFamily="34" charset="0"/>
            </a:endParaRPr>
          </a:p>
          <a:p>
            <a:pPr marL="0" indent="0">
              <a:buNone/>
            </a:pPr>
            <a:r>
              <a:rPr lang="en-US" altLang="en-US" sz="2000" b="1" dirty="0">
                <a:solidFill>
                  <a:srgbClr val="000000"/>
                </a:solidFill>
                <a:latin typeface="Open Sans"/>
              </a:rPr>
              <a:t>Note:</a:t>
            </a:r>
            <a:r>
              <a:rPr lang="en-US" altLang="en-US" sz="2000" dirty="0">
                <a:solidFill>
                  <a:srgbClr val="000000"/>
                </a:solidFill>
                <a:latin typeface="Open Sans"/>
              </a:rPr>
              <a:t> Supplemental aids are intended for students who are approved to use them based on the decisions of an ARD committee, 504 committee, LPAC committee in conjunction with an ARD or 504 committee, RTI or student assistance team. </a:t>
            </a:r>
          </a:p>
          <a:p>
            <a:pPr marL="0" indent="0">
              <a:buNone/>
            </a:pPr>
            <a:r>
              <a:rPr lang="en-US" altLang="en-US" sz="2000" dirty="0">
                <a:solidFill>
                  <a:srgbClr val="000000"/>
                </a:solidFill>
                <a:latin typeface="Open Sans"/>
              </a:rPr>
              <a:t>The RTI or student assistance teams that make the decisions are formed to address an individual student’s consistent academic struggles. Supplemental aids should not be used by students who are not struggling academically and should not be provided as general support for all students.</a:t>
            </a:r>
          </a:p>
          <a:p>
            <a:pPr marL="457200" lvl="1" indent="0">
              <a:buNone/>
            </a:pPr>
            <a:endParaRPr lang="en-US" altLang="en-US" dirty="0">
              <a:latin typeface="Open Sans"/>
              <a:cs typeface="Arial" panose="020B0604020202020204" pitchFamily="34" charset="0"/>
            </a:endParaRPr>
          </a:p>
          <a:p>
            <a:pPr lvl="1">
              <a:buFont typeface="Wingdings" panose="05000000000000000000" pitchFamily="2" charset="2"/>
              <a:buChar char="q"/>
            </a:pPr>
            <a:endParaRPr lang="en-US" altLang="en-US" dirty="0">
              <a:latin typeface="Open Sans"/>
              <a:cs typeface="Arial" panose="020B0604020202020204" pitchFamily="34" charset="0"/>
            </a:endParaRPr>
          </a:p>
        </p:txBody>
      </p:sp>
      <p:sp>
        <p:nvSpPr>
          <p:cNvPr id="12292" name="Footer Placeholder 2"/>
          <p:cNvSpPr>
            <a:spLocks noGrp="1"/>
          </p:cNvSpPr>
          <p:nvPr>
            <p:ph type="ftr" sz="quarter" idx="3"/>
          </p:nvPr>
        </p:nvSpPr>
        <p:spPr bwMode="auto">
          <a:ln>
            <a:miter lim="800000"/>
            <a:headEnd/>
            <a:tailEnd/>
          </a:ln>
        </p:spPr>
        <p:txBody>
          <a:bodyPr wrap="square" numCol="1" anchorCtr="0" compatLnSpc="1">
            <a:prstTxWarp prst="textNoShape">
              <a:avLst/>
            </a:prstTxWarp>
          </a:bodyPr>
          <a:lstStyle/>
          <a:p>
            <a:pPr>
              <a:defRPr/>
            </a:pPr>
            <a:r>
              <a:rPr lang="en-US" dirty="0"/>
              <a:t>Texas Education Agency  Fall 2020</a:t>
            </a:r>
          </a:p>
        </p:txBody>
      </p:sp>
      <p:sp>
        <p:nvSpPr>
          <p:cNvPr id="7" name="Title 6">
            <a:extLst>
              <a:ext uri="{FF2B5EF4-FFF2-40B4-BE49-F238E27FC236}">
                <a16:creationId xmlns:a16="http://schemas.microsoft.com/office/drawing/2014/main" id="{4947DF92-2F14-48DB-A717-69A1E7F73D13}"/>
              </a:ext>
            </a:extLst>
          </p:cNvPr>
          <p:cNvSpPr>
            <a:spLocks noGrp="1"/>
          </p:cNvSpPr>
          <p:nvPr>
            <p:ph type="title"/>
          </p:nvPr>
        </p:nvSpPr>
        <p:spPr>
          <a:xfrm>
            <a:off x="463432" y="422627"/>
            <a:ext cx="11121657" cy="751350"/>
          </a:xfrm>
          <a:prstGeom prst="roundRect">
            <a:avLst/>
          </a:prstGeom>
          <a:solidFill>
            <a:srgbClr val="F7B3C6"/>
          </a:solidFill>
          <a:ln w="19050">
            <a:solidFill>
              <a:schemeClr val="tx1"/>
            </a:solidFill>
          </a:ln>
        </p:spPr>
        <p:txBody>
          <a:bodyPr/>
          <a:lstStyle/>
          <a:p>
            <a:r>
              <a:rPr lang="en-US" dirty="0">
                <a:solidFill>
                  <a:schemeClr val="tx1"/>
                </a:solidFill>
              </a:rPr>
              <a:t>Student Eligibility Criterion </a:t>
            </a:r>
          </a:p>
        </p:txBody>
      </p:sp>
    </p:spTree>
    <p:extLst>
      <p:ext uri="{BB962C8B-B14F-4D97-AF65-F5344CB8AC3E}">
        <p14:creationId xmlns:p14="http://schemas.microsoft.com/office/powerpoint/2010/main" val="19677572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32318ED8-F4B3-4091-9523-56262D88A36A}"/>
              </a:ext>
            </a:extLst>
          </p:cNvPr>
          <p:cNvSpPr>
            <a:spLocks noGrp="1"/>
          </p:cNvSpPr>
          <p:nvPr>
            <p:ph idx="1"/>
          </p:nvPr>
        </p:nvSpPr>
        <p:spPr>
          <a:xfrm>
            <a:off x="712380" y="1341912"/>
            <a:ext cx="10623762" cy="4505077"/>
          </a:xfrm>
        </p:spPr>
        <p:txBody>
          <a:bodyPr/>
          <a:lstStyle/>
          <a:p>
            <a:pPr>
              <a:lnSpc>
                <a:spcPct val="100000"/>
              </a:lnSpc>
              <a:spcBef>
                <a:spcPct val="0"/>
              </a:spcBef>
              <a:buClrTx/>
              <a:buNone/>
            </a:pPr>
            <a:r>
              <a:rPr lang="en-US" altLang="en-US" sz="2300" dirty="0">
                <a:latin typeface="Open Sans"/>
              </a:rPr>
              <a:t>5. Using a supplemental aid as an accommodation during classroom instruction and classroom testing should not replace the teaching of subject-specific skills as outlined in the TEKS. The student must be able to understand the information that the supplemental aid provides and simply need assistance recalling the concepts.</a:t>
            </a:r>
          </a:p>
          <a:p>
            <a:pPr>
              <a:lnSpc>
                <a:spcPct val="100000"/>
              </a:lnSpc>
              <a:spcBef>
                <a:spcPct val="0"/>
              </a:spcBef>
              <a:buClrTx/>
              <a:buNone/>
            </a:pPr>
            <a:endParaRPr lang="en-US" altLang="en-US" sz="2300" dirty="0">
              <a:latin typeface="Open Sans"/>
            </a:endParaRPr>
          </a:p>
          <a:p>
            <a:pPr>
              <a:lnSpc>
                <a:spcPct val="100000"/>
              </a:lnSpc>
              <a:spcBef>
                <a:spcPct val="0"/>
              </a:spcBef>
              <a:buClrTx/>
              <a:buNone/>
            </a:pPr>
            <a:r>
              <a:rPr lang="en-US" altLang="en-US" sz="2300" dirty="0">
                <a:latin typeface="Open Sans"/>
              </a:rPr>
              <a:t>6. Supplemental aids should be individualized for each student. Students have different strengths and needs, so it is not appropriate to provide all students the exact same set of supplemental aids.</a:t>
            </a:r>
          </a:p>
          <a:p>
            <a:pPr>
              <a:lnSpc>
                <a:spcPct val="100000"/>
              </a:lnSpc>
              <a:spcBef>
                <a:spcPct val="0"/>
              </a:spcBef>
              <a:buClrTx/>
              <a:buNone/>
            </a:pPr>
            <a:endParaRPr lang="en-US" altLang="en-US" sz="2300" dirty="0">
              <a:latin typeface="Open Sans"/>
            </a:endParaRPr>
          </a:p>
          <a:p>
            <a:pPr>
              <a:lnSpc>
                <a:spcPct val="100000"/>
              </a:lnSpc>
              <a:spcBef>
                <a:spcPct val="0"/>
              </a:spcBef>
              <a:buClrTx/>
              <a:buNone/>
            </a:pPr>
            <a:r>
              <a:rPr lang="en-US" altLang="en-US" sz="2300" dirty="0">
                <a:latin typeface="Open Sans"/>
              </a:rPr>
              <a:t>7. The test administrator may not remind the student to use the supplemental aid or explain to the student the information included on the supplemental aid. </a:t>
            </a:r>
          </a:p>
          <a:p>
            <a:endParaRPr lang="en-US" dirty="0"/>
          </a:p>
        </p:txBody>
      </p:sp>
      <p:sp>
        <p:nvSpPr>
          <p:cNvPr id="2" name="Footer Placeholder 1">
            <a:extLst>
              <a:ext uri="{FF2B5EF4-FFF2-40B4-BE49-F238E27FC236}">
                <a16:creationId xmlns:a16="http://schemas.microsoft.com/office/drawing/2014/main" id="{39A1FFA1-757F-4DB8-A012-2848A542489F}"/>
              </a:ext>
            </a:extLst>
          </p:cNvPr>
          <p:cNvSpPr>
            <a:spLocks noGrp="1"/>
          </p:cNvSpPr>
          <p:nvPr>
            <p:ph type="ftr" sz="quarter" idx="3"/>
          </p:nvPr>
        </p:nvSpPr>
        <p:spPr/>
        <p:txBody>
          <a:bodyPr/>
          <a:lstStyle/>
          <a:p>
            <a:r>
              <a:rPr lang="en-US" dirty="0"/>
              <a:t>Texas Education Agency  Fall 2020</a:t>
            </a:r>
          </a:p>
        </p:txBody>
      </p:sp>
      <p:sp>
        <p:nvSpPr>
          <p:cNvPr id="78851" name="Slide Number Placeholder 2"/>
          <p:cNvSpPr>
            <a:spLocks noGrp="1"/>
          </p:cNvSpPr>
          <p:nvPr>
            <p:ph type="sldNum" sz="quarter" idx="4"/>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lr>
                <a:schemeClr val="accent1"/>
              </a:buClr>
              <a:buSzPct val="70000"/>
              <a:buFont typeface="Wingdings 2" panose="05020102010507070707" pitchFamily="18" charset="2"/>
              <a:buChar char=""/>
              <a:defRPr sz="3200">
                <a:solidFill>
                  <a:schemeClr val="tx1"/>
                </a:solidFill>
                <a:latin typeface="Arial" panose="020B0604020202020204" pitchFamily="34" charset="0"/>
              </a:defRPr>
            </a:lvl1pPr>
            <a:lvl2pPr marL="742950" indent="-285750">
              <a:spcBef>
                <a:spcPts val="400"/>
              </a:spcBef>
              <a:buClr>
                <a:schemeClr val="accent2"/>
              </a:buClr>
              <a:buSzPct val="90000"/>
              <a:buChar char="•"/>
              <a:defRPr sz="2600">
                <a:solidFill>
                  <a:schemeClr val="tx1"/>
                </a:solidFill>
                <a:latin typeface="Arial" panose="020B0604020202020204" pitchFamily="34" charset="0"/>
              </a:defRPr>
            </a:lvl2pPr>
            <a:lvl3pPr marL="1143000" indent="-228600">
              <a:spcBef>
                <a:spcPts val="400"/>
              </a:spcBef>
              <a:buClr>
                <a:srgbClr val="A8CDD7"/>
              </a:buClr>
              <a:buSzPct val="100000"/>
              <a:buFont typeface="Wingdings 2" panose="05020102010507070707" pitchFamily="18" charset="2"/>
              <a:buChar char=""/>
              <a:defRPr sz="2300">
                <a:solidFill>
                  <a:schemeClr val="tx1"/>
                </a:solidFill>
                <a:latin typeface="Arial" panose="020B0604020202020204" pitchFamily="34" charset="0"/>
              </a:defRPr>
            </a:lvl3pPr>
            <a:lvl4pPr marL="1600200" indent="-228600">
              <a:spcBef>
                <a:spcPts val="400"/>
              </a:spcBef>
              <a:buClr>
                <a:srgbClr val="A8CDD7"/>
              </a:buClr>
              <a:buSzPct val="100000"/>
              <a:buFont typeface="Wingdings 2" panose="05020102010507070707" pitchFamily="18" charset="2"/>
              <a:buChar char=""/>
              <a:defRPr sz="2000">
                <a:solidFill>
                  <a:schemeClr val="tx1"/>
                </a:solidFill>
                <a:latin typeface="Arial" panose="020B0604020202020204" pitchFamily="34" charset="0"/>
              </a:defRPr>
            </a:lvl4pPr>
            <a:lvl5pPr marL="2057400" indent="-228600">
              <a:spcBef>
                <a:spcPts val="400"/>
              </a:spcBef>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5pPr>
            <a:lvl6pPr marL="25146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6pPr>
            <a:lvl7pPr marL="29718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7pPr>
            <a:lvl8pPr marL="34290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8pPr>
            <a:lvl9pPr marL="38862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9pPr>
          </a:lstStyle>
          <a:p>
            <a:pPr>
              <a:buClrTx/>
              <a:buSzTx/>
              <a:buFontTx/>
              <a:buNone/>
              <a:defRPr/>
            </a:pPr>
            <a:fld id="{80C5B3AF-9E6E-4183-BE9A-A81D07BB32E1}" type="slidenum">
              <a:rPr lang="en-US" altLang="en-US" sz="1600">
                <a:solidFill>
                  <a:srgbClr val="DFE0D4"/>
                </a:solidFill>
              </a:rPr>
              <a:pPr>
                <a:buClrTx/>
                <a:buSzTx/>
                <a:buFontTx/>
                <a:buNone/>
                <a:defRPr/>
              </a:pPr>
              <a:t>30</a:t>
            </a:fld>
            <a:endParaRPr lang="en-US" altLang="en-US" sz="1600">
              <a:solidFill>
                <a:srgbClr val="DFE0D4"/>
              </a:solidFill>
            </a:endParaRPr>
          </a:p>
        </p:txBody>
      </p:sp>
      <p:sp>
        <p:nvSpPr>
          <p:cNvPr id="3" name="Title 2">
            <a:extLst>
              <a:ext uri="{FF2B5EF4-FFF2-40B4-BE49-F238E27FC236}">
                <a16:creationId xmlns:a16="http://schemas.microsoft.com/office/drawing/2014/main" id="{6C51606E-B4B9-451B-B8F0-AF620F2C67B6}"/>
              </a:ext>
            </a:extLst>
          </p:cNvPr>
          <p:cNvSpPr>
            <a:spLocks noGrp="1"/>
          </p:cNvSpPr>
          <p:nvPr>
            <p:ph type="title"/>
          </p:nvPr>
        </p:nvSpPr>
        <p:spPr>
          <a:xfrm>
            <a:off x="712380" y="268888"/>
            <a:ext cx="11121657" cy="751350"/>
          </a:xfrm>
          <a:prstGeom prst="roundRect">
            <a:avLst/>
          </a:prstGeom>
          <a:solidFill>
            <a:srgbClr val="FFC000"/>
          </a:solidFill>
          <a:ln w="28575">
            <a:solidFill>
              <a:schemeClr val="tx1"/>
            </a:solidFill>
          </a:ln>
        </p:spPr>
        <p:txBody>
          <a:bodyPr vert="horz" lIns="91440" tIns="45720" rIns="91440" bIns="45720" rtlCol="0" anchor="b">
            <a:normAutofit/>
          </a:bodyPr>
          <a:lstStyle/>
          <a:p>
            <a:r>
              <a:rPr lang="en-US" dirty="0">
                <a:solidFill>
                  <a:schemeClr val="tx1"/>
                </a:solidFill>
              </a:rPr>
              <a:t>Special Instructions/Considerations</a:t>
            </a:r>
          </a:p>
        </p:txBody>
      </p:sp>
    </p:spTree>
    <p:extLst>
      <p:ext uri="{BB962C8B-B14F-4D97-AF65-F5344CB8AC3E}">
        <p14:creationId xmlns:p14="http://schemas.microsoft.com/office/powerpoint/2010/main" val="16458537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32318ED8-F4B3-4091-9523-56262D88A36A}"/>
              </a:ext>
            </a:extLst>
          </p:cNvPr>
          <p:cNvSpPr>
            <a:spLocks noGrp="1"/>
          </p:cNvSpPr>
          <p:nvPr>
            <p:ph idx="1"/>
          </p:nvPr>
        </p:nvSpPr>
        <p:spPr>
          <a:xfrm>
            <a:off x="712379" y="1341912"/>
            <a:ext cx="11121657" cy="4505077"/>
          </a:xfrm>
        </p:spPr>
        <p:txBody>
          <a:bodyPr/>
          <a:lstStyle/>
          <a:p>
            <a:pPr>
              <a:lnSpc>
                <a:spcPct val="100000"/>
              </a:lnSpc>
              <a:spcBef>
                <a:spcPct val="0"/>
              </a:spcBef>
              <a:buClrTx/>
              <a:buSzTx/>
              <a:buNone/>
            </a:pPr>
            <a:r>
              <a:rPr lang="en-US" altLang="en-US" sz="2400" dirty="0">
                <a:latin typeface="Open Sans"/>
              </a:rPr>
              <a:t>8. </a:t>
            </a:r>
            <a:r>
              <a:rPr lang="en-US" sz="2400" dirty="0">
                <a:latin typeface="Open Sans"/>
              </a:rPr>
              <a:t>An instructional environment should be maintained during testing windows. It is not necessary to conceal or remove instructional or reference materials in the testing area, the classroom, or hallways unless they could assist a student with answering questions on the subject-area assessment being administered. This policy is different from the Supplemental Aids designated support policy, because supplemental aids are intended for students requiring individualized support and should be made available specifically to them.</a:t>
            </a:r>
          </a:p>
          <a:p>
            <a:pPr>
              <a:lnSpc>
                <a:spcPct val="100000"/>
              </a:lnSpc>
              <a:spcBef>
                <a:spcPct val="0"/>
              </a:spcBef>
              <a:buClrTx/>
              <a:buSzTx/>
              <a:buNone/>
            </a:pPr>
            <a:endParaRPr lang="en-US" altLang="en-US" sz="2300" dirty="0">
              <a:latin typeface="Open Sans"/>
            </a:endParaRPr>
          </a:p>
          <a:p>
            <a:endParaRPr lang="en-US" dirty="0"/>
          </a:p>
        </p:txBody>
      </p:sp>
      <p:sp>
        <p:nvSpPr>
          <p:cNvPr id="2" name="Footer Placeholder 1">
            <a:extLst>
              <a:ext uri="{FF2B5EF4-FFF2-40B4-BE49-F238E27FC236}">
                <a16:creationId xmlns:a16="http://schemas.microsoft.com/office/drawing/2014/main" id="{39A1FFA1-757F-4DB8-A012-2848A542489F}"/>
              </a:ext>
            </a:extLst>
          </p:cNvPr>
          <p:cNvSpPr>
            <a:spLocks noGrp="1"/>
          </p:cNvSpPr>
          <p:nvPr>
            <p:ph type="ftr" sz="quarter" idx="3"/>
          </p:nvPr>
        </p:nvSpPr>
        <p:spPr/>
        <p:txBody>
          <a:bodyPr/>
          <a:lstStyle/>
          <a:p>
            <a:r>
              <a:rPr lang="en-US" dirty="0"/>
              <a:t>Texas Education Agency  Fall 2020</a:t>
            </a:r>
          </a:p>
        </p:txBody>
      </p:sp>
      <p:sp>
        <p:nvSpPr>
          <p:cNvPr id="78851" name="Slide Number Placeholder 2"/>
          <p:cNvSpPr>
            <a:spLocks noGrp="1"/>
          </p:cNvSpPr>
          <p:nvPr>
            <p:ph type="sldNum" sz="quarter" idx="4"/>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lr>
                <a:schemeClr val="accent1"/>
              </a:buClr>
              <a:buSzPct val="70000"/>
              <a:buFont typeface="Wingdings 2" panose="05020102010507070707" pitchFamily="18" charset="2"/>
              <a:buChar char=""/>
              <a:defRPr sz="3200">
                <a:solidFill>
                  <a:schemeClr val="tx1"/>
                </a:solidFill>
                <a:latin typeface="Arial" panose="020B0604020202020204" pitchFamily="34" charset="0"/>
              </a:defRPr>
            </a:lvl1pPr>
            <a:lvl2pPr marL="742950" indent="-285750">
              <a:spcBef>
                <a:spcPts val="400"/>
              </a:spcBef>
              <a:buClr>
                <a:schemeClr val="accent2"/>
              </a:buClr>
              <a:buSzPct val="90000"/>
              <a:buChar char="•"/>
              <a:defRPr sz="2600">
                <a:solidFill>
                  <a:schemeClr val="tx1"/>
                </a:solidFill>
                <a:latin typeface="Arial" panose="020B0604020202020204" pitchFamily="34" charset="0"/>
              </a:defRPr>
            </a:lvl2pPr>
            <a:lvl3pPr marL="1143000" indent="-228600">
              <a:spcBef>
                <a:spcPts val="400"/>
              </a:spcBef>
              <a:buClr>
                <a:srgbClr val="A8CDD7"/>
              </a:buClr>
              <a:buSzPct val="100000"/>
              <a:buFont typeface="Wingdings 2" panose="05020102010507070707" pitchFamily="18" charset="2"/>
              <a:buChar char=""/>
              <a:defRPr sz="2300">
                <a:solidFill>
                  <a:schemeClr val="tx1"/>
                </a:solidFill>
                <a:latin typeface="Arial" panose="020B0604020202020204" pitchFamily="34" charset="0"/>
              </a:defRPr>
            </a:lvl3pPr>
            <a:lvl4pPr marL="1600200" indent="-228600">
              <a:spcBef>
                <a:spcPts val="400"/>
              </a:spcBef>
              <a:buClr>
                <a:srgbClr val="A8CDD7"/>
              </a:buClr>
              <a:buSzPct val="100000"/>
              <a:buFont typeface="Wingdings 2" panose="05020102010507070707" pitchFamily="18" charset="2"/>
              <a:buChar char=""/>
              <a:defRPr sz="2000">
                <a:solidFill>
                  <a:schemeClr val="tx1"/>
                </a:solidFill>
                <a:latin typeface="Arial" panose="020B0604020202020204" pitchFamily="34" charset="0"/>
              </a:defRPr>
            </a:lvl4pPr>
            <a:lvl5pPr marL="2057400" indent="-228600">
              <a:spcBef>
                <a:spcPts val="400"/>
              </a:spcBef>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5pPr>
            <a:lvl6pPr marL="25146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6pPr>
            <a:lvl7pPr marL="29718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7pPr>
            <a:lvl8pPr marL="34290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8pPr>
            <a:lvl9pPr marL="38862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9pPr>
          </a:lstStyle>
          <a:p>
            <a:pPr>
              <a:buClrTx/>
              <a:buSzTx/>
              <a:buFontTx/>
              <a:buNone/>
              <a:defRPr/>
            </a:pPr>
            <a:fld id="{80C5B3AF-9E6E-4183-BE9A-A81D07BB32E1}" type="slidenum">
              <a:rPr lang="en-US" altLang="en-US" sz="1600">
                <a:solidFill>
                  <a:srgbClr val="DFE0D4"/>
                </a:solidFill>
              </a:rPr>
              <a:pPr>
                <a:buClrTx/>
                <a:buSzTx/>
                <a:buFontTx/>
                <a:buNone/>
                <a:defRPr/>
              </a:pPr>
              <a:t>31</a:t>
            </a:fld>
            <a:endParaRPr lang="en-US" altLang="en-US" sz="1600">
              <a:solidFill>
                <a:srgbClr val="DFE0D4"/>
              </a:solidFill>
            </a:endParaRPr>
          </a:p>
        </p:txBody>
      </p:sp>
      <p:sp>
        <p:nvSpPr>
          <p:cNvPr id="3" name="Title 2">
            <a:extLst>
              <a:ext uri="{FF2B5EF4-FFF2-40B4-BE49-F238E27FC236}">
                <a16:creationId xmlns:a16="http://schemas.microsoft.com/office/drawing/2014/main" id="{B280D5C8-3B5F-4F2E-B4AB-100C751102B7}"/>
              </a:ext>
            </a:extLst>
          </p:cNvPr>
          <p:cNvSpPr>
            <a:spLocks noGrp="1"/>
          </p:cNvSpPr>
          <p:nvPr>
            <p:ph type="title"/>
          </p:nvPr>
        </p:nvSpPr>
        <p:spPr>
          <a:xfrm>
            <a:off x="688158" y="284100"/>
            <a:ext cx="11121657" cy="751350"/>
          </a:xfrm>
          <a:prstGeom prst="roundRect">
            <a:avLst/>
          </a:prstGeom>
          <a:solidFill>
            <a:srgbClr val="FFC000"/>
          </a:solidFill>
          <a:ln w="28575">
            <a:solidFill>
              <a:schemeClr val="tx1"/>
            </a:solidFill>
          </a:ln>
        </p:spPr>
        <p:txBody>
          <a:bodyPr vert="horz" lIns="91440" tIns="45720" rIns="91440" bIns="45720" rtlCol="0" anchor="b">
            <a:normAutofit/>
          </a:bodyPr>
          <a:lstStyle/>
          <a:p>
            <a:r>
              <a:rPr lang="en-US" dirty="0">
                <a:solidFill>
                  <a:schemeClr val="tx1"/>
                </a:solidFill>
              </a:rPr>
              <a:t>Special Instructions/Considerations</a:t>
            </a:r>
          </a:p>
        </p:txBody>
      </p:sp>
    </p:spTree>
    <p:extLst>
      <p:ext uri="{BB962C8B-B14F-4D97-AF65-F5344CB8AC3E}">
        <p14:creationId xmlns:p14="http://schemas.microsoft.com/office/powerpoint/2010/main" val="39241894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32318ED8-F4B3-4091-9523-56262D88A36A}"/>
              </a:ext>
            </a:extLst>
          </p:cNvPr>
          <p:cNvSpPr>
            <a:spLocks noGrp="1"/>
          </p:cNvSpPr>
          <p:nvPr>
            <p:ph idx="1"/>
          </p:nvPr>
        </p:nvSpPr>
        <p:spPr>
          <a:xfrm>
            <a:off x="712379" y="1341912"/>
            <a:ext cx="11121657" cy="4505077"/>
          </a:xfrm>
        </p:spPr>
        <p:txBody>
          <a:bodyPr/>
          <a:lstStyle/>
          <a:p>
            <a:pPr>
              <a:lnSpc>
                <a:spcPct val="100000"/>
              </a:lnSpc>
              <a:spcBef>
                <a:spcPct val="0"/>
              </a:spcBef>
              <a:buClrTx/>
              <a:buNone/>
            </a:pPr>
            <a:r>
              <a:rPr lang="en-US" altLang="en-US" sz="2400" dirty="0">
                <a:latin typeface="Open Sans"/>
              </a:rPr>
              <a:t>9.</a:t>
            </a:r>
            <a:r>
              <a:rPr lang="en-US" sz="2400" dirty="0">
                <a:latin typeface="Open Sans"/>
              </a:rPr>
              <a:t> The supplemental aid must be error-free, concise, and well organized so that a student can easily access the information. The supplemental aid must not contain numerous pages, as this may be more cumbersome than helpful when used during the state assessment.</a:t>
            </a:r>
          </a:p>
          <a:p>
            <a:pPr>
              <a:lnSpc>
                <a:spcPct val="100000"/>
              </a:lnSpc>
              <a:spcBef>
                <a:spcPct val="0"/>
              </a:spcBef>
              <a:buClrTx/>
              <a:buSzTx/>
              <a:buNone/>
            </a:pPr>
            <a:endParaRPr lang="en-US" sz="2400" dirty="0">
              <a:latin typeface="Open Sans"/>
            </a:endParaRPr>
          </a:p>
          <a:p>
            <a:pPr>
              <a:lnSpc>
                <a:spcPct val="100000"/>
              </a:lnSpc>
              <a:spcBef>
                <a:spcPct val="0"/>
              </a:spcBef>
              <a:buClrTx/>
              <a:buSzTx/>
              <a:buNone/>
            </a:pPr>
            <a:r>
              <a:rPr lang="en-US" altLang="en-US" sz="2400" dirty="0">
                <a:latin typeface="Open Sans"/>
              </a:rPr>
              <a:t>10. </a:t>
            </a:r>
            <a:r>
              <a:rPr lang="en-US" sz="2400" dirty="0">
                <a:latin typeface="Open Sans"/>
              </a:rPr>
              <a:t>If a student writes on the supplemental aid while taking the state assessment, the supplemental aid must be destroyed after testing.</a:t>
            </a:r>
          </a:p>
          <a:p>
            <a:pPr>
              <a:lnSpc>
                <a:spcPct val="100000"/>
              </a:lnSpc>
              <a:spcBef>
                <a:spcPct val="0"/>
              </a:spcBef>
              <a:buClrTx/>
              <a:buNone/>
            </a:pPr>
            <a:endParaRPr lang="en-US" altLang="en-US" sz="2300" dirty="0">
              <a:latin typeface="Open Sans"/>
            </a:endParaRPr>
          </a:p>
          <a:p>
            <a:endParaRPr lang="en-US" dirty="0"/>
          </a:p>
        </p:txBody>
      </p:sp>
      <p:sp>
        <p:nvSpPr>
          <p:cNvPr id="2" name="Footer Placeholder 1">
            <a:extLst>
              <a:ext uri="{FF2B5EF4-FFF2-40B4-BE49-F238E27FC236}">
                <a16:creationId xmlns:a16="http://schemas.microsoft.com/office/drawing/2014/main" id="{39A1FFA1-757F-4DB8-A012-2848A542489F}"/>
              </a:ext>
            </a:extLst>
          </p:cNvPr>
          <p:cNvSpPr>
            <a:spLocks noGrp="1"/>
          </p:cNvSpPr>
          <p:nvPr>
            <p:ph type="ftr" sz="quarter" idx="3"/>
          </p:nvPr>
        </p:nvSpPr>
        <p:spPr/>
        <p:txBody>
          <a:bodyPr/>
          <a:lstStyle/>
          <a:p>
            <a:r>
              <a:rPr lang="en-US" dirty="0"/>
              <a:t>Texas Education Agency  Fall 2020</a:t>
            </a:r>
          </a:p>
        </p:txBody>
      </p:sp>
      <p:sp>
        <p:nvSpPr>
          <p:cNvPr id="78851" name="Slide Number Placeholder 2"/>
          <p:cNvSpPr>
            <a:spLocks noGrp="1"/>
          </p:cNvSpPr>
          <p:nvPr>
            <p:ph type="sldNum" sz="quarter" idx="4"/>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lr>
                <a:schemeClr val="accent1"/>
              </a:buClr>
              <a:buSzPct val="70000"/>
              <a:buFont typeface="Wingdings 2" panose="05020102010507070707" pitchFamily="18" charset="2"/>
              <a:buChar char=""/>
              <a:defRPr sz="3200">
                <a:solidFill>
                  <a:schemeClr val="tx1"/>
                </a:solidFill>
                <a:latin typeface="Arial" panose="020B0604020202020204" pitchFamily="34" charset="0"/>
              </a:defRPr>
            </a:lvl1pPr>
            <a:lvl2pPr marL="742950" indent="-285750">
              <a:spcBef>
                <a:spcPts val="400"/>
              </a:spcBef>
              <a:buClr>
                <a:schemeClr val="accent2"/>
              </a:buClr>
              <a:buSzPct val="90000"/>
              <a:buChar char="•"/>
              <a:defRPr sz="2600">
                <a:solidFill>
                  <a:schemeClr val="tx1"/>
                </a:solidFill>
                <a:latin typeface="Arial" panose="020B0604020202020204" pitchFamily="34" charset="0"/>
              </a:defRPr>
            </a:lvl2pPr>
            <a:lvl3pPr marL="1143000" indent="-228600">
              <a:spcBef>
                <a:spcPts val="400"/>
              </a:spcBef>
              <a:buClr>
                <a:srgbClr val="A8CDD7"/>
              </a:buClr>
              <a:buSzPct val="100000"/>
              <a:buFont typeface="Wingdings 2" panose="05020102010507070707" pitchFamily="18" charset="2"/>
              <a:buChar char=""/>
              <a:defRPr sz="2300">
                <a:solidFill>
                  <a:schemeClr val="tx1"/>
                </a:solidFill>
                <a:latin typeface="Arial" panose="020B0604020202020204" pitchFamily="34" charset="0"/>
              </a:defRPr>
            </a:lvl3pPr>
            <a:lvl4pPr marL="1600200" indent="-228600">
              <a:spcBef>
                <a:spcPts val="400"/>
              </a:spcBef>
              <a:buClr>
                <a:srgbClr val="A8CDD7"/>
              </a:buClr>
              <a:buSzPct val="100000"/>
              <a:buFont typeface="Wingdings 2" panose="05020102010507070707" pitchFamily="18" charset="2"/>
              <a:buChar char=""/>
              <a:defRPr sz="2000">
                <a:solidFill>
                  <a:schemeClr val="tx1"/>
                </a:solidFill>
                <a:latin typeface="Arial" panose="020B0604020202020204" pitchFamily="34" charset="0"/>
              </a:defRPr>
            </a:lvl4pPr>
            <a:lvl5pPr marL="2057400" indent="-228600">
              <a:spcBef>
                <a:spcPts val="400"/>
              </a:spcBef>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5pPr>
            <a:lvl6pPr marL="25146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6pPr>
            <a:lvl7pPr marL="29718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7pPr>
            <a:lvl8pPr marL="34290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8pPr>
            <a:lvl9pPr marL="38862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9pPr>
          </a:lstStyle>
          <a:p>
            <a:pPr>
              <a:buClrTx/>
              <a:buSzTx/>
              <a:buFontTx/>
              <a:buNone/>
              <a:defRPr/>
            </a:pPr>
            <a:fld id="{80C5B3AF-9E6E-4183-BE9A-A81D07BB32E1}" type="slidenum">
              <a:rPr lang="en-US" altLang="en-US" sz="1600">
                <a:solidFill>
                  <a:srgbClr val="DFE0D4"/>
                </a:solidFill>
              </a:rPr>
              <a:pPr>
                <a:buClrTx/>
                <a:buSzTx/>
                <a:buFontTx/>
                <a:buNone/>
                <a:defRPr/>
              </a:pPr>
              <a:t>32</a:t>
            </a:fld>
            <a:endParaRPr lang="en-US" altLang="en-US" sz="1600">
              <a:solidFill>
                <a:srgbClr val="DFE0D4"/>
              </a:solidFill>
            </a:endParaRPr>
          </a:p>
        </p:txBody>
      </p:sp>
      <p:sp>
        <p:nvSpPr>
          <p:cNvPr id="3" name="Title 2">
            <a:extLst>
              <a:ext uri="{FF2B5EF4-FFF2-40B4-BE49-F238E27FC236}">
                <a16:creationId xmlns:a16="http://schemas.microsoft.com/office/drawing/2014/main" id="{8D021629-FB68-4A3A-A314-620CDE27E230}"/>
              </a:ext>
            </a:extLst>
          </p:cNvPr>
          <p:cNvSpPr>
            <a:spLocks noGrp="1"/>
          </p:cNvSpPr>
          <p:nvPr>
            <p:ph type="title"/>
          </p:nvPr>
        </p:nvSpPr>
        <p:spPr>
          <a:xfrm>
            <a:off x="736600" y="241888"/>
            <a:ext cx="11097436" cy="751350"/>
          </a:xfrm>
          <a:prstGeom prst="roundRect">
            <a:avLst/>
          </a:prstGeom>
          <a:solidFill>
            <a:srgbClr val="FFC000"/>
          </a:solidFill>
          <a:ln w="28575">
            <a:solidFill>
              <a:schemeClr val="tx1"/>
            </a:solidFill>
          </a:ln>
        </p:spPr>
        <p:txBody>
          <a:bodyPr vert="horz" lIns="91440" tIns="45720" rIns="91440" bIns="45720" rtlCol="0" anchor="b">
            <a:normAutofit/>
          </a:bodyPr>
          <a:lstStyle/>
          <a:p>
            <a:r>
              <a:rPr lang="en-US" dirty="0">
                <a:solidFill>
                  <a:schemeClr val="tx1"/>
                </a:solidFill>
              </a:rPr>
              <a:t>Special Instructions/Considerations </a:t>
            </a:r>
          </a:p>
        </p:txBody>
      </p:sp>
    </p:spTree>
    <p:extLst>
      <p:ext uri="{BB962C8B-B14F-4D97-AF65-F5344CB8AC3E}">
        <p14:creationId xmlns:p14="http://schemas.microsoft.com/office/powerpoint/2010/main" val="34562898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sp3d/>
          </a:bodyPr>
          <a:lstStyle/>
          <a:p>
            <a:pPr marL="54864" algn="ctr">
              <a:defRPr/>
            </a:pPr>
            <a:r>
              <a:rPr lang="en-US" dirty="0">
                <a:solidFill>
                  <a:schemeClr val="tx2">
                    <a:tint val="100000"/>
                    <a:shade val="90000"/>
                    <a:satMod val="250000"/>
                    <a:alpha val="100000"/>
                  </a:schemeClr>
                </a:solidFill>
              </a:rPr>
              <a:t>Disclaimer</a:t>
            </a:r>
          </a:p>
        </p:txBody>
      </p:sp>
      <p:sp>
        <p:nvSpPr>
          <p:cNvPr id="10243" name="Content Placeholder 4"/>
          <p:cNvSpPr>
            <a:spLocks noGrp="1"/>
          </p:cNvSpPr>
          <p:nvPr>
            <p:ph idx="1"/>
          </p:nvPr>
        </p:nvSpPr>
        <p:spPr>
          <a:prstGeom prst="rect">
            <a:avLst/>
          </a:prstGeom>
        </p:spPr>
        <p:txBody>
          <a:bodyPr/>
          <a:lstStyle/>
          <a:p>
            <a:pPr eaLnBrk="1" hangingPunct="1"/>
            <a:r>
              <a:rPr lang="en-US" altLang="en-US" sz="2600" dirty="0"/>
              <a:t>These slides have been prepared and approved by the Student Assessment Division of the Texas Education Agency. </a:t>
            </a:r>
          </a:p>
          <a:p>
            <a:pPr eaLnBrk="1" hangingPunct="1"/>
            <a:endParaRPr lang="en-US" altLang="en-US" sz="2600" dirty="0"/>
          </a:p>
          <a:p>
            <a:pPr eaLnBrk="1" hangingPunct="1"/>
            <a:r>
              <a:rPr lang="en-US" altLang="en-US" sz="2600" dirty="0"/>
              <a:t>If any of the slides are changed for local use, or regional trainings, please remove any TEA logos. (You may need to edit the Master slide.)</a:t>
            </a:r>
          </a:p>
          <a:p>
            <a:pPr eaLnBrk="1" hangingPunct="1"/>
            <a:endParaRPr lang="en-US" altLang="en-US" dirty="0"/>
          </a:p>
          <a:p>
            <a:pPr eaLnBrk="1" hangingPunct="1"/>
            <a:endParaRPr lang="en-US" altLang="en-US" dirty="0"/>
          </a:p>
        </p:txBody>
      </p:sp>
      <p:sp>
        <p:nvSpPr>
          <p:cNvPr id="2" name="Footer Placeholder 1">
            <a:extLst>
              <a:ext uri="{FF2B5EF4-FFF2-40B4-BE49-F238E27FC236}">
                <a16:creationId xmlns:a16="http://schemas.microsoft.com/office/drawing/2014/main" id="{15E0EBD9-CB4E-4F24-ADF7-62A68DFE9399}"/>
              </a:ext>
            </a:extLst>
          </p:cNvPr>
          <p:cNvSpPr>
            <a:spLocks noGrp="1"/>
          </p:cNvSpPr>
          <p:nvPr>
            <p:ph type="ftr" sz="quarter" idx="3"/>
          </p:nvPr>
        </p:nvSpPr>
        <p:spPr/>
        <p:txBody>
          <a:bodyPr/>
          <a:lstStyle/>
          <a:p>
            <a:r>
              <a:rPr lang="en-US" dirty="0"/>
              <a:t>Texas Education Agency  Fall 2020</a:t>
            </a:r>
          </a:p>
        </p:txBody>
      </p:sp>
      <p:sp>
        <p:nvSpPr>
          <p:cNvPr id="4" name="Slide Number Placeholder 3"/>
          <p:cNvSpPr>
            <a:spLocks noGrp="1"/>
          </p:cNvSpPr>
          <p:nvPr>
            <p:ph type="sldNum" sz="quarter" idx="4"/>
          </p:nvPr>
        </p:nvSpPr>
        <p:spPr/>
        <p:txBody>
          <a:bodyPr>
            <a:noAutofit/>
          </a:bodyPr>
          <a:lstStyle/>
          <a:p>
            <a:pPr>
              <a:defRPr/>
            </a:pPr>
            <a:r>
              <a:rPr lang="en-US" sz="1600" dirty="0">
                <a:latin typeface="Arial" panose="020B0604020202020204" pitchFamily="34" charset="0"/>
                <a:cs typeface="Arial" panose="020B0604020202020204" pitchFamily="34" charset="0"/>
              </a:rPr>
              <a:t>33</a:t>
            </a:r>
            <a:endParaRPr lang="en-US" sz="16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200199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2380" y="308758"/>
            <a:ext cx="11121657" cy="807522"/>
          </a:xfrm>
        </p:spPr>
        <p:txBody>
          <a:bodyPr>
            <a:sp3d/>
          </a:bodyPr>
          <a:lstStyle/>
          <a:p>
            <a:pPr marL="54864" algn="ctr">
              <a:defRPr/>
            </a:pPr>
            <a:r>
              <a:rPr lang="en-US" dirty="0">
                <a:solidFill>
                  <a:schemeClr val="tx2">
                    <a:tint val="100000"/>
                    <a:shade val="90000"/>
                    <a:satMod val="250000"/>
                    <a:alpha val="100000"/>
                  </a:schemeClr>
                </a:solidFill>
              </a:rPr>
              <a:t>TEA Resources and Contact Information </a:t>
            </a:r>
          </a:p>
        </p:txBody>
      </p:sp>
      <p:sp>
        <p:nvSpPr>
          <p:cNvPr id="69635" name="Content Placeholder 2"/>
          <p:cNvSpPr>
            <a:spLocks noGrp="1"/>
          </p:cNvSpPr>
          <p:nvPr>
            <p:ph idx="1"/>
          </p:nvPr>
        </p:nvSpPr>
        <p:spPr>
          <a:xfrm>
            <a:off x="712380" y="1235034"/>
            <a:ext cx="10623762" cy="4611955"/>
          </a:xfrm>
          <a:prstGeom prst="rect">
            <a:avLst/>
          </a:prstGeom>
        </p:spPr>
        <p:txBody>
          <a:bodyPr>
            <a:normAutofit lnSpcReduction="10000"/>
          </a:bodyPr>
          <a:lstStyle/>
          <a:p>
            <a:pPr marL="274637" lvl="1" indent="0" algn="ctr">
              <a:buNone/>
              <a:defRPr/>
            </a:pPr>
            <a:endParaRPr lang="en-US" altLang="en-US" sz="2100" u="sng" dirty="0">
              <a:latin typeface="Open Sans"/>
            </a:endParaRPr>
          </a:p>
          <a:p>
            <a:pPr marL="274637" lvl="1" indent="0" algn="ctr">
              <a:buNone/>
              <a:defRPr/>
            </a:pPr>
            <a:r>
              <a:rPr lang="en-US" altLang="en-US" sz="3000" b="1" dirty="0">
                <a:latin typeface="Open Sans"/>
              </a:rPr>
              <a:t>For More Information About Accessibility Policy go to:</a:t>
            </a:r>
          </a:p>
          <a:p>
            <a:pPr marL="274637" lvl="1" indent="0" algn="ctr">
              <a:buNone/>
              <a:defRPr/>
            </a:pPr>
            <a:r>
              <a:rPr lang="en-US" altLang="en-US" dirty="0">
                <a:latin typeface="Open Sans"/>
                <a:hlinkClick r:id="rId3"/>
              </a:rPr>
              <a:t>2020-2021 Accommodation Resources Webpage</a:t>
            </a:r>
            <a:endParaRPr lang="en-US" altLang="en-US" dirty="0">
              <a:latin typeface="Open Sans"/>
            </a:endParaRPr>
          </a:p>
          <a:p>
            <a:pPr marL="274637" lvl="1" indent="0" algn="ctr">
              <a:buNone/>
              <a:defRPr/>
            </a:pPr>
            <a:r>
              <a:rPr lang="en-US" altLang="en-US" dirty="0">
                <a:latin typeface="Open Sans"/>
                <a:hlinkClick r:id="rId4"/>
              </a:rPr>
              <a:t>District and Campus Coordinator Resources</a:t>
            </a:r>
            <a:endParaRPr lang="en-US" altLang="en-US" dirty="0">
              <a:latin typeface="Open Sans"/>
            </a:endParaRPr>
          </a:p>
          <a:p>
            <a:pPr marL="274637" lvl="1" indent="0" algn="ctr">
              <a:buNone/>
              <a:defRPr/>
            </a:pPr>
            <a:endParaRPr lang="en-US" altLang="en-US" b="1" dirty="0"/>
          </a:p>
          <a:p>
            <a:pPr marL="274637" lvl="1" indent="0" algn="ctr">
              <a:buNone/>
              <a:defRPr/>
            </a:pPr>
            <a:r>
              <a:rPr lang="en-US" altLang="en-US" sz="3000" b="1" dirty="0">
                <a:latin typeface="Open Sans" panose="020B0606030504020204"/>
              </a:rPr>
              <a:t>Contacts for the Office of School Programs:</a:t>
            </a:r>
          </a:p>
          <a:p>
            <a:pPr marL="274637" lvl="1" indent="0" algn="ctr">
              <a:buNone/>
              <a:defRPr/>
            </a:pPr>
            <a:r>
              <a:rPr lang="en-US" altLang="en-US" dirty="0">
                <a:latin typeface="Open Sans" panose="020B0606030504020204"/>
              </a:rPr>
              <a:t>Division of Student Assessment: 512-463-9536</a:t>
            </a:r>
          </a:p>
          <a:p>
            <a:pPr marL="274637" lvl="1" indent="0" algn="ctr">
              <a:buNone/>
              <a:defRPr/>
            </a:pPr>
            <a:r>
              <a:rPr lang="en-US" altLang="en-US" dirty="0">
                <a:latin typeface="Open Sans" panose="020B0606030504020204"/>
              </a:rPr>
              <a:t>Curriculum Standards and Student Support: 512-463-9581</a:t>
            </a:r>
          </a:p>
          <a:p>
            <a:pPr marL="274637" lvl="1" indent="0" algn="ctr">
              <a:buNone/>
              <a:defRPr/>
            </a:pPr>
            <a:r>
              <a:rPr lang="en-US" altLang="en-US" dirty="0">
                <a:latin typeface="Open Sans" panose="020B0606030504020204"/>
              </a:rPr>
              <a:t>Special Student Populations (Dyslexia, Special Education, ESL): </a:t>
            </a:r>
          </a:p>
          <a:p>
            <a:pPr marL="274637" lvl="1" indent="0" algn="ctr">
              <a:buNone/>
              <a:defRPr/>
            </a:pPr>
            <a:r>
              <a:rPr lang="en-US" altLang="en-US" dirty="0">
                <a:latin typeface="Open Sans" panose="020B0606030504020204"/>
              </a:rPr>
              <a:t>512-463-9414</a:t>
            </a:r>
          </a:p>
          <a:p>
            <a:pPr marL="274637" lvl="1" indent="0" algn="ctr">
              <a:buNone/>
              <a:defRPr/>
            </a:pPr>
            <a:endParaRPr lang="en-US" altLang="en-US" dirty="0"/>
          </a:p>
          <a:p>
            <a:pPr marL="274637" lvl="1" indent="0" algn="ctr">
              <a:buNone/>
              <a:defRPr/>
            </a:pPr>
            <a:r>
              <a:rPr lang="en-US" altLang="en-US" b="1" dirty="0">
                <a:latin typeface="Open Sans" panose="020B0606030504020204"/>
                <a:hlinkClick r:id="rId5"/>
              </a:rPr>
              <a:t>Student Assessment Help Desk </a:t>
            </a:r>
            <a:endParaRPr lang="en-US" altLang="en-US" dirty="0">
              <a:latin typeface="Open Sans" panose="020B0606030504020204"/>
            </a:endParaRPr>
          </a:p>
          <a:p>
            <a:pPr marL="274637" lvl="1" indent="0" algn="ctr">
              <a:buNone/>
              <a:defRPr/>
            </a:pPr>
            <a:endParaRPr lang="en-US" altLang="en-US" dirty="0"/>
          </a:p>
          <a:p>
            <a:pPr marL="274637" lvl="1" indent="0" algn="ctr">
              <a:buNone/>
              <a:defRPr/>
            </a:pPr>
            <a:endParaRPr lang="en-US" altLang="en-US" dirty="0"/>
          </a:p>
          <a:p>
            <a:pPr lvl="1" eaLnBrk="1" hangingPunct="1">
              <a:defRPr/>
            </a:pPr>
            <a:endParaRPr lang="en-US" altLang="en-US" sz="3200" dirty="0"/>
          </a:p>
          <a:p>
            <a:pPr lvl="1" eaLnBrk="1" hangingPunct="1">
              <a:defRPr/>
            </a:pPr>
            <a:endParaRPr lang="en-US" altLang="en-US" sz="3200" dirty="0"/>
          </a:p>
        </p:txBody>
      </p:sp>
      <p:sp>
        <p:nvSpPr>
          <p:cNvPr id="3" name="Footer Placeholder 2">
            <a:extLst>
              <a:ext uri="{FF2B5EF4-FFF2-40B4-BE49-F238E27FC236}">
                <a16:creationId xmlns:a16="http://schemas.microsoft.com/office/drawing/2014/main" id="{E3D8F311-5563-4C27-8856-FA8A1FB54DF2}"/>
              </a:ext>
            </a:extLst>
          </p:cNvPr>
          <p:cNvSpPr>
            <a:spLocks noGrp="1"/>
          </p:cNvSpPr>
          <p:nvPr>
            <p:ph type="ftr" sz="quarter" idx="3"/>
          </p:nvPr>
        </p:nvSpPr>
        <p:spPr/>
        <p:txBody>
          <a:bodyPr/>
          <a:lstStyle/>
          <a:p>
            <a:pPr>
              <a:defRPr/>
            </a:pPr>
            <a:r>
              <a:rPr lang="en-US" dirty="0"/>
              <a:t>Texas Education Agency  Fall 2020</a:t>
            </a:r>
          </a:p>
        </p:txBody>
      </p:sp>
      <p:sp>
        <p:nvSpPr>
          <p:cNvPr id="84997" name="Slide Number Placeholder 4"/>
          <p:cNvSpPr>
            <a:spLocks noGrp="1"/>
          </p:cNvSpPr>
          <p:nvPr>
            <p:ph type="sldNum" sz="quarter" idx="4"/>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lr>
                <a:schemeClr val="accent1"/>
              </a:buClr>
              <a:buSzPct val="70000"/>
              <a:buFont typeface="Wingdings 2" panose="05020102010507070707" pitchFamily="18" charset="2"/>
              <a:buChar char=""/>
              <a:defRPr sz="3200">
                <a:solidFill>
                  <a:schemeClr val="tx1"/>
                </a:solidFill>
                <a:latin typeface="Arial" panose="020B0604020202020204" pitchFamily="34" charset="0"/>
              </a:defRPr>
            </a:lvl1pPr>
            <a:lvl2pPr marL="742950" indent="-285750">
              <a:spcBef>
                <a:spcPts val="400"/>
              </a:spcBef>
              <a:buClr>
                <a:schemeClr val="accent2"/>
              </a:buClr>
              <a:buSzPct val="90000"/>
              <a:buChar char="•"/>
              <a:defRPr sz="2600">
                <a:solidFill>
                  <a:schemeClr val="tx1"/>
                </a:solidFill>
                <a:latin typeface="Arial" panose="020B0604020202020204" pitchFamily="34" charset="0"/>
              </a:defRPr>
            </a:lvl2pPr>
            <a:lvl3pPr marL="1143000" indent="-228600">
              <a:spcBef>
                <a:spcPts val="400"/>
              </a:spcBef>
              <a:buClr>
                <a:srgbClr val="A8CDD7"/>
              </a:buClr>
              <a:buSzPct val="100000"/>
              <a:buFont typeface="Wingdings 2" panose="05020102010507070707" pitchFamily="18" charset="2"/>
              <a:buChar char=""/>
              <a:defRPr sz="2300">
                <a:solidFill>
                  <a:schemeClr val="tx1"/>
                </a:solidFill>
                <a:latin typeface="Arial" panose="020B0604020202020204" pitchFamily="34" charset="0"/>
              </a:defRPr>
            </a:lvl3pPr>
            <a:lvl4pPr marL="1600200" indent="-228600">
              <a:spcBef>
                <a:spcPts val="400"/>
              </a:spcBef>
              <a:buClr>
                <a:srgbClr val="A8CDD7"/>
              </a:buClr>
              <a:buSzPct val="100000"/>
              <a:buFont typeface="Wingdings 2" panose="05020102010507070707" pitchFamily="18" charset="2"/>
              <a:buChar char=""/>
              <a:defRPr sz="2000">
                <a:solidFill>
                  <a:schemeClr val="tx1"/>
                </a:solidFill>
                <a:latin typeface="Arial" panose="020B0604020202020204" pitchFamily="34" charset="0"/>
              </a:defRPr>
            </a:lvl4pPr>
            <a:lvl5pPr marL="2057400" indent="-228600">
              <a:spcBef>
                <a:spcPts val="400"/>
              </a:spcBef>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5pPr>
            <a:lvl6pPr marL="25146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6pPr>
            <a:lvl7pPr marL="29718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7pPr>
            <a:lvl8pPr marL="34290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8pPr>
            <a:lvl9pPr marL="38862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9pPr>
          </a:lstStyle>
          <a:p>
            <a:pPr>
              <a:buClrTx/>
              <a:buSzTx/>
              <a:buFontTx/>
              <a:buNone/>
              <a:defRPr/>
            </a:pPr>
            <a:fld id="{B33121CE-8202-4BDE-B2B3-E605EEE655EA}" type="slidenum">
              <a:rPr lang="en-US" altLang="en-US" sz="1600">
                <a:solidFill>
                  <a:srgbClr val="DFE0D4"/>
                </a:solidFill>
              </a:rPr>
              <a:pPr>
                <a:buClrTx/>
                <a:buSzTx/>
                <a:buFontTx/>
                <a:buNone/>
                <a:defRPr/>
              </a:pPr>
              <a:t>34</a:t>
            </a:fld>
            <a:endParaRPr lang="en-US" altLang="en-US" sz="1600">
              <a:solidFill>
                <a:srgbClr val="DFE0D4"/>
              </a:solidFill>
            </a:endParaRPr>
          </a:p>
        </p:txBody>
      </p:sp>
    </p:spTree>
    <p:extLst>
      <p:ext uri="{BB962C8B-B14F-4D97-AF65-F5344CB8AC3E}">
        <p14:creationId xmlns:p14="http://schemas.microsoft.com/office/powerpoint/2010/main" val="24057829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6AB75E2D-64C9-4E10-92A2-D98A7F7323F6}"/>
              </a:ext>
            </a:extLst>
          </p:cNvPr>
          <p:cNvSpPr>
            <a:spLocks noGrp="1"/>
          </p:cNvSpPr>
          <p:nvPr>
            <p:ph idx="1"/>
          </p:nvPr>
        </p:nvSpPr>
        <p:spPr>
          <a:xfrm>
            <a:off x="712380" y="1435099"/>
            <a:ext cx="10623762" cy="4259489"/>
          </a:xfrm>
        </p:spPr>
        <p:txBody>
          <a:bodyPr/>
          <a:lstStyle/>
          <a:p>
            <a:pPr marL="342900" indent="-342900">
              <a:defRPr/>
            </a:pPr>
            <a:r>
              <a:rPr lang="en-US" sz="1900" dirty="0">
                <a:latin typeface="Open Sans"/>
              </a:rPr>
              <a:t>For a student not receiving special education or Section 504 services, the decision is made by the appropriate team of people at the campus level (e.g., RTI team, student assistance team) based on the eligibility criterion and is documented according to district policies. </a:t>
            </a:r>
          </a:p>
          <a:p>
            <a:pPr>
              <a:buFont typeface="Wingdings 2" panose="05020102010507070707" pitchFamily="18" charset="2"/>
              <a:buNone/>
              <a:defRPr/>
            </a:pPr>
            <a:endParaRPr lang="en-US" altLang="en-US" sz="1900" dirty="0">
              <a:latin typeface="Open Sans"/>
            </a:endParaRPr>
          </a:p>
          <a:p>
            <a:pPr marL="342900" indent="-342900">
              <a:defRPr/>
            </a:pPr>
            <a:r>
              <a:rPr lang="en-US" sz="1900" dirty="0">
                <a:latin typeface="Open Sans"/>
              </a:rPr>
              <a:t>For a student receiving Section 504 services, the decision is made by the Section 504 committee based on the eligibility criteria and is documented in the student’s IAP. </a:t>
            </a:r>
            <a:endParaRPr lang="en-US" altLang="en-US" sz="1900" dirty="0">
              <a:latin typeface="Open Sans"/>
            </a:endParaRPr>
          </a:p>
          <a:p>
            <a:pPr>
              <a:buFont typeface="Wingdings 2" panose="05020102010507070707" pitchFamily="18" charset="2"/>
              <a:buNone/>
              <a:defRPr/>
            </a:pPr>
            <a:endParaRPr lang="en-US" altLang="en-US" sz="1900" dirty="0">
              <a:latin typeface="Open Sans"/>
            </a:endParaRPr>
          </a:p>
          <a:p>
            <a:pPr marL="342900" indent="-342900">
              <a:defRPr/>
            </a:pPr>
            <a:r>
              <a:rPr lang="en-US" altLang="en-US" sz="1900" dirty="0">
                <a:latin typeface="Open Sans"/>
              </a:rPr>
              <a:t>For a student receiving special education services, the decision is made by the ARD committee based on the eligibility criteria and is documented in the student’s IEP.</a:t>
            </a:r>
          </a:p>
          <a:p>
            <a:pPr>
              <a:buFont typeface="Wingdings 2" panose="05020102010507070707" pitchFamily="18" charset="2"/>
              <a:buNone/>
              <a:defRPr/>
            </a:pPr>
            <a:endParaRPr lang="en-US" altLang="en-US" sz="1900" dirty="0">
              <a:latin typeface="Open Sans"/>
            </a:endParaRPr>
          </a:p>
          <a:p>
            <a:pPr marL="342900" indent="-342900">
              <a:defRPr/>
            </a:pPr>
            <a:r>
              <a:rPr lang="en-US" altLang="en-US" sz="1900" dirty="0">
                <a:latin typeface="Open Sans"/>
              </a:rPr>
              <a:t>In the case of an EL with a disability, the decision is made by the applicable group above in conjunction with the student’s LPAC. The decision is to be documented by the LPAC in the student’s permanent record file and by the applicable group above.</a:t>
            </a:r>
          </a:p>
          <a:p>
            <a:pPr marL="0" indent="0">
              <a:buNone/>
            </a:pPr>
            <a:endParaRPr lang="en-US" dirty="0"/>
          </a:p>
        </p:txBody>
      </p:sp>
      <p:sp>
        <p:nvSpPr>
          <p:cNvPr id="2" name="Footer Placeholder 1">
            <a:extLst>
              <a:ext uri="{FF2B5EF4-FFF2-40B4-BE49-F238E27FC236}">
                <a16:creationId xmlns:a16="http://schemas.microsoft.com/office/drawing/2014/main" id="{5770382A-31A3-42B8-8A2E-B590B633B9D5}"/>
              </a:ext>
            </a:extLst>
          </p:cNvPr>
          <p:cNvSpPr>
            <a:spLocks noGrp="1"/>
          </p:cNvSpPr>
          <p:nvPr>
            <p:ph type="ftr" sz="quarter" idx="3"/>
          </p:nvPr>
        </p:nvSpPr>
        <p:spPr/>
        <p:txBody>
          <a:bodyPr/>
          <a:lstStyle/>
          <a:p>
            <a:r>
              <a:rPr lang="en-US" dirty="0"/>
              <a:t>Texas Education Agency  Fall 2020</a:t>
            </a:r>
          </a:p>
        </p:txBody>
      </p:sp>
      <p:sp>
        <p:nvSpPr>
          <p:cNvPr id="21507" name="Slide Number Placeholder 2"/>
          <p:cNvSpPr>
            <a:spLocks noGrp="1"/>
          </p:cNvSpPr>
          <p:nvPr>
            <p:ph type="sldNum" sz="quarter" idx="4"/>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lr>
                <a:schemeClr val="accent1"/>
              </a:buClr>
              <a:buSzPct val="70000"/>
              <a:buFont typeface="Wingdings 2" panose="05020102010507070707" pitchFamily="18" charset="2"/>
              <a:buChar char=""/>
              <a:defRPr sz="3200">
                <a:solidFill>
                  <a:schemeClr val="tx1"/>
                </a:solidFill>
                <a:latin typeface="Arial" panose="020B0604020202020204" pitchFamily="34" charset="0"/>
              </a:defRPr>
            </a:lvl1pPr>
            <a:lvl2pPr marL="742950" indent="-285750">
              <a:spcBef>
                <a:spcPts val="400"/>
              </a:spcBef>
              <a:buClr>
                <a:schemeClr val="accent2"/>
              </a:buClr>
              <a:buSzPct val="90000"/>
              <a:buChar char="•"/>
              <a:defRPr sz="2600">
                <a:solidFill>
                  <a:schemeClr val="tx1"/>
                </a:solidFill>
                <a:latin typeface="Arial" panose="020B0604020202020204" pitchFamily="34" charset="0"/>
              </a:defRPr>
            </a:lvl2pPr>
            <a:lvl3pPr marL="1143000" indent="-228600">
              <a:spcBef>
                <a:spcPts val="400"/>
              </a:spcBef>
              <a:buClr>
                <a:srgbClr val="A8CDD7"/>
              </a:buClr>
              <a:buSzPct val="100000"/>
              <a:buFont typeface="Wingdings 2" panose="05020102010507070707" pitchFamily="18" charset="2"/>
              <a:buChar char=""/>
              <a:defRPr sz="2300">
                <a:solidFill>
                  <a:schemeClr val="tx1"/>
                </a:solidFill>
                <a:latin typeface="Arial" panose="020B0604020202020204" pitchFamily="34" charset="0"/>
              </a:defRPr>
            </a:lvl3pPr>
            <a:lvl4pPr marL="1600200" indent="-228600">
              <a:spcBef>
                <a:spcPts val="400"/>
              </a:spcBef>
              <a:buClr>
                <a:srgbClr val="A8CDD7"/>
              </a:buClr>
              <a:buSzPct val="100000"/>
              <a:buFont typeface="Wingdings 2" panose="05020102010507070707" pitchFamily="18" charset="2"/>
              <a:buChar char=""/>
              <a:defRPr sz="2000">
                <a:solidFill>
                  <a:schemeClr val="tx1"/>
                </a:solidFill>
                <a:latin typeface="Arial" panose="020B0604020202020204" pitchFamily="34" charset="0"/>
              </a:defRPr>
            </a:lvl4pPr>
            <a:lvl5pPr marL="2057400" indent="-228600">
              <a:spcBef>
                <a:spcPts val="400"/>
              </a:spcBef>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5pPr>
            <a:lvl6pPr marL="25146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6pPr>
            <a:lvl7pPr marL="29718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7pPr>
            <a:lvl8pPr marL="34290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8pPr>
            <a:lvl9pPr marL="38862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9pPr>
          </a:lstStyle>
          <a:p>
            <a:pPr>
              <a:buClrTx/>
              <a:buSzTx/>
              <a:buFontTx/>
              <a:buNone/>
              <a:defRPr/>
            </a:pPr>
            <a:fld id="{80E16777-D2AD-4B2F-8326-CB763A80DBE0}" type="slidenum">
              <a:rPr lang="en-US" altLang="en-US" sz="1600">
                <a:solidFill>
                  <a:srgbClr val="DFE0D4"/>
                </a:solidFill>
              </a:rPr>
              <a:pPr>
                <a:buClrTx/>
                <a:buSzTx/>
                <a:buFontTx/>
                <a:buNone/>
                <a:defRPr/>
              </a:pPr>
              <a:t>4</a:t>
            </a:fld>
            <a:endParaRPr lang="en-US" altLang="en-US" sz="1600">
              <a:solidFill>
                <a:srgbClr val="DFE0D4"/>
              </a:solidFill>
            </a:endParaRPr>
          </a:p>
        </p:txBody>
      </p:sp>
      <p:sp>
        <p:nvSpPr>
          <p:cNvPr id="4" name="Title 3">
            <a:extLst>
              <a:ext uri="{FF2B5EF4-FFF2-40B4-BE49-F238E27FC236}">
                <a16:creationId xmlns:a16="http://schemas.microsoft.com/office/drawing/2014/main" id="{FFC158A5-C61C-4630-BD67-952380092CF3}"/>
              </a:ext>
            </a:extLst>
          </p:cNvPr>
          <p:cNvSpPr>
            <a:spLocks noGrp="1"/>
          </p:cNvSpPr>
          <p:nvPr>
            <p:ph type="title"/>
          </p:nvPr>
        </p:nvSpPr>
        <p:spPr>
          <a:xfrm>
            <a:off x="688160" y="266480"/>
            <a:ext cx="11121657" cy="751350"/>
          </a:xfrm>
          <a:prstGeom prst="roundRect">
            <a:avLst/>
          </a:prstGeom>
          <a:solidFill>
            <a:srgbClr val="FFFF00"/>
          </a:solidFill>
          <a:ln w="19050">
            <a:solidFill>
              <a:schemeClr val="tx1"/>
            </a:solidFill>
          </a:ln>
        </p:spPr>
        <p:txBody>
          <a:bodyPr vert="horz" lIns="91440" tIns="45720" rIns="91440" bIns="45720" rtlCol="0" anchor="b">
            <a:normAutofit/>
          </a:bodyPr>
          <a:lstStyle/>
          <a:p>
            <a:r>
              <a:rPr lang="en-US" dirty="0">
                <a:solidFill>
                  <a:schemeClr val="tx1"/>
                </a:solidFill>
              </a:rPr>
              <a:t>Authority for Decision and Required Documentation </a:t>
            </a:r>
          </a:p>
        </p:txBody>
      </p:sp>
    </p:spTree>
    <p:extLst>
      <p:ext uri="{BB962C8B-B14F-4D97-AF65-F5344CB8AC3E}">
        <p14:creationId xmlns:p14="http://schemas.microsoft.com/office/powerpoint/2010/main" val="37496210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6AB75E2D-64C9-4E10-92A2-D98A7F7323F6}"/>
              </a:ext>
            </a:extLst>
          </p:cNvPr>
          <p:cNvSpPr>
            <a:spLocks noGrp="1"/>
          </p:cNvSpPr>
          <p:nvPr>
            <p:ph idx="1"/>
          </p:nvPr>
        </p:nvSpPr>
        <p:spPr>
          <a:xfrm>
            <a:off x="712380" y="1866900"/>
            <a:ext cx="10623762" cy="3827688"/>
          </a:xfrm>
        </p:spPr>
        <p:txBody>
          <a:bodyPr/>
          <a:lstStyle/>
          <a:p>
            <a:r>
              <a:rPr lang="en-US" altLang="en-US" sz="2200" dirty="0">
                <a:latin typeface="Open Sans"/>
              </a:rPr>
              <a:t>After state testing, DS must be recorded in the ACCOMM. field on the student’s answer document or D in the Texas Assessment Management System for online administrations. This indicates that an allowable designated support was made available to the student.</a:t>
            </a:r>
          </a:p>
          <a:p>
            <a:pPr marL="0" indent="0">
              <a:buNone/>
            </a:pPr>
            <a:endParaRPr lang="en-US" dirty="0"/>
          </a:p>
        </p:txBody>
      </p:sp>
      <p:sp>
        <p:nvSpPr>
          <p:cNvPr id="2" name="Footer Placeholder 1">
            <a:extLst>
              <a:ext uri="{FF2B5EF4-FFF2-40B4-BE49-F238E27FC236}">
                <a16:creationId xmlns:a16="http://schemas.microsoft.com/office/drawing/2014/main" id="{5770382A-31A3-42B8-8A2E-B590B633B9D5}"/>
              </a:ext>
            </a:extLst>
          </p:cNvPr>
          <p:cNvSpPr>
            <a:spLocks noGrp="1"/>
          </p:cNvSpPr>
          <p:nvPr>
            <p:ph type="ftr" sz="quarter" idx="3"/>
          </p:nvPr>
        </p:nvSpPr>
        <p:spPr/>
        <p:txBody>
          <a:bodyPr/>
          <a:lstStyle/>
          <a:p>
            <a:r>
              <a:rPr lang="en-US" dirty="0"/>
              <a:t>Texas Education Agency  Fall 2020</a:t>
            </a:r>
          </a:p>
        </p:txBody>
      </p:sp>
      <p:sp>
        <p:nvSpPr>
          <p:cNvPr id="21507" name="Slide Number Placeholder 2"/>
          <p:cNvSpPr>
            <a:spLocks noGrp="1"/>
          </p:cNvSpPr>
          <p:nvPr>
            <p:ph type="sldNum" sz="quarter" idx="4"/>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lr>
                <a:schemeClr val="accent1"/>
              </a:buClr>
              <a:buSzPct val="70000"/>
              <a:buFont typeface="Wingdings 2" panose="05020102010507070707" pitchFamily="18" charset="2"/>
              <a:buChar char=""/>
              <a:defRPr sz="3200">
                <a:solidFill>
                  <a:schemeClr val="tx1"/>
                </a:solidFill>
                <a:latin typeface="Arial" panose="020B0604020202020204" pitchFamily="34" charset="0"/>
              </a:defRPr>
            </a:lvl1pPr>
            <a:lvl2pPr marL="742950" indent="-285750">
              <a:spcBef>
                <a:spcPts val="400"/>
              </a:spcBef>
              <a:buClr>
                <a:schemeClr val="accent2"/>
              </a:buClr>
              <a:buSzPct val="90000"/>
              <a:buChar char="•"/>
              <a:defRPr sz="2600">
                <a:solidFill>
                  <a:schemeClr val="tx1"/>
                </a:solidFill>
                <a:latin typeface="Arial" panose="020B0604020202020204" pitchFamily="34" charset="0"/>
              </a:defRPr>
            </a:lvl2pPr>
            <a:lvl3pPr marL="1143000" indent="-228600">
              <a:spcBef>
                <a:spcPts val="400"/>
              </a:spcBef>
              <a:buClr>
                <a:srgbClr val="A8CDD7"/>
              </a:buClr>
              <a:buSzPct val="100000"/>
              <a:buFont typeface="Wingdings 2" panose="05020102010507070707" pitchFamily="18" charset="2"/>
              <a:buChar char=""/>
              <a:defRPr sz="2300">
                <a:solidFill>
                  <a:schemeClr val="tx1"/>
                </a:solidFill>
                <a:latin typeface="Arial" panose="020B0604020202020204" pitchFamily="34" charset="0"/>
              </a:defRPr>
            </a:lvl3pPr>
            <a:lvl4pPr marL="1600200" indent="-228600">
              <a:spcBef>
                <a:spcPts val="400"/>
              </a:spcBef>
              <a:buClr>
                <a:srgbClr val="A8CDD7"/>
              </a:buClr>
              <a:buSzPct val="100000"/>
              <a:buFont typeface="Wingdings 2" panose="05020102010507070707" pitchFamily="18" charset="2"/>
              <a:buChar char=""/>
              <a:defRPr sz="2000">
                <a:solidFill>
                  <a:schemeClr val="tx1"/>
                </a:solidFill>
                <a:latin typeface="Arial" panose="020B0604020202020204" pitchFamily="34" charset="0"/>
              </a:defRPr>
            </a:lvl4pPr>
            <a:lvl5pPr marL="2057400" indent="-228600">
              <a:spcBef>
                <a:spcPts val="400"/>
              </a:spcBef>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5pPr>
            <a:lvl6pPr marL="25146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6pPr>
            <a:lvl7pPr marL="29718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7pPr>
            <a:lvl8pPr marL="34290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8pPr>
            <a:lvl9pPr marL="38862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9pPr>
          </a:lstStyle>
          <a:p>
            <a:pPr>
              <a:buClrTx/>
              <a:buSzTx/>
              <a:buFontTx/>
              <a:buNone/>
              <a:defRPr/>
            </a:pPr>
            <a:fld id="{80E16777-D2AD-4B2F-8326-CB763A80DBE0}" type="slidenum">
              <a:rPr lang="en-US" altLang="en-US" sz="1600">
                <a:solidFill>
                  <a:srgbClr val="DFE0D4"/>
                </a:solidFill>
              </a:rPr>
              <a:pPr>
                <a:buClrTx/>
                <a:buSzTx/>
                <a:buFontTx/>
                <a:buNone/>
                <a:defRPr/>
              </a:pPr>
              <a:t>5</a:t>
            </a:fld>
            <a:endParaRPr lang="en-US" altLang="en-US" sz="1600">
              <a:solidFill>
                <a:srgbClr val="DFE0D4"/>
              </a:solidFill>
            </a:endParaRPr>
          </a:p>
        </p:txBody>
      </p:sp>
      <p:sp>
        <p:nvSpPr>
          <p:cNvPr id="8" name="TextBox 5">
            <a:extLst>
              <a:ext uri="{FF2B5EF4-FFF2-40B4-BE49-F238E27FC236}">
                <a16:creationId xmlns:a16="http://schemas.microsoft.com/office/drawing/2014/main" id="{99D9989F-B68E-4EF8-836E-35692A87FEC9}"/>
              </a:ext>
            </a:extLst>
          </p:cNvPr>
          <p:cNvSpPr txBox="1">
            <a:spLocks noChangeArrowheads="1"/>
          </p:cNvSpPr>
          <p:nvPr/>
        </p:nvSpPr>
        <p:spPr bwMode="auto">
          <a:xfrm>
            <a:off x="4267200" y="3633788"/>
            <a:ext cx="40767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000" dirty="0">
                <a:latin typeface="Open Sans"/>
              </a:rPr>
              <a:t>TEA approval is NOT required</a:t>
            </a:r>
          </a:p>
        </p:txBody>
      </p:sp>
      <p:pic>
        <p:nvPicPr>
          <p:cNvPr id="9" name="Content Placeholder 7" descr="TEA approval is NOT required icon" title="TEA approval is NOT required icon">
            <a:extLst>
              <a:ext uri="{FF2B5EF4-FFF2-40B4-BE49-F238E27FC236}">
                <a16:creationId xmlns:a16="http://schemas.microsoft.com/office/drawing/2014/main" id="{3F79D718-A08C-467F-B643-EC63D8BAA7FF}"/>
              </a:ext>
            </a:extLst>
          </p:cNvPr>
          <p:cNvPicPr>
            <a:picLocks noChangeAspect="1"/>
          </p:cNvPicPr>
          <p:nvPr/>
        </p:nvPicPr>
        <p:blipFill rotWithShape="1">
          <a:blip r:embed="rId3"/>
          <a:srcRect l="35253" t="27465" r="33410"/>
          <a:stretch/>
        </p:blipFill>
        <p:spPr>
          <a:xfrm>
            <a:off x="5462587" y="4263358"/>
            <a:ext cx="817563" cy="690562"/>
          </a:xfrm>
          <a:prstGeom prst="rect">
            <a:avLst/>
          </a:prstGeom>
        </p:spPr>
      </p:pic>
      <p:sp>
        <p:nvSpPr>
          <p:cNvPr id="3" name="Title 2">
            <a:extLst>
              <a:ext uri="{FF2B5EF4-FFF2-40B4-BE49-F238E27FC236}">
                <a16:creationId xmlns:a16="http://schemas.microsoft.com/office/drawing/2014/main" id="{A67D3C26-2DCC-44BD-B41A-D43ADFDBC872}"/>
              </a:ext>
            </a:extLst>
          </p:cNvPr>
          <p:cNvSpPr>
            <a:spLocks noGrp="1"/>
          </p:cNvSpPr>
          <p:nvPr>
            <p:ph type="title"/>
          </p:nvPr>
        </p:nvSpPr>
        <p:spPr>
          <a:xfrm>
            <a:off x="712380" y="412062"/>
            <a:ext cx="11121657" cy="751350"/>
          </a:xfrm>
          <a:prstGeom prst="roundRect">
            <a:avLst/>
          </a:prstGeom>
          <a:solidFill>
            <a:srgbClr val="FFFF00"/>
          </a:solidFill>
          <a:ln w="19050">
            <a:solidFill>
              <a:schemeClr val="tx1"/>
            </a:solidFill>
          </a:ln>
        </p:spPr>
        <p:txBody>
          <a:bodyPr vert="horz" lIns="91440" tIns="45720" rIns="91440" bIns="45720" rtlCol="0" anchor="b">
            <a:normAutofit/>
          </a:bodyPr>
          <a:lstStyle/>
          <a:p>
            <a:r>
              <a:rPr lang="en-US" dirty="0">
                <a:solidFill>
                  <a:schemeClr val="tx1"/>
                </a:solidFill>
              </a:rPr>
              <a:t>Authority for Decision and Required Documentation </a:t>
            </a:r>
          </a:p>
        </p:txBody>
      </p:sp>
    </p:spTree>
    <p:extLst>
      <p:ext uri="{BB962C8B-B14F-4D97-AF65-F5344CB8AC3E}">
        <p14:creationId xmlns:p14="http://schemas.microsoft.com/office/powerpoint/2010/main" val="18163873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497362F-ACA1-4CE6-9BF2-466480371996}"/>
              </a:ext>
            </a:extLst>
          </p:cNvPr>
          <p:cNvSpPr>
            <a:spLocks noGrp="1"/>
          </p:cNvSpPr>
          <p:nvPr>
            <p:ph idx="1"/>
          </p:nvPr>
        </p:nvSpPr>
        <p:spPr/>
        <p:txBody>
          <a:bodyPr/>
          <a:lstStyle/>
          <a:p>
            <a:pPr marL="342900" indent="-342900">
              <a:defRPr/>
            </a:pPr>
            <a:endParaRPr lang="en-US" altLang="en-US" b="1" dirty="0">
              <a:latin typeface="Open Sans"/>
            </a:endParaRPr>
          </a:p>
          <a:p>
            <a:pPr marL="342900" indent="-342900">
              <a:defRPr/>
            </a:pPr>
            <a:r>
              <a:rPr lang="en-US" altLang="en-US" b="1" dirty="0">
                <a:latin typeface="Open Sans"/>
              </a:rPr>
              <a:t>ONLY</a:t>
            </a:r>
            <a:r>
              <a:rPr lang="en-US" altLang="en-US" dirty="0">
                <a:latin typeface="Open Sans"/>
              </a:rPr>
              <a:t> the supplemental aids described in the Supplemental Aids policy document are allowed for eligible students.</a:t>
            </a:r>
          </a:p>
          <a:p>
            <a:pPr marL="342900" indent="-342900">
              <a:defRPr/>
            </a:pPr>
            <a:endParaRPr lang="en-US" altLang="en-US" dirty="0">
              <a:latin typeface="Open Sans"/>
            </a:endParaRPr>
          </a:p>
          <a:p>
            <a:pPr marL="342900" indent="-342900">
              <a:defRPr/>
            </a:pPr>
            <a:r>
              <a:rPr lang="en-US" altLang="en-US" dirty="0">
                <a:latin typeface="Open Sans"/>
              </a:rPr>
              <a:t>Examples of allowable supplemental aids with different formats are provided on the following slides. Other formats are allowed as long as they follow the description of the aid in the Supplemental Aids policy document.</a:t>
            </a:r>
          </a:p>
          <a:p>
            <a:endParaRPr lang="en-US" dirty="0"/>
          </a:p>
        </p:txBody>
      </p:sp>
      <p:sp>
        <p:nvSpPr>
          <p:cNvPr id="2" name="Rectangle 1">
            <a:extLst>
              <a:ext uri="{FF2B5EF4-FFF2-40B4-BE49-F238E27FC236}">
                <a16:creationId xmlns:a16="http://schemas.microsoft.com/office/drawing/2014/main" id="{92F6518B-8707-4589-BD89-10883733B5D8}"/>
              </a:ext>
            </a:extLst>
          </p:cNvPr>
          <p:cNvSpPr/>
          <p:nvPr/>
        </p:nvSpPr>
        <p:spPr>
          <a:xfrm>
            <a:off x="4949789" y="6581001"/>
            <a:ext cx="2292422" cy="276999"/>
          </a:xfrm>
          <a:prstGeom prst="rect">
            <a:avLst/>
          </a:prstGeom>
        </p:spPr>
        <p:txBody>
          <a:bodyPr wrap="none">
            <a:spAutoFit/>
          </a:bodyPr>
          <a:lstStyle/>
          <a:p>
            <a:pPr lvl="0" algn="ctr"/>
            <a:r>
              <a:rPr lang="en-US" sz="1200" dirty="0">
                <a:solidFill>
                  <a:prstClr val="black">
                    <a:lumMod val="50000"/>
                    <a:lumOff val="50000"/>
                  </a:prstClr>
                </a:solidFill>
              </a:rPr>
              <a:t>Texas Education Agency  Fall 2020</a:t>
            </a:r>
          </a:p>
        </p:txBody>
      </p:sp>
      <p:sp>
        <p:nvSpPr>
          <p:cNvPr id="5" name="Title 4">
            <a:extLst>
              <a:ext uri="{FF2B5EF4-FFF2-40B4-BE49-F238E27FC236}">
                <a16:creationId xmlns:a16="http://schemas.microsoft.com/office/drawing/2014/main" id="{F6E951A6-1033-4781-B532-5FE98B996621}"/>
              </a:ext>
            </a:extLst>
          </p:cNvPr>
          <p:cNvSpPr>
            <a:spLocks noGrp="1"/>
          </p:cNvSpPr>
          <p:nvPr>
            <p:ph type="title"/>
          </p:nvPr>
        </p:nvSpPr>
        <p:spPr>
          <a:xfrm>
            <a:off x="712380" y="635336"/>
            <a:ext cx="11121657" cy="751350"/>
          </a:xfrm>
          <a:prstGeom prst="roundRect">
            <a:avLst/>
          </a:prstGeom>
          <a:solidFill>
            <a:srgbClr val="B9F9B9"/>
          </a:solidFill>
          <a:ln w="19050">
            <a:solidFill>
              <a:schemeClr val="tx1"/>
            </a:solidFill>
          </a:ln>
        </p:spPr>
        <p:txBody>
          <a:bodyPr vert="horz" lIns="91440" tIns="45720" rIns="91440" bIns="45720" rtlCol="0" anchor="b">
            <a:normAutofit/>
          </a:bodyPr>
          <a:lstStyle/>
          <a:p>
            <a:r>
              <a:rPr lang="en-US" dirty="0">
                <a:solidFill>
                  <a:schemeClr val="tx1"/>
                </a:solidFill>
              </a:rPr>
              <a:t>Examples/Types</a:t>
            </a:r>
          </a:p>
        </p:txBody>
      </p:sp>
    </p:spTree>
    <p:extLst>
      <p:ext uri="{BB962C8B-B14F-4D97-AF65-F5344CB8AC3E}">
        <p14:creationId xmlns:p14="http://schemas.microsoft.com/office/powerpoint/2010/main" val="3598895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0571" y="379514"/>
            <a:ext cx="11121657" cy="751350"/>
          </a:xfrm>
          <a:solidFill>
            <a:schemeClr val="accent1"/>
          </a:solidFill>
          <a:ln w="28575">
            <a:solidFill>
              <a:schemeClr val="tx1"/>
            </a:solidFill>
          </a:ln>
        </p:spPr>
        <p:txBody>
          <a:bodyPr>
            <a:noAutofit/>
          </a:bodyPr>
          <a:lstStyle/>
          <a:p>
            <a:pPr>
              <a:defRPr/>
            </a:pPr>
            <a:r>
              <a:rPr lang="en-US" sz="3200" dirty="0">
                <a:solidFill>
                  <a:schemeClr val="bg1"/>
                </a:solidFill>
              </a:rPr>
              <a:t>All Subjects: Mnemonic Devices </a:t>
            </a:r>
          </a:p>
        </p:txBody>
      </p:sp>
      <p:sp>
        <p:nvSpPr>
          <p:cNvPr id="3" name="Content Placeholder 2"/>
          <p:cNvSpPr>
            <a:spLocks noGrp="1"/>
          </p:cNvSpPr>
          <p:nvPr>
            <p:ph idx="1"/>
          </p:nvPr>
        </p:nvSpPr>
        <p:spPr>
          <a:xfrm>
            <a:off x="712380" y="1244384"/>
            <a:ext cx="10623762" cy="4602605"/>
          </a:xfrm>
          <a:prstGeom prst="rect">
            <a:avLst/>
          </a:prstGeom>
        </p:spPr>
        <p:txBody>
          <a:bodyPr rtlCol="0">
            <a:normAutofit/>
          </a:bodyPr>
          <a:lstStyle/>
          <a:p>
            <a:pPr marL="0" indent="0">
              <a:buNone/>
              <a:defRPr/>
            </a:pPr>
            <a:r>
              <a:rPr lang="en-US" sz="2400" dirty="0">
                <a:latin typeface="Open Sans"/>
              </a:rPr>
              <a:t>A mnemonic device is a learning technique that assists with memory. Only mnemonic devices that are acronyms or phrases based on an acronym may be used. </a:t>
            </a:r>
            <a:endParaRPr lang="en-US" sz="3600" dirty="0">
              <a:latin typeface="Open Sans"/>
            </a:endParaRPr>
          </a:p>
        </p:txBody>
      </p:sp>
      <p:sp>
        <p:nvSpPr>
          <p:cNvPr id="4" name="Footer Placeholder 3">
            <a:extLst>
              <a:ext uri="{FF2B5EF4-FFF2-40B4-BE49-F238E27FC236}">
                <a16:creationId xmlns:a16="http://schemas.microsoft.com/office/drawing/2014/main" id="{26030A3C-F4C0-4312-8F90-D4EA083DF89C}"/>
              </a:ext>
            </a:extLst>
          </p:cNvPr>
          <p:cNvSpPr>
            <a:spLocks noGrp="1"/>
          </p:cNvSpPr>
          <p:nvPr>
            <p:ph type="ftr" sz="quarter" idx="3"/>
          </p:nvPr>
        </p:nvSpPr>
        <p:spPr/>
        <p:txBody>
          <a:bodyPr/>
          <a:lstStyle/>
          <a:p>
            <a:pPr>
              <a:defRPr/>
            </a:pPr>
            <a:r>
              <a:rPr lang="en-US" dirty="0"/>
              <a:t>Texas Education Agency  Fall 2020</a:t>
            </a:r>
          </a:p>
        </p:txBody>
      </p:sp>
      <p:sp>
        <p:nvSpPr>
          <p:cNvPr id="5" name="Slide Number Placeholder 4"/>
          <p:cNvSpPr>
            <a:spLocks noGrp="1"/>
          </p:cNvSpPr>
          <p:nvPr>
            <p:ph type="sldNum" sz="quarter" idx="4"/>
          </p:nvPr>
        </p:nvSpPr>
        <p:spPr/>
        <p:txBody>
          <a:bodyPr/>
          <a:lstStyle/>
          <a:p>
            <a:pPr>
              <a:defRPr/>
            </a:pPr>
            <a:fld id="{F7C55870-76A9-436D-8DF0-E9E595E24B44}" type="slidenum">
              <a:rPr lang="en-US" altLang="en-US" sz="1600">
                <a:latin typeface="Arial" panose="020B0604020202020204" pitchFamily="34" charset="0"/>
                <a:cs typeface="Arial" panose="020B0604020202020204" pitchFamily="34" charset="0"/>
              </a:rPr>
              <a:pPr>
                <a:defRPr/>
              </a:pPr>
              <a:t>7</a:t>
            </a:fld>
            <a:endParaRPr lang="en-US" altLang="en-US" sz="1600" dirty="0">
              <a:latin typeface="Arial" panose="020B0604020202020204" pitchFamily="34" charset="0"/>
              <a:cs typeface="Arial" panose="020B0604020202020204" pitchFamily="34" charset="0"/>
            </a:endParaRPr>
          </a:p>
        </p:txBody>
      </p:sp>
      <p:sp>
        <p:nvSpPr>
          <p:cNvPr id="24582" name="TextBox 6"/>
          <p:cNvSpPr txBox="1">
            <a:spLocks noChangeArrowheads="1"/>
          </p:cNvSpPr>
          <p:nvPr/>
        </p:nvSpPr>
        <p:spPr bwMode="auto">
          <a:xfrm>
            <a:off x="823913" y="2822577"/>
            <a:ext cx="4953000" cy="1108075"/>
          </a:xfrm>
          <a:prstGeom prst="rect">
            <a:avLst/>
          </a:prstGeom>
          <a:noFill/>
          <a:ln w="3810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2400" b="1" dirty="0"/>
              <a:t>PEMDAS</a:t>
            </a:r>
            <a:endParaRPr lang="en-US" altLang="en-US" b="1" dirty="0"/>
          </a:p>
          <a:p>
            <a:pPr algn="ctr"/>
            <a:r>
              <a:rPr lang="en-US" altLang="en-US" i="1" dirty="0"/>
              <a:t>or </a:t>
            </a:r>
          </a:p>
          <a:p>
            <a:pPr algn="ctr"/>
            <a:r>
              <a:rPr lang="en-US" altLang="en-US" sz="2400" b="1" dirty="0"/>
              <a:t>P</a:t>
            </a:r>
            <a:r>
              <a:rPr lang="en-US" altLang="en-US" sz="2400" dirty="0"/>
              <a:t>lease </a:t>
            </a:r>
            <a:r>
              <a:rPr lang="en-US" altLang="en-US" sz="2400" b="1" dirty="0"/>
              <a:t>E</a:t>
            </a:r>
            <a:r>
              <a:rPr lang="en-US" altLang="en-US" sz="2400" dirty="0"/>
              <a:t>xcuse </a:t>
            </a:r>
            <a:r>
              <a:rPr lang="en-US" altLang="en-US" sz="2400" b="1" dirty="0"/>
              <a:t>M</a:t>
            </a:r>
            <a:r>
              <a:rPr lang="en-US" altLang="en-US" sz="2400" dirty="0"/>
              <a:t>y </a:t>
            </a:r>
            <a:r>
              <a:rPr lang="en-US" altLang="en-US" sz="2400" b="1" dirty="0"/>
              <a:t>D</a:t>
            </a:r>
            <a:r>
              <a:rPr lang="en-US" altLang="en-US" sz="2400" dirty="0"/>
              <a:t>ear </a:t>
            </a:r>
            <a:r>
              <a:rPr lang="en-US" altLang="en-US" sz="2400" b="1" dirty="0"/>
              <a:t>A</a:t>
            </a:r>
            <a:r>
              <a:rPr lang="en-US" altLang="en-US" sz="2400" dirty="0"/>
              <a:t>unt </a:t>
            </a:r>
            <a:r>
              <a:rPr lang="en-US" altLang="en-US" sz="2400" b="1" dirty="0"/>
              <a:t>S</a:t>
            </a:r>
            <a:r>
              <a:rPr lang="en-US" altLang="en-US" sz="2400" dirty="0"/>
              <a:t>ally</a:t>
            </a:r>
          </a:p>
        </p:txBody>
      </p:sp>
      <p:sp>
        <p:nvSpPr>
          <p:cNvPr id="24583" name="TextBox 7"/>
          <p:cNvSpPr txBox="1">
            <a:spLocks noChangeArrowheads="1"/>
          </p:cNvSpPr>
          <p:nvPr/>
        </p:nvSpPr>
        <p:spPr bwMode="auto">
          <a:xfrm>
            <a:off x="7024688" y="3089652"/>
            <a:ext cx="4929187" cy="1107996"/>
          </a:xfrm>
          <a:prstGeom prst="rect">
            <a:avLst/>
          </a:prstGeom>
          <a:noFill/>
          <a:ln w="3810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2400" b="1" dirty="0"/>
              <a:t>DMSB</a:t>
            </a:r>
          </a:p>
          <a:p>
            <a:pPr algn="ctr"/>
            <a:r>
              <a:rPr lang="en-US" altLang="en-US" i="1" dirty="0"/>
              <a:t>or </a:t>
            </a:r>
            <a:endParaRPr lang="en-US" altLang="en-US" sz="2400" i="1" dirty="0"/>
          </a:p>
          <a:p>
            <a:pPr algn="ctr"/>
            <a:r>
              <a:rPr lang="en-US" altLang="en-US" sz="2400" b="1" dirty="0"/>
              <a:t>D</a:t>
            </a:r>
            <a:r>
              <a:rPr lang="en-US" altLang="en-US" sz="2400" dirty="0"/>
              <a:t>ad </a:t>
            </a:r>
            <a:r>
              <a:rPr lang="en-US" altLang="en-US" sz="2400" b="1" dirty="0"/>
              <a:t>M</a:t>
            </a:r>
            <a:r>
              <a:rPr lang="en-US" altLang="en-US" sz="2400" dirty="0"/>
              <a:t>other </a:t>
            </a:r>
            <a:r>
              <a:rPr lang="en-US" altLang="en-US" sz="2400" b="1" dirty="0"/>
              <a:t>S</a:t>
            </a:r>
            <a:r>
              <a:rPr lang="en-US" altLang="en-US" sz="2400" dirty="0"/>
              <a:t>ister </a:t>
            </a:r>
            <a:r>
              <a:rPr lang="en-US" altLang="en-US" sz="2400" b="1" dirty="0"/>
              <a:t>B</a:t>
            </a:r>
            <a:r>
              <a:rPr lang="en-US" altLang="en-US" sz="2400" dirty="0"/>
              <a:t>rother</a:t>
            </a:r>
          </a:p>
        </p:txBody>
      </p:sp>
      <p:sp>
        <p:nvSpPr>
          <p:cNvPr id="24584" name="TextBox 8"/>
          <p:cNvSpPr txBox="1">
            <a:spLocks noChangeArrowheads="1"/>
          </p:cNvSpPr>
          <p:nvPr/>
        </p:nvSpPr>
        <p:spPr bwMode="auto">
          <a:xfrm>
            <a:off x="823913" y="4649075"/>
            <a:ext cx="6129337" cy="1107996"/>
          </a:xfrm>
          <a:prstGeom prst="rect">
            <a:avLst/>
          </a:prstGeom>
          <a:noFill/>
          <a:ln w="3810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2400" b="1" dirty="0"/>
              <a:t>KPCOFGS</a:t>
            </a:r>
          </a:p>
          <a:p>
            <a:pPr algn="ctr"/>
            <a:r>
              <a:rPr lang="en-US" altLang="en-US" i="1" dirty="0"/>
              <a:t>or</a:t>
            </a:r>
            <a:endParaRPr lang="en-US" altLang="en-US" sz="2400" i="1" dirty="0"/>
          </a:p>
          <a:p>
            <a:pPr algn="ctr"/>
            <a:r>
              <a:rPr lang="en-US" altLang="en-US" sz="2400" b="1" dirty="0"/>
              <a:t>K</a:t>
            </a:r>
            <a:r>
              <a:rPr lang="en-US" altLang="en-US" sz="2400" dirty="0"/>
              <a:t>ing </a:t>
            </a:r>
            <a:r>
              <a:rPr lang="en-US" altLang="en-US" sz="2400" b="1" dirty="0"/>
              <a:t>P</a:t>
            </a:r>
            <a:r>
              <a:rPr lang="en-US" altLang="en-US" sz="2400" dirty="0"/>
              <a:t>hillip </a:t>
            </a:r>
            <a:r>
              <a:rPr lang="en-US" altLang="en-US" sz="2400" b="1" dirty="0"/>
              <a:t>C</a:t>
            </a:r>
            <a:r>
              <a:rPr lang="en-US" altLang="en-US" sz="2400" dirty="0"/>
              <a:t>ame </a:t>
            </a:r>
            <a:r>
              <a:rPr lang="en-US" altLang="en-US" sz="2400" b="1" dirty="0"/>
              <a:t>O</a:t>
            </a:r>
            <a:r>
              <a:rPr lang="en-US" altLang="en-US" sz="2400" dirty="0"/>
              <a:t>ver </a:t>
            </a:r>
            <a:r>
              <a:rPr lang="en-US" altLang="en-US" sz="2400" b="1" dirty="0"/>
              <a:t>F</a:t>
            </a:r>
            <a:r>
              <a:rPr lang="en-US" altLang="en-US" sz="2400" dirty="0"/>
              <a:t>or </a:t>
            </a:r>
            <a:r>
              <a:rPr lang="en-US" altLang="en-US" sz="2400" b="1" dirty="0"/>
              <a:t>G</a:t>
            </a:r>
            <a:r>
              <a:rPr lang="en-US" altLang="en-US" sz="2400" dirty="0"/>
              <a:t>ood </a:t>
            </a:r>
            <a:r>
              <a:rPr lang="en-US" altLang="en-US" sz="2400" b="1" dirty="0"/>
              <a:t>S</a:t>
            </a:r>
            <a:r>
              <a:rPr lang="en-US" altLang="en-US" sz="2400" dirty="0"/>
              <a:t>paghetti</a:t>
            </a:r>
          </a:p>
        </p:txBody>
      </p:sp>
      <p:pic>
        <p:nvPicPr>
          <p:cNvPr id="1026" name="Picture 2" descr="Transparent Green Checkmark Clip Art at Clker.com - vector clip art online,  royalty free &amp; public domain">
            <a:extLst>
              <a:ext uri="{FF2B5EF4-FFF2-40B4-BE49-F238E27FC236}">
                <a16:creationId xmlns:a16="http://schemas.microsoft.com/office/drawing/2014/main" id="{07250EB7-BC55-45A1-99CE-8CCAD6B48E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0172" y="2535654"/>
            <a:ext cx="1063228" cy="110799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ransparent Green Checkmark Clip Art at Clker.com - vector clip art online,  royalty free &amp; public domain">
            <a:extLst>
              <a:ext uri="{FF2B5EF4-FFF2-40B4-BE49-F238E27FC236}">
                <a16:creationId xmlns:a16="http://schemas.microsoft.com/office/drawing/2014/main" id="{A37E2AEB-D198-40B0-815D-78B2E3389C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572" y="2280063"/>
            <a:ext cx="1063304" cy="110807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Transparent Green Checkmark Clip Art at Clker.com - vector clip art online,  royalty free &amp; public domain">
            <a:extLst>
              <a:ext uri="{FF2B5EF4-FFF2-40B4-BE49-F238E27FC236}">
                <a16:creationId xmlns:a16="http://schemas.microsoft.com/office/drawing/2014/main" id="{7E04B7F5-0B4C-4376-9E8A-4C21A9A932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571" y="4094997"/>
            <a:ext cx="1063305" cy="1108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50133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2380" y="446914"/>
            <a:ext cx="11121657" cy="751350"/>
          </a:xfrm>
          <a:solidFill>
            <a:schemeClr val="accent1"/>
          </a:solidFill>
          <a:ln w="28575">
            <a:solidFill>
              <a:schemeClr val="tx1"/>
            </a:solidFill>
          </a:ln>
        </p:spPr>
        <p:txBody>
          <a:bodyPr>
            <a:sp3d/>
          </a:bodyPr>
          <a:lstStyle/>
          <a:p>
            <a:pPr marL="54864">
              <a:defRPr/>
            </a:pPr>
            <a:r>
              <a:rPr lang="en-US" sz="3200" dirty="0">
                <a:solidFill>
                  <a:schemeClr val="bg1"/>
                </a:solidFill>
              </a:rPr>
              <a:t>All Subjects: Mnemonic Devices </a:t>
            </a:r>
          </a:p>
        </p:txBody>
      </p:sp>
      <p:sp>
        <p:nvSpPr>
          <p:cNvPr id="4" name="Content Placeholder 3">
            <a:extLst>
              <a:ext uri="{FF2B5EF4-FFF2-40B4-BE49-F238E27FC236}">
                <a16:creationId xmlns:a16="http://schemas.microsoft.com/office/drawing/2014/main" id="{69449E18-981D-4993-B896-3B9B7FC0EB4D}"/>
              </a:ext>
            </a:extLst>
          </p:cNvPr>
          <p:cNvSpPr>
            <a:spLocks noGrp="1"/>
          </p:cNvSpPr>
          <p:nvPr>
            <p:ph idx="1"/>
          </p:nvPr>
        </p:nvSpPr>
        <p:spPr>
          <a:xfrm>
            <a:off x="648055" y="1306730"/>
            <a:ext cx="10623762" cy="4845188"/>
          </a:xfrm>
        </p:spPr>
        <p:txBody>
          <a:bodyPr/>
          <a:lstStyle/>
          <a:p>
            <a:pPr marL="0" indent="0">
              <a:buNone/>
            </a:pPr>
            <a:r>
              <a:rPr lang="en-US" altLang="en-US" dirty="0">
                <a:latin typeface="Open Sans"/>
              </a:rPr>
              <a:t>The subject-specific words that the mnemonic device represents are </a:t>
            </a:r>
            <a:r>
              <a:rPr lang="en-US" altLang="en-US" b="1" dirty="0">
                <a:latin typeface="Open Sans"/>
              </a:rPr>
              <a:t>NOT </a:t>
            </a:r>
            <a:r>
              <a:rPr lang="en-US" altLang="en-US" dirty="0">
                <a:latin typeface="Open Sans"/>
              </a:rPr>
              <a:t>allowed.</a:t>
            </a:r>
          </a:p>
          <a:p>
            <a:pPr marL="0" indent="0">
              <a:buNone/>
            </a:pPr>
            <a:endParaRPr lang="en-US" dirty="0"/>
          </a:p>
        </p:txBody>
      </p:sp>
      <p:sp>
        <p:nvSpPr>
          <p:cNvPr id="3" name="Footer Placeholder 2">
            <a:extLst>
              <a:ext uri="{FF2B5EF4-FFF2-40B4-BE49-F238E27FC236}">
                <a16:creationId xmlns:a16="http://schemas.microsoft.com/office/drawing/2014/main" id="{867E0269-B487-462C-8D37-67ABDF84473B}"/>
              </a:ext>
            </a:extLst>
          </p:cNvPr>
          <p:cNvSpPr>
            <a:spLocks noGrp="1"/>
          </p:cNvSpPr>
          <p:nvPr>
            <p:ph type="ftr" sz="quarter" idx="3"/>
          </p:nvPr>
        </p:nvSpPr>
        <p:spPr/>
        <p:txBody>
          <a:bodyPr/>
          <a:lstStyle/>
          <a:p>
            <a:pPr>
              <a:defRPr/>
            </a:pPr>
            <a:r>
              <a:rPr lang="en-US" dirty="0"/>
              <a:t>Texas Education Agency  Fall 2020</a:t>
            </a:r>
          </a:p>
        </p:txBody>
      </p:sp>
      <p:sp>
        <p:nvSpPr>
          <p:cNvPr id="27652" name="Slide Number Placeholder 3"/>
          <p:cNvSpPr>
            <a:spLocks noGrp="1"/>
          </p:cNvSpPr>
          <p:nvPr>
            <p:ph type="sldNum" sz="quarter" idx="4"/>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lr>
                <a:schemeClr val="accent1"/>
              </a:buClr>
              <a:buSzPct val="70000"/>
              <a:buFont typeface="Wingdings 2" panose="05020102010507070707" pitchFamily="18" charset="2"/>
              <a:buChar char=""/>
              <a:defRPr sz="3200">
                <a:solidFill>
                  <a:schemeClr val="tx1"/>
                </a:solidFill>
                <a:latin typeface="Arial" panose="020B0604020202020204" pitchFamily="34" charset="0"/>
              </a:defRPr>
            </a:lvl1pPr>
            <a:lvl2pPr marL="742950" indent="-285750">
              <a:spcBef>
                <a:spcPts val="400"/>
              </a:spcBef>
              <a:buClr>
                <a:schemeClr val="accent2"/>
              </a:buClr>
              <a:buSzPct val="90000"/>
              <a:buChar char="•"/>
              <a:defRPr sz="2600">
                <a:solidFill>
                  <a:schemeClr val="tx1"/>
                </a:solidFill>
                <a:latin typeface="Arial" panose="020B0604020202020204" pitchFamily="34" charset="0"/>
              </a:defRPr>
            </a:lvl2pPr>
            <a:lvl3pPr marL="1143000" indent="-228600">
              <a:spcBef>
                <a:spcPts val="400"/>
              </a:spcBef>
              <a:buClr>
                <a:srgbClr val="A8CDD7"/>
              </a:buClr>
              <a:buSzPct val="100000"/>
              <a:buFont typeface="Wingdings 2" panose="05020102010507070707" pitchFamily="18" charset="2"/>
              <a:buChar char=""/>
              <a:defRPr sz="2300">
                <a:solidFill>
                  <a:schemeClr val="tx1"/>
                </a:solidFill>
                <a:latin typeface="Arial" panose="020B0604020202020204" pitchFamily="34" charset="0"/>
              </a:defRPr>
            </a:lvl3pPr>
            <a:lvl4pPr marL="1600200" indent="-228600">
              <a:spcBef>
                <a:spcPts val="400"/>
              </a:spcBef>
              <a:buClr>
                <a:srgbClr val="A8CDD7"/>
              </a:buClr>
              <a:buSzPct val="100000"/>
              <a:buFont typeface="Wingdings 2" panose="05020102010507070707" pitchFamily="18" charset="2"/>
              <a:buChar char=""/>
              <a:defRPr sz="2000">
                <a:solidFill>
                  <a:schemeClr val="tx1"/>
                </a:solidFill>
                <a:latin typeface="Arial" panose="020B0604020202020204" pitchFamily="34" charset="0"/>
              </a:defRPr>
            </a:lvl4pPr>
            <a:lvl5pPr marL="2057400" indent="-228600">
              <a:spcBef>
                <a:spcPts val="400"/>
              </a:spcBef>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5pPr>
            <a:lvl6pPr marL="25146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6pPr>
            <a:lvl7pPr marL="29718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7pPr>
            <a:lvl8pPr marL="34290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8pPr>
            <a:lvl9pPr marL="38862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9pPr>
          </a:lstStyle>
          <a:p>
            <a:pPr>
              <a:buClrTx/>
              <a:buSzTx/>
              <a:buFontTx/>
              <a:buNone/>
              <a:defRPr/>
            </a:pPr>
            <a:fld id="{DA3CF9FC-BF54-4329-A4E8-9008D8AAB8AB}" type="slidenum">
              <a:rPr lang="en-US" altLang="en-US" sz="1600">
                <a:solidFill>
                  <a:srgbClr val="DFE0D4"/>
                </a:solidFill>
              </a:rPr>
              <a:pPr>
                <a:buClrTx/>
                <a:buSzTx/>
                <a:buFontTx/>
                <a:buNone/>
                <a:defRPr/>
              </a:pPr>
              <a:t>8</a:t>
            </a:fld>
            <a:endParaRPr lang="en-US" altLang="en-US" sz="1600" dirty="0">
              <a:solidFill>
                <a:srgbClr val="DFE0D4"/>
              </a:solidFill>
            </a:endParaRPr>
          </a:p>
        </p:txBody>
      </p:sp>
      <p:grpSp>
        <p:nvGrpSpPr>
          <p:cNvPr id="26630" name="Group 13" descr="Chart of not allowed mnemonic because it includes the subject-specific words."/>
          <p:cNvGrpSpPr>
            <a:grpSpLocks/>
          </p:cNvGrpSpPr>
          <p:nvPr/>
        </p:nvGrpSpPr>
        <p:grpSpPr bwMode="auto">
          <a:xfrm>
            <a:off x="2315690" y="2209627"/>
            <a:ext cx="2748026" cy="3347657"/>
            <a:chOff x="-490701" y="2508084"/>
            <a:chExt cx="2746381" cy="3347478"/>
          </a:xfrm>
        </p:grpSpPr>
        <p:grpSp>
          <p:nvGrpSpPr>
            <p:cNvPr id="26640" name="Group 6"/>
            <p:cNvGrpSpPr>
              <a:grpSpLocks/>
            </p:cNvGrpSpPr>
            <p:nvPr/>
          </p:nvGrpSpPr>
          <p:grpSpPr bwMode="auto">
            <a:xfrm>
              <a:off x="-490701" y="2508084"/>
              <a:ext cx="2746381" cy="3315271"/>
              <a:chOff x="-172660" y="2489822"/>
              <a:chExt cx="2549970" cy="3315271"/>
            </a:xfrm>
          </p:grpSpPr>
          <p:pic>
            <p:nvPicPr>
              <p:cNvPr id="26643" name="Picture 3" descr="&quot;X&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660" y="2489822"/>
                <a:ext cx="688626" cy="662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20" descr="a mnemonic device that contains mathematical words associated with an acronym, and is marked with an &quot;X&quot;">
                <a:extLst>
                  <a:ext uri="{FF2B5EF4-FFF2-40B4-BE49-F238E27FC236}">
                    <a16:creationId xmlns:a16="http://schemas.microsoft.com/office/drawing/2014/main" id="{655772EC-7B43-4402-9460-D76AE60C53D8}"/>
                  </a:ext>
                </a:extLst>
              </p:cNvPr>
              <p:cNvSpPr txBox="1"/>
              <p:nvPr/>
            </p:nvSpPr>
            <p:spPr bwMode="auto">
              <a:xfrm>
                <a:off x="267852" y="3219909"/>
                <a:ext cx="2109458" cy="2585184"/>
              </a:xfrm>
              <a:prstGeom prst="rect">
                <a:avLst/>
              </a:prstGeom>
              <a:noFill/>
            </p:spPr>
            <p:txBody>
              <a:bodyPr>
                <a:spAutoFit/>
              </a:bodyPr>
              <a:lstStyle/>
              <a:p>
                <a:pPr>
                  <a:defRPr/>
                </a:pPr>
                <a:r>
                  <a:rPr lang="en-US" sz="2400" b="1" u="sng" dirty="0">
                    <a:latin typeface="Verdana" pitchFamily="34" charset="0"/>
                  </a:rPr>
                  <a:t>P</a:t>
                </a:r>
                <a:r>
                  <a:rPr lang="en-US" sz="2400" dirty="0">
                    <a:latin typeface="Verdana" pitchFamily="34" charset="0"/>
                  </a:rPr>
                  <a:t>arentheses </a:t>
                </a:r>
                <a:r>
                  <a:rPr lang="en-US" sz="2400" b="1" u="sng" dirty="0">
                    <a:latin typeface="Verdana" pitchFamily="34" charset="0"/>
                  </a:rPr>
                  <a:t>E</a:t>
                </a:r>
                <a:r>
                  <a:rPr lang="en-US" sz="2400" dirty="0">
                    <a:latin typeface="Verdana" pitchFamily="34" charset="0"/>
                  </a:rPr>
                  <a:t>xponents </a:t>
                </a:r>
                <a:r>
                  <a:rPr lang="en-US" sz="2400" b="1" u="sng" dirty="0">
                    <a:latin typeface="Verdana" pitchFamily="34" charset="0"/>
                  </a:rPr>
                  <a:t>M</a:t>
                </a:r>
                <a:r>
                  <a:rPr lang="en-US" sz="2400" dirty="0">
                    <a:latin typeface="Verdana" pitchFamily="34" charset="0"/>
                  </a:rPr>
                  <a:t>ultiplication</a:t>
                </a:r>
                <a:r>
                  <a:rPr lang="en-US" sz="2400" b="1" u="sng" dirty="0">
                    <a:latin typeface="Verdana" pitchFamily="34" charset="0"/>
                  </a:rPr>
                  <a:t> D</a:t>
                </a:r>
                <a:r>
                  <a:rPr lang="en-US" sz="2400" dirty="0">
                    <a:latin typeface="Verdana" pitchFamily="34" charset="0"/>
                  </a:rPr>
                  <a:t>ivision</a:t>
                </a:r>
              </a:p>
              <a:p>
                <a:pPr>
                  <a:defRPr/>
                </a:pPr>
                <a:r>
                  <a:rPr lang="en-US" sz="2400" b="1" u="sng" dirty="0">
                    <a:latin typeface="Verdana" pitchFamily="34" charset="0"/>
                  </a:rPr>
                  <a:t>A</a:t>
                </a:r>
                <a:r>
                  <a:rPr lang="en-US" sz="2400" dirty="0">
                    <a:latin typeface="Verdana" pitchFamily="34" charset="0"/>
                  </a:rPr>
                  <a:t>ddition</a:t>
                </a:r>
                <a:r>
                  <a:rPr lang="en-US" sz="2400" b="1" u="sng" dirty="0">
                    <a:latin typeface="Verdana" pitchFamily="34" charset="0"/>
                  </a:rPr>
                  <a:t> S</a:t>
                </a:r>
                <a:r>
                  <a:rPr lang="en-US" sz="2400" dirty="0">
                    <a:latin typeface="Verdana" pitchFamily="34" charset="0"/>
                  </a:rPr>
                  <a:t>ubtraction</a:t>
                </a:r>
              </a:p>
              <a:p>
                <a:pPr>
                  <a:defRPr/>
                </a:pPr>
                <a:endParaRPr lang="en-US" dirty="0"/>
              </a:p>
            </p:txBody>
          </p:sp>
        </p:grpSp>
        <p:sp>
          <p:nvSpPr>
            <p:cNvPr id="22" name="Rectangle 21">
              <a:extLst>
                <a:ext uri="{FF2B5EF4-FFF2-40B4-BE49-F238E27FC236}">
                  <a16:creationId xmlns:a16="http://schemas.microsoft.com/office/drawing/2014/main" id="{9DE0D11F-C4BF-4CD2-84D9-681A00FF758B}"/>
                </a:ext>
              </a:extLst>
            </p:cNvPr>
            <p:cNvSpPr/>
            <p:nvPr/>
          </p:nvSpPr>
          <p:spPr>
            <a:xfrm>
              <a:off x="-39757" y="2883921"/>
              <a:ext cx="2197372" cy="2971641"/>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26631" name="Group 12" descr="Chart of not allowed mnemonic because it includes the subject-specific words."/>
          <p:cNvGrpSpPr>
            <a:grpSpLocks/>
          </p:cNvGrpSpPr>
          <p:nvPr/>
        </p:nvGrpSpPr>
        <p:grpSpPr bwMode="auto">
          <a:xfrm>
            <a:off x="6743533" y="1781537"/>
            <a:ext cx="2564853" cy="2423464"/>
            <a:chOff x="2614228" y="2326708"/>
            <a:chExt cx="2566003" cy="2422396"/>
          </a:xfrm>
        </p:grpSpPr>
        <p:grpSp>
          <p:nvGrpSpPr>
            <p:cNvPr id="26636" name="Group 5"/>
            <p:cNvGrpSpPr>
              <a:grpSpLocks/>
            </p:cNvGrpSpPr>
            <p:nvPr/>
          </p:nvGrpSpPr>
          <p:grpSpPr bwMode="auto">
            <a:xfrm>
              <a:off x="2614228" y="2326708"/>
              <a:ext cx="2566003" cy="2422396"/>
              <a:chOff x="2614228" y="2326708"/>
              <a:chExt cx="2566003" cy="2422396"/>
            </a:xfrm>
          </p:grpSpPr>
          <p:sp>
            <p:nvSpPr>
              <p:cNvPr id="9" name="TextBox 8" descr="a second mnemonic device that contains mathematical words associated with an acronym, and is marked with an &quot;X&quot;"/>
              <p:cNvSpPr txBox="1"/>
              <p:nvPr/>
            </p:nvSpPr>
            <p:spPr bwMode="auto">
              <a:xfrm>
                <a:off x="3071085" y="2903259"/>
                <a:ext cx="2109146" cy="1845845"/>
              </a:xfrm>
              <a:prstGeom prst="rect">
                <a:avLst/>
              </a:prstGeom>
              <a:noFill/>
            </p:spPr>
            <p:txBody>
              <a:bodyPr>
                <a:spAutoFit/>
              </a:bodyPr>
              <a:lstStyle/>
              <a:p>
                <a:pPr>
                  <a:defRPr/>
                </a:pPr>
                <a:r>
                  <a:rPr lang="en-US" sz="2400" b="1" u="sng" dirty="0">
                    <a:latin typeface="Verdana" pitchFamily="34" charset="0"/>
                  </a:rPr>
                  <a:t>D</a:t>
                </a:r>
                <a:r>
                  <a:rPr lang="en-US" sz="2400" dirty="0">
                    <a:latin typeface="Verdana" pitchFamily="34" charset="0"/>
                  </a:rPr>
                  <a:t>ivide</a:t>
                </a:r>
              </a:p>
              <a:p>
                <a:pPr>
                  <a:defRPr/>
                </a:pPr>
                <a:r>
                  <a:rPr lang="en-US" sz="2400" b="1" u="sng" dirty="0">
                    <a:latin typeface="Verdana" pitchFamily="34" charset="0"/>
                  </a:rPr>
                  <a:t>M</a:t>
                </a:r>
                <a:r>
                  <a:rPr lang="en-US" sz="2400" dirty="0">
                    <a:latin typeface="Verdana" pitchFamily="34" charset="0"/>
                  </a:rPr>
                  <a:t>ultiply</a:t>
                </a:r>
              </a:p>
              <a:p>
                <a:pPr>
                  <a:defRPr/>
                </a:pPr>
                <a:r>
                  <a:rPr lang="en-US" sz="2400" b="1" u="sng" dirty="0">
                    <a:latin typeface="Verdana" pitchFamily="34" charset="0"/>
                  </a:rPr>
                  <a:t>S</a:t>
                </a:r>
                <a:r>
                  <a:rPr lang="en-US" sz="2400" dirty="0">
                    <a:latin typeface="Verdana" pitchFamily="34" charset="0"/>
                  </a:rPr>
                  <a:t>ubtract </a:t>
                </a:r>
              </a:p>
              <a:p>
                <a:pPr>
                  <a:defRPr/>
                </a:pPr>
                <a:r>
                  <a:rPr lang="en-US" sz="2400" b="1" u="sng" dirty="0">
                    <a:latin typeface="Verdana" pitchFamily="34" charset="0"/>
                  </a:rPr>
                  <a:t>B</a:t>
                </a:r>
                <a:r>
                  <a:rPr lang="en-US" sz="2400" dirty="0">
                    <a:latin typeface="Verdana" pitchFamily="34" charset="0"/>
                  </a:rPr>
                  <a:t>ring down</a:t>
                </a:r>
              </a:p>
              <a:p>
                <a:pPr>
                  <a:defRPr/>
                </a:pPr>
                <a:endParaRPr lang="en-US" dirty="0"/>
              </a:p>
            </p:txBody>
          </p:sp>
          <p:pic>
            <p:nvPicPr>
              <p:cNvPr id="26639" name="Picture 3" descr="&quot;X&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4228" y="2326708"/>
                <a:ext cx="740599" cy="712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9" name="Rectangle 18"/>
            <p:cNvSpPr/>
            <p:nvPr/>
          </p:nvSpPr>
          <p:spPr>
            <a:xfrm>
              <a:off x="2897969" y="2441995"/>
              <a:ext cx="2059912" cy="2300861"/>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26632" name="Group 10" descr="Chart of not allowed mnemonic because it includes the subject-specific words."/>
          <p:cNvGrpSpPr>
            <a:grpSpLocks/>
          </p:cNvGrpSpPr>
          <p:nvPr/>
        </p:nvGrpSpPr>
        <p:grpSpPr bwMode="auto">
          <a:xfrm>
            <a:off x="6109763" y="4142455"/>
            <a:ext cx="5646159" cy="1569578"/>
            <a:chOff x="-1855057" y="6039704"/>
            <a:chExt cx="7933308" cy="635097"/>
          </a:xfrm>
        </p:grpSpPr>
        <p:sp>
          <p:nvSpPr>
            <p:cNvPr id="20" name="Rectangle 19"/>
            <p:cNvSpPr/>
            <p:nvPr/>
          </p:nvSpPr>
          <p:spPr>
            <a:xfrm rot="16200000">
              <a:off x="1944225" y="2540775"/>
              <a:ext cx="457105" cy="7810947"/>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6635" name="Picture 3" descr="&quot;X&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5057" y="6039704"/>
              <a:ext cx="373889" cy="359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6633" name="Rectangle 3"/>
          <p:cNvSpPr>
            <a:spLocks noChangeArrowheads="1"/>
          </p:cNvSpPr>
          <p:nvPr/>
        </p:nvSpPr>
        <p:spPr bwMode="auto">
          <a:xfrm>
            <a:off x="6427560" y="4652847"/>
            <a:ext cx="501056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s-US" altLang="en-US" sz="2000" dirty="0">
                <a:solidFill>
                  <a:srgbClr val="252525"/>
                </a:solidFill>
              </a:rPr>
              <a:t>El </a:t>
            </a:r>
            <a:r>
              <a:rPr lang="es-US" altLang="en-US" sz="2000" dirty="0">
                <a:solidFill>
                  <a:srgbClr val="FF00FF"/>
                </a:solidFill>
              </a:rPr>
              <a:t>Rey</a:t>
            </a:r>
            <a:r>
              <a:rPr lang="es-US" altLang="en-US" sz="2000" dirty="0">
                <a:solidFill>
                  <a:srgbClr val="252525"/>
                </a:solidFill>
              </a:rPr>
              <a:t> es un </a:t>
            </a:r>
            <a:r>
              <a:rPr lang="es-US" altLang="en-US" sz="2000" dirty="0">
                <a:solidFill>
                  <a:srgbClr val="FF00FF"/>
                </a:solidFill>
              </a:rPr>
              <a:t>filósofo</a:t>
            </a:r>
            <a:r>
              <a:rPr lang="es-US" altLang="en-US" sz="2000" dirty="0">
                <a:solidFill>
                  <a:srgbClr val="252525"/>
                </a:solidFill>
              </a:rPr>
              <a:t> de mucha </a:t>
            </a:r>
            <a:r>
              <a:rPr lang="es-US" altLang="en-US" sz="2000" dirty="0">
                <a:solidFill>
                  <a:srgbClr val="FF00FF"/>
                </a:solidFill>
              </a:rPr>
              <a:t>clase</a:t>
            </a:r>
            <a:r>
              <a:rPr lang="es-US" altLang="en-US" sz="2000" dirty="0">
                <a:solidFill>
                  <a:srgbClr val="252525"/>
                </a:solidFill>
              </a:rPr>
              <a:t> que </a:t>
            </a:r>
            <a:r>
              <a:rPr lang="es-US" altLang="en-US" sz="2000" dirty="0">
                <a:solidFill>
                  <a:srgbClr val="FF00FF"/>
                </a:solidFill>
              </a:rPr>
              <a:t>ordena</a:t>
            </a:r>
            <a:r>
              <a:rPr lang="es-US" altLang="en-US" sz="2000" dirty="0">
                <a:solidFill>
                  <a:srgbClr val="252525"/>
                </a:solidFill>
              </a:rPr>
              <a:t> para su </a:t>
            </a:r>
            <a:r>
              <a:rPr lang="es-US" altLang="en-US" sz="2000" dirty="0">
                <a:solidFill>
                  <a:srgbClr val="FF00FF"/>
                </a:solidFill>
              </a:rPr>
              <a:t>familia</a:t>
            </a:r>
            <a:r>
              <a:rPr lang="es-US" altLang="en-US" sz="2000" dirty="0">
                <a:solidFill>
                  <a:srgbClr val="252525"/>
                </a:solidFill>
              </a:rPr>
              <a:t> </a:t>
            </a:r>
            <a:r>
              <a:rPr lang="es-US" altLang="en-US" sz="2000" dirty="0">
                <a:solidFill>
                  <a:srgbClr val="FF00FF"/>
                </a:solidFill>
              </a:rPr>
              <a:t>géneros</a:t>
            </a:r>
            <a:r>
              <a:rPr lang="es-US" altLang="en-US" sz="2000" dirty="0">
                <a:solidFill>
                  <a:srgbClr val="252525"/>
                </a:solidFill>
              </a:rPr>
              <a:t> de buena </a:t>
            </a:r>
            <a:r>
              <a:rPr lang="es-US" altLang="en-US" sz="2000" dirty="0">
                <a:solidFill>
                  <a:srgbClr val="FF00FF"/>
                </a:solidFill>
              </a:rPr>
              <a:t>especie</a:t>
            </a:r>
            <a:r>
              <a:rPr lang="es-US" altLang="en-US" sz="2000" dirty="0">
                <a:solidFill>
                  <a:srgbClr val="252525"/>
                </a:solidFill>
              </a:rPr>
              <a:t>.</a:t>
            </a:r>
            <a:endParaRPr lang="en-US" altLang="en-US" sz="2000" dirty="0"/>
          </a:p>
        </p:txBody>
      </p:sp>
    </p:spTree>
    <p:extLst>
      <p:ext uri="{BB962C8B-B14F-4D97-AF65-F5344CB8AC3E}">
        <p14:creationId xmlns:p14="http://schemas.microsoft.com/office/powerpoint/2010/main" val="24199580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solidFill>
          <a:ln w="28575">
            <a:solidFill>
              <a:schemeClr val="tx1"/>
            </a:solidFill>
          </a:ln>
        </p:spPr>
        <p:txBody>
          <a:bodyPr>
            <a:noAutofit/>
            <a:sp3d/>
          </a:bodyPr>
          <a:lstStyle/>
          <a:p>
            <a:pPr marL="54864">
              <a:defRPr/>
            </a:pPr>
            <a:r>
              <a:rPr lang="en-US" sz="2800" dirty="0">
                <a:solidFill>
                  <a:schemeClr val="bg1"/>
                </a:solidFill>
              </a:rPr>
              <a:t>All Subjects: Blank Graphic Organizers</a:t>
            </a:r>
            <a:r>
              <a:rPr lang="en-US" sz="2800" dirty="0">
                <a:solidFill>
                  <a:schemeClr val="tx2">
                    <a:tint val="100000"/>
                    <a:shade val="90000"/>
                    <a:satMod val="250000"/>
                    <a:alpha val="100000"/>
                  </a:schemeClr>
                </a:solidFill>
              </a:rPr>
              <a:t> </a:t>
            </a:r>
          </a:p>
        </p:txBody>
      </p:sp>
      <p:sp>
        <p:nvSpPr>
          <p:cNvPr id="4" name="Content Placeholder 3">
            <a:extLst>
              <a:ext uri="{FF2B5EF4-FFF2-40B4-BE49-F238E27FC236}">
                <a16:creationId xmlns:a16="http://schemas.microsoft.com/office/drawing/2014/main" id="{DFC023D1-3B91-4A44-ADA7-DD993BE4C81A}"/>
              </a:ext>
            </a:extLst>
          </p:cNvPr>
          <p:cNvSpPr>
            <a:spLocks noGrp="1"/>
          </p:cNvSpPr>
          <p:nvPr>
            <p:ph idx="1"/>
          </p:nvPr>
        </p:nvSpPr>
        <p:spPr>
          <a:xfrm>
            <a:off x="712380" y="1191917"/>
            <a:ext cx="10623762" cy="4655072"/>
          </a:xfrm>
        </p:spPr>
        <p:txBody>
          <a:bodyPr/>
          <a:lstStyle/>
          <a:p>
            <a:r>
              <a:rPr lang="en-US" altLang="en-US" dirty="0">
                <a:latin typeface="Open Sans"/>
              </a:rPr>
              <a:t>Blank graphic organizers may be used. </a:t>
            </a:r>
          </a:p>
          <a:p>
            <a:endParaRPr lang="en-US" dirty="0"/>
          </a:p>
        </p:txBody>
      </p:sp>
      <p:sp>
        <p:nvSpPr>
          <p:cNvPr id="3" name="Footer Placeholder 2">
            <a:extLst>
              <a:ext uri="{FF2B5EF4-FFF2-40B4-BE49-F238E27FC236}">
                <a16:creationId xmlns:a16="http://schemas.microsoft.com/office/drawing/2014/main" id="{6A4C48BA-4CEC-4805-82DC-BB7CF93A0B83}"/>
              </a:ext>
            </a:extLst>
          </p:cNvPr>
          <p:cNvSpPr>
            <a:spLocks noGrp="1"/>
          </p:cNvSpPr>
          <p:nvPr>
            <p:ph type="ftr" sz="quarter" idx="3"/>
          </p:nvPr>
        </p:nvSpPr>
        <p:spPr/>
        <p:txBody>
          <a:bodyPr/>
          <a:lstStyle/>
          <a:p>
            <a:pPr>
              <a:defRPr/>
            </a:pPr>
            <a:r>
              <a:rPr lang="en-US" dirty="0"/>
              <a:t>Texas Education Agency  Fall 2020</a:t>
            </a:r>
          </a:p>
        </p:txBody>
      </p:sp>
      <p:sp>
        <p:nvSpPr>
          <p:cNvPr id="29700" name="Slide Number Placeholder 3"/>
          <p:cNvSpPr>
            <a:spLocks noGrp="1"/>
          </p:cNvSpPr>
          <p:nvPr>
            <p:ph type="sldNum" sz="quarter" idx="4"/>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lr>
                <a:schemeClr val="accent1"/>
              </a:buClr>
              <a:buSzPct val="70000"/>
              <a:buFont typeface="Wingdings 2" panose="05020102010507070707" pitchFamily="18" charset="2"/>
              <a:buChar char=""/>
              <a:defRPr sz="3200">
                <a:solidFill>
                  <a:schemeClr val="tx1"/>
                </a:solidFill>
                <a:latin typeface="Arial" panose="020B0604020202020204" pitchFamily="34" charset="0"/>
              </a:defRPr>
            </a:lvl1pPr>
            <a:lvl2pPr marL="742950" indent="-285750">
              <a:spcBef>
                <a:spcPts val="400"/>
              </a:spcBef>
              <a:buClr>
                <a:schemeClr val="accent2"/>
              </a:buClr>
              <a:buSzPct val="90000"/>
              <a:buChar char="•"/>
              <a:defRPr sz="2600">
                <a:solidFill>
                  <a:schemeClr val="tx1"/>
                </a:solidFill>
                <a:latin typeface="Arial" panose="020B0604020202020204" pitchFamily="34" charset="0"/>
              </a:defRPr>
            </a:lvl2pPr>
            <a:lvl3pPr marL="1143000" indent="-228600">
              <a:spcBef>
                <a:spcPts val="400"/>
              </a:spcBef>
              <a:buClr>
                <a:srgbClr val="A8CDD7"/>
              </a:buClr>
              <a:buSzPct val="100000"/>
              <a:buFont typeface="Wingdings 2" panose="05020102010507070707" pitchFamily="18" charset="2"/>
              <a:buChar char=""/>
              <a:defRPr sz="2300">
                <a:solidFill>
                  <a:schemeClr val="tx1"/>
                </a:solidFill>
                <a:latin typeface="Arial" panose="020B0604020202020204" pitchFamily="34" charset="0"/>
              </a:defRPr>
            </a:lvl3pPr>
            <a:lvl4pPr marL="1600200" indent="-228600">
              <a:spcBef>
                <a:spcPts val="400"/>
              </a:spcBef>
              <a:buClr>
                <a:srgbClr val="A8CDD7"/>
              </a:buClr>
              <a:buSzPct val="100000"/>
              <a:buFont typeface="Wingdings 2" panose="05020102010507070707" pitchFamily="18" charset="2"/>
              <a:buChar char=""/>
              <a:defRPr sz="2000">
                <a:solidFill>
                  <a:schemeClr val="tx1"/>
                </a:solidFill>
                <a:latin typeface="Arial" panose="020B0604020202020204" pitchFamily="34" charset="0"/>
              </a:defRPr>
            </a:lvl4pPr>
            <a:lvl5pPr marL="2057400" indent="-228600">
              <a:spcBef>
                <a:spcPts val="400"/>
              </a:spcBef>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5pPr>
            <a:lvl6pPr marL="25146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6pPr>
            <a:lvl7pPr marL="29718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7pPr>
            <a:lvl8pPr marL="34290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8pPr>
            <a:lvl9pPr marL="3886200" indent="-228600" eaLnBrk="0" fontAlgn="base" hangingPunct="0">
              <a:spcBef>
                <a:spcPts val="400"/>
              </a:spcBef>
              <a:spcAft>
                <a:spcPct val="0"/>
              </a:spcAft>
              <a:buClr>
                <a:srgbClr val="A8CDD7"/>
              </a:buClr>
              <a:buSzPct val="100000"/>
              <a:buFont typeface="Wingdings 2" panose="05020102010507070707" pitchFamily="18" charset="2"/>
              <a:buChar char=""/>
              <a:defRPr sz="1900">
                <a:solidFill>
                  <a:schemeClr val="tx1"/>
                </a:solidFill>
                <a:latin typeface="Arial" panose="020B0604020202020204" pitchFamily="34" charset="0"/>
              </a:defRPr>
            </a:lvl9pPr>
          </a:lstStyle>
          <a:p>
            <a:pPr>
              <a:buClrTx/>
              <a:buSzTx/>
              <a:buFontTx/>
              <a:buNone/>
              <a:defRPr/>
            </a:pPr>
            <a:fld id="{38A646C0-AFF8-4AF4-9FE7-DB047C3C63B0}" type="slidenum">
              <a:rPr lang="en-US" altLang="en-US" sz="1600">
                <a:solidFill>
                  <a:srgbClr val="DFE0D4"/>
                </a:solidFill>
              </a:rPr>
              <a:pPr>
                <a:buClrTx/>
                <a:buSzTx/>
                <a:buFontTx/>
                <a:buNone/>
                <a:defRPr/>
              </a:pPr>
              <a:t>9</a:t>
            </a:fld>
            <a:endParaRPr lang="en-US" altLang="en-US" sz="1600">
              <a:solidFill>
                <a:srgbClr val="DFE0D4"/>
              </a:solidFill>
            </a:endParaRPr>
          </a:p>
        </p:txBody>
      </p:sp>
      <p:grpSp>
        <p:nvGrpSpPr>
          <p:cNvPr id="28710" name="Group 26" descr="an allowable blank graphic organizer"/>
          <p:cNvGrpSpPr>
            <a:grpSpLocks/>
          </p:cNvGrpSpPr>
          <p:nvPr/>
        </p:nvGrpSpPr>
        <p:grpSpPr bwMode="auto">
          <a:xfrm>
            <a:off x="8035332" y="5079043"/>
            <a:ext cx="2438400" cy="1077949"/>
            <a:chOff x="1371600" y="4038600"/>
            <a:chExt cx="2438400" cy="1143000"/>
          </a:xfrm>
        </p:grpSpPr>
        <p:sp>
          <p:nvSpPr>
            <p:cNvPr id="30" name="Rectangle 29" descr="blank box of an allowable graphic organizer"/>
            <p:cNvSpPr/>
            <p:nvPr/>
          </p:nvSpPr>
          <p:spPr>
            <a:xfrm>
              <a:off x="1371600" y="4191819"/>
              <a:ext cx="914400" cy="60935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31" name="Elbow Connector 30" descr="arrow to link boxes of a blank graphic organizer box"/>
            <p:cNvCxnSpPr/>
            <p:nvPr/>
          </p:nvCxnSpPr>
          <p:spPr>
            <a:xfrm flipV="1">
              <a:off x="2286000" y="4191819"/>
              <a:ext cx="533400" cy="304677"/>
            </a:xfrm>
            <a:prstGeom prst="bentConnector3">
              <a:avLst>
                <a:gd name="adj1" fmla="val 50000"/>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2" name="Elbow Connector 31" descr="arrow to link boxes of a blank graphic organizer box"/>
            <p:cNvCxnSpPr/>
            <p:nvPr/>
          </p:nvCxnSpPr>
          <p:spPr>
            <a:xfrm>
              <a:off x="2286000" y="4496496"/>
              <a:ext cx="533400" cy="380426"/>
            </a:xfrm>
            <a:prstGeom prst="bentConnector3">
              <a:avLst>
                <a:gd name="adj1" fmla="val 50000"/>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3" name="Rectangle 32" descr="blank box of an allowable graphic organizer"/>
            <p:cNvSpPr/>
            <p:nvPr/>
          </p:nvSpPr>
          <p:spPr>
            <a:xfrm>
              <a:off x="2895600" y="4038638"/>
              <a:ext cx="914400" cy="45785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4" name="Rectangle 33" descr="blank box of an allowable graphic organizer"/>
            <p:cNvSpPr/>
            <p:nvPr/>
          </p:nvSpPr>
          <p:spPr>
            <a:xfrm>
              <a:off x="2895600" y="4723742"/>
              <a:ext cx="914400" cy="45785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pic>
        <p:nvPicPr>
          <p:cNvPr id="28699" name="Picture 2" descr="a blank number line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0377" y="5110109"/>
            <a:ext cx="5106028" cy="814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8682" name="Group 11" descr="Image of an allowed blank graphic organizer."/>
          <p:cNvGrpSpPr>
            <a:grpSpLocks/>
          </p:cNvGrpSpPr>
          <p:nvPr/>
        </p:nvGrpSpPr>
        <p:grpSpPr bwMode="auto">
          <a:xfrm>
            <a:off x="7024926" y="2256899"/>
            <a:ext cx="2236788" cy="2027223"/>
            <a:chOff x="1219200" y="1828800"/>
            <a:chExt cx="3067050" cy="2657475"/>
          </a:xfrm>
        </p:grpSpPr>
        <p:pic>
          <p:nvPicPr>
            <p:cNvPr id="28689" name="Picture 1" descr="Gallon Guy with no labels or colors is allow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1828800"/>
              <a:ext cx="3067050" cy="265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Rectangle 53"/>
            <p:cNvSpPr/>
            <p:nvPr/>
          </p:nvSpPr>
          <p:spPr>
            <a:xfrm>
              <a:off x="2438183" y="2057695"/>
              <a:ext cx="761865" cy="1294410"/>
            </a:xfrm>
            <a:prstGeom prst="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pic>
        <p:nvPicPr>
          <p:cNvPr id="28685" name="Picture 7" descr="Image of an allowed blank graphic organize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24372" y="1993325"/>
            <a:ext cx="1979403" cy="1761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2" descr="Transparent Green Checkmark Clip Art at Clker.com - vector clip art online,  royalty free &amp; public domain">
            <a:extLst>
              <a:ext uri="{FF2B5EF4-FFF2-40B4-BE49-F238E27FC236}">
                <a16:creationId xmlns:a16="http://schemas.microsoft.com/office/drawing/2014/main" id="{86AF9693-079A-4578-A2A1-9B89AEE42B8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5375" y="1654101"/>
            <a:ext cx="726083" cy="756655"/>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2" descr="Transparent Green Checkmark Clip Art at Clker.com - vector clip art online,  royalty free &amp; public domain">
            <a:extLst>
              <a:ext uri="{FF2B5EF4-FFF2-40B4-BE49-F238E27FC236}">
                <a16:creationId xmlns:a16="http://schemas.microsoft.com/office/drawing/2014/main" id="{775F1A67-255E-4922-AEF2-7D10DE41C5F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45207" y="1983457"/>
            <a:ext cx="724081" cy="754569"/>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descr="Transparent Green Checkmark Clip Art at Clker.com - vector clip art online,  royalty free &amp; public domain">
            <a:extLst>
              <a:ext uri="{FF2B5EF4-FFF2-40B4-BE49-F238E27FC236}">
                <a16:creationId xmlns:a16="http://schemas.microsoft.com/office/drawing/2014/main" id="{37B6E9BD-BD50-4513-8137-6CEA1B7AA08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35192" y="4612641"/>
            <a:ext cx="724081" cy="754569"/>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2" descr="Transparent Green Checkmark Clip Art at Clker.com - vector clip art online,  royalty free &amp; public domain">
            <a:extLst>
              <a:ext uri="{FF2B5EF4-FFF2-40B4-BE49-F238E27FC236}">
                <a16:creationId xmlns:a16="http://schemas.microsoft.com/office/drawing/2014/main" id="{43DAE9D5-B81C-45DF-A5FE-5E87020EDBB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57587" y="4774727"/>
            <a:ext cx="724081" cy="75456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Blank graphic organizer allowed for testing&#10;">
            <a:extLst>
              <a:ext uri="{FF2B5EF4-FFF2-40B4-BE49-F238E27FC236}">
                <a16:creationId xmlns:a16="http://schemas.microsoft.com/office/drawing/2014/main" id="{A92F7386-F9D2-4D88-9A20-0AF028311E28}"/>
              </a:ext>
            </a:extLst>
          </p:cNvPr>
          <p:cNvPicPr>
            <a:picLocks noChangeAspect="1"/>
          </p:cNvPicPr>
          <p:nvPr/>
        </p:nvPicPr>
        <p:blipFill>
          <a:blip r:embed="rId7"/>
          <a:stretch>
            <a:fillRect/>
          </a:stretch>
        </p:blipFill>
        <p:spPr>
          <a:xfrm>
            <a:off x="3849549" y="1791746"/>
            <a:ext cx="2023846" cy="2361154"/>
          </a:xfrm>
          <a:prstGeom prst="rect">
            <a:avLst/>
          </a:prstGeom>
        </p:spPr>
      </p:pic>
      <p:pic>
        <p:nvPicPr>
          <p:cNvPr id="6" name="Picture 5" descr="Blank graphic organizer allowed for testing.&#10;">
            <a:extLst>
              <a:ext uri="{FF2B5EF4-FFF2-40B4-BE49-F238E27FC236}">
                <a16:creationId xmlns:a16="http://schemas.microsoft.com/office/drawing/2014/main" id="{B5253826-A1DE-40F9-B8A1-9B58562D957E}"/>
              </a:ext>
            </a:extLst>
          </p:cNvPr>
          <p:cNvPicPr>
            <a:picLocks noChangeAspect="1"/>
          </p:cNvPicPr>
          <p:nvPr/>
        </p:nvPicPr>
        <p:blipFill>
          <a:blip r:embed="rId8"/>
          <a:stretch>
            <a:fillRect/>
          </a:stretch>
        </p:blipFill>
        <p:spPr>
          <a:xfrm>
            <a:off x="9722135" y="1728369"/>
            <a:ext cx="1891012" cy="2026084"/>
          </a:xfrm>
          <a:prstGeom prst="rect">
            <a:avLst/>
          </a:prstGeom>
        </p:spPr>
      </p:pic>
    </p:spTree>
    <p:extLst>
      <p:ext uri="{BB962C8B-B14F-4D97-AF65-F5344CB8AC3E}">
        <p14:creationId xmlns:p14="http://schemas.microsoft.com/office/powerpoint/2010/main" val="3437587381"/>
      </p:ext>
    </p:extLst>
  </p:cSld>
  <p:clrMapOvr>
    <a:masterClrMapping/>
  </p:clrMapOvr>
</p:sld>
</file>

<file path=ppt/theme/theme1.xml><?xml version="1.0" encoding="utf-8"?>
<a:theme xmlns:a="http://schemas.openxmlformats.org/drawingml/2006/main" name="Main Title Slid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A_Presentation_Template_Resdesign_v111 (002)  -  Read-Only" id="{CAD06E2D-D9DD-4625-8EBB-5624AB2845F9}" vid="{0E053204-6959-408E-8E8D-C974B8FC5C82}"/>
    </a:ext>
  </a:extLst>
</a:theme>
</file>

<file path=ppt/theme/theme2.xml><?xml version="1.0" encoding="utf-8"?>
<a:theme xmlns:a="http://schemas.openxmlformats.org/drawingml/2006/main" name="Section Title Slid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A_Presentation_Template_Resdesign_v111 (002)  -  Read-Only" id="{CAD06E2D-D9DD-4625-8EBB-5624AB2845F9}" vid="{66AFD5E5-C371-4FCE-BE0D-F86983AC265B}"/>
    </a:ext>
  </a:extLst>
</a:theme>
</file>

<file path=ppt/theme/theme3.xml><?xml version="1.0" encoding="utf-8"?>
<a:theme xmlns:a="http://schemas.openxmlformats.org/drawingml/2006/main" name="TEA Main Slid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A_Presentation_Template_Resdesign_v111 (002)  -  Read-Only" id="{CAD06E2D-D9DD-4625-8EBB-5624AB2845F9}" vid="{E52114EB-5A77-4144-9FBE-9013394FF848}"/>
    </a:ext>
  </a:extLst>
</a:theme>
</file>

<file path=ppt/theme/theme4.xml><?xml version="1.0" encoding="utf-8"?>
<a:theme xmlns:a="http://schemas.openxmlformats.org/drawingml/2006/main" name="1_TEA Main Slid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A_Presentation_Template_Resdesign_v111 (002)  -  Read-Only" id="{CAD06E2D-D9DD-4625-8EBB-5624AB2845F9}" vid="{1B123773-0060-47FD-AE16-5C8FDF78B5CC}"/>
    </a:ext>
  </a:extLst>
</a:theme>
</file>

<file path=ppt/theme/theme5.xml><?xml version="1.0" encoding="utf-8"?>
<a:theme xmlns:a="http://schemas.openxmlformats.org/drawingml/2006/main" name="TEA Opener - Blank">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A_Presentation_Template_Resdesign_v111 (002)  -  Read-Only" id="{CAD06E2D-D9DD-4625-8EBB-5624AB2845F9}" vid="{D439BD35-7F0B-4391-B012-4D82869D8008}"/>
    </a:ext>
  </a:extLst>
</a:theme>
</file>

<file path=ppt/theme/theme6.xml><?xml version="1.0" encoding="utf-8"?>
<a:theme xmlns:a="http://schemas.openxmlformats.org/drawingml/2006/main" name="2_Office Theme">
  <a:themeElements>
    <a:clrScheme name="TEA New">
      <a:dk1>
        <a:sysClr val="windowText" lastClr="000000"/>
      </a:dk1>
      <a:lt1>
        <a:sysClr val="window" lastClr="FFFFFF"/>
      </a:lt1>
      <a:dk2>
        <a:srgbClr val="005786"/>
      </a:dk2>
      <a:lt2>
        <a:srgbClr val="D8D8D8"/>
      </a:lt2>
      <a:accent1>
        <a:srgbClr val="0D6CB9"/>
      </a:accent1>
      <a:accent2>
        <a:srgbClr val="F16038"/>
      </a:accent2>
      <a:accent3>
        <a:srgbClr val="DA3E26"/>
      </a:accent3>
      <a:accent4>
        <a:srgbClr val="70417F"/>
      </a:accent4>
      <a:accent5>
        <a:srgbClr val="363534"/>
      </a:accent5>
      <a:accent6>
        <a:srgbClr val="00486E"/>
      </a:accent6>
      <a:hlink>
        <a:srgbClr val="1682C5"/>
      </a:hlink>
      <a:folHlink>
        <a:srgbClr val="F0603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_Light_final" id="{712AB9BE-00F5-7D4D-8B53-79204D405D6C}" vid="{9E252461-6384-0041-871F-3A45EC6C6164}"/>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2AEAB4D424892449BFD7915C4F5A09F" ma:contentTypeVersion="7" ma:contentTypeDescription="Create a new document." ma:contentTypeScope="" ma:versionID="7beb9977780dcfdbaf7482a980f47f8d">
  <xsd:schema xmlns:xsd="http://www.w3.org/2001/XMLSchema" xmlns:xs="http://www.w3.org/2001/XMLSchema" xmlns:p="http://schemas.microsoft.com/office/2006/metadata/properties" xmlns:ns3="1c385a10-c82d-4a1d-b757-6504ac7293f6" xmlns:ns4="0d37da99-20f1-47d3-a04c-39ba85aeb7a6" targetNamespace="http://schemas.microsoft.com/office/2006/metadata/properties" ma:root="true" ma:fieldsID="c8724298e0c70de4fdb60330698c9bde" ns3:_="" ns4:_="">
    <xsd:import namespace="1c385a10-c82d-4a1d-b757-6504ac7293f6"/>
    <xsd:import namespace="0d37da99-20f1-47d3-a04c-39ba85aeb7a6"/>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c385a10-c82d-4a1d-b757-6504ac7293f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d37da99-20f1-47d3-a04c-39ba85aeb7a6"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CC60ADB-FF91-4C1E-B0E5-AA7BC93D871C}">
  <ds:schemaRefs>
    <ds:schemaRef ds:uri="0d37da99-20f1-47d3-a04c-39ba85aeb7a6"/>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1c385a10-c82d-4a1d-b757-6504ac7293f6"/>
    <ds:schemaRef ds:uri="http://purl.org/dc/elements/1.1/"/>
    <ds:schemaRef ds:uri="http://schemas.microsoft.com/office/2006/metadata/properties"/>
    <ds:schemaRef ds:uri="http://www.w3.org/XML/1998/namespace"/>
    <ds:schemaRef ds:uri="http://purl.org/dc/dcmitype/"/>
  </ds:schemaRefs>
</ds:datastoreItem>
</file>

<file path=customXml/itemProps2.xml><?xml version="1.0" encoding="utf-8"?>
<ds:datastoreItem xmlns:ds="http://schemas.openxmlformats.org/officeDocument/2006/customXml" ds:itemID="{BBD21AF7-4753-4E12-8CA0-E105696B772C}">
  <ds:schemaRefs>
    <ds:schemaRef ds:uri="http://schemas.microsoft.com/sharepoint/v3/contenttype/forms"/>
  </ds:schemaRefs>
</ds:datastoreItem>
</file>

<file path=customXml/itemProps3.xml><?xml version="1.0" encoding="utf-8"?>
<ds:datastoreItem xmlns:ds="http://schemas.openxmlformats.org/officeDocument/2006/customXml" ds:itemID="{523296B4-8BB9-4F43-8163-6636D98ABF2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c385a10-c82d-4a1d-b757-6504ac7293f6"/>
    <ds:schemaRef ds:uri="0d37da99-20f1-47d3-a04c-39ba85aeb7a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TEA_Presentation_Template_Resdesign_AGENCY APPROVED</Template>
  <TotalTime>5667</TotalTime>
  <Words>2601</Words>
  <Application>Microsoft Office PowerPoint</Application>
  <PresentationFormat>Widescreen</PresentationFormat>
  <Paragraphs>376</Paragraphs>
  <Slides>34</Slides>
  <Notes>33</Notes>
  <HiddenSlides>0</HiddenSlides>
  <MMClips>0</MMClips>
  <ScaleCrop>false</ScaleCrop>
  <HeadingPairs>
    <vt:vector size="6" baseType="variant">
      <vt:variant>
        <vt:lpstr>Fonts Used</vt:lpstr>
      </vt:variant>
      <vt:variant>
        <vt:i4>16</vt:i4>
      </vt:variant>
      <vt:variant>
        <vt:lpstr>Theme</vt:lpstr>
      </vt:variant>
      <vt:variant>
        <vt:i4>6</vt:i4>
      </vt:variant>
      <vt:variant>
        <vt:lpstr>Slide Titles</vt:lpstr>
      </vt:variant>
      <vt:variant>
        <vt:i4>34</vt:i4>
      </vt:variant>
    </vt:vector>
  </HeadingPairs>
  <TitlesOfParts>
    <vt:vector size="56" baseType="lpstr">
      <vt:lpstr>Arial</vt:lpstr>
      <vt:lpstr>BernhardMod BT</vt:lpstr>
      <vt:lpstr>Calibri</vt:lpstr>
      <vt:lpstr>Calibri (Body)</vt:lpstr>
      <vt:lpstr>Calibri Light</vt:lpstr>
      <vt:lpstr>Courier New</vt:lpstr>
      <vt:lpstr>Ink Free</vt:lpstr>
      <vt:lpstr>Open Sans</vt:lpstr>
      <vt:lpstr>Open Sans (Body)</vt:lpstr>
      <vt:lpstr>Open Sans (Headings)</vt:lpstr>
      <vt:lpstr>Open Sans Light</vt:lpstr>
      <vt:lpstr>Open Sans Semibold</vt:lpstr>
      <vt:lpstr>Times New Roman</vt:lpstr>
      <vt:lpstr>Verdana</vt:lpstr>
      <vt:lpstr>Wingdings</vt:lpstr>
      <vt:lpstr>Wingdings 2</vt:lpstr>
      <vt:lpstr>Main Title Slides</vt:lpstr>
      <vt:lpstr>Section Title Slides</vt:lpstr>
      <vt:lpstr>TEA Main Slide</vt:lpstr>
      <vt:lpstr>1_TEA Main Slide</vt:lpstr>
      <vt:lpstr>TEA Opener - Blank</vt:lpstr>
      <vt:lpstr>2_Office Theme</vt:lpstr>
      <vt:lpstr>Supplemental Aids for STAAR:  What’s Allowed and What’s Not?</vt:lpstr>
      <vt:lpstr>Supplemental Aids </vt:lpstr>
      <vt:lpstr>Student Eligibility Criterion </vt:lpstr>
      <vt:lpstr>Authority for Decision and Required Documentation </vt:lpstr>
      <vt:lpstr>Authority for Decision and Required Documentation </vt:lpstr>
      <vt:lpstr>Examples/Types</vt:lpstr>
      <vt:lpstr>All Subjects: Mnemonic Devices </vt:lpstr>
      <vt:lpstr>All Subjects: Mnemonic Devices </vt:lpstr>
      <vt:lpstr>All Subjects: Blank Graphic Organizers </vt:lpstr>
      <vt:lpstr>All Subjects: Blank Graphic Organizers </vt:lpstr>
      <vt:lpstr>Mathematics: Number Chart </vt:lpstr>
      <vt:lpstr>Mathematics: Number Charts v. Calculation Aids</vt:lpstr>
      <vt:lpstr>Mathematics: Number Charts v. Calculation Aids</vt:lpstr>
      <vt:lpstr>Mathematics: Place Value Chart </vt:lpstr>
      <vt:lpstr>Mathematics: Pictorial Models of Fractions</vt:lpstr>
      <vt:lpstr>Mathematics: Pictorial Models of Fractions</vt:lpstr>
      <vt:lpstr>Mathematics: Pictorial Models of Geometric Figures </vt:lpstr>
      <vt:lpstr>Mathematics: Pictorial Models of Geometric Figures </vt:lpstr>
      <vt:lpstr>Mathematics: Pictorial Models of Geometric Figures </vt:lpstr>
      <vt:lpstr>Mathematics: Pictorial Models of Geometric Figures </vt:lpstr>
      <vt:lpstr>Mathematics: Pictorial Models of Geometric Figures </vt:lpstr>
      <vt:lpstr>Written Composition: Grammar &amp; Mechanics Rules </vt:lpstr>
      <vt:lpstr>Science: Graphics</vt:lpstr>
      <vt:lpstr>Science: Graphics</vt:lpstr>
      <vt:lpstr>Science: Formula Triangles </vt:lpstr>
      <vt:lpstr>Social Studies: Blank Maps </vt:lpstr>
      <vt:lpstr>Social Studies: Timelines</vt:lpstr>
      <vt:lpstr>Social Studies: Timelines</vt:lpstr>
      <vt:lpstr>Special Instructions/Considerations</vt:lpstr>
      <vt:lpstr>Special Instructions/Considerations</vt:lpstr>
      <vt:lpstr>Special Instructions/Considerations</vt:lpstr>
      <vt:lpstr>Special Instructions/Considerations </vt:lpstr>
      <vt:lpstr>Disclaimer</vt:lpstr>
      <vt:lpstr>TEA Resources and Contact Information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dc:title>
  <dc:creator>Neumeyer, Lois;Student Assessment</dc:creator>
  <cp:lastModifiedBy>Trejo, Carmen</cp:lastModifiedBy>
  <cp:revision>86</cp:revision>
  <cp:lastPrinted>2019-09-16T17:21:24Z</cp:lastPrinted>
  <dcterms:created xsi:type="dcterms:W3CDTF">2018-10-23T20:40:01Z</dcterms:created>
  <dcterms:modified xsi:type="dcterms:W3CDTF">2020-10-21T15:37:31Z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0x01010042AEAB4D424892449BFD7915C4F5A09F</vt:lpwstr>
  </property>
</Properties>
</file>