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65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2015-2016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dLbls>
            <c:dLbl>
              <c:idx val="2"/>
              <c:layout>
                <c:manualLayout>
                  <c:x val="-1.4492753623188406E-2"/>
                  <c:y val="0.13184079601990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9275362318840603E-2"/>
                  <c:y val="0.121890547263681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101449275362319E-2"/>
                  <c:y val="0.11194029850746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1st &amp; 2nd Year Teachers</c:v>
                </c:pt>
                <c:pt idx="1">
                  <c:v>3+ Year Teachers</c:v>
                </c:pt>
                <c:pt idx="2">
                  <c:v>School Principal</c:v>
                </c:pt>
                <c:pt idx="3">
                  <c:v>Assistant Principal/Other</c:v>
                </c:pt>
                <c:pt idx="4">
                  <c:v>School System Leader</c:v>
                </c:pt>
                <c:pt idx="5">
                  <c:v>Other Education (District)</c:v>
                </c:pt>
                <c:pt idx="6">
                  <c:v>Other Education (Non-Profit)</c:v>
                </c:pt>
                <c:pt idx="7">
                  <c:v>Other Education (Higher-Ed)</c:v>
                </c:pt>
                <c:pt idx="8">
                  <c:v>Not in education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912</c:v>
                </c:pt>
                <c:pt idx="1">
                  <c:v>1265</c:v>
                </c:pt>
                <c:pt idx="2">
                  <c:v>83</c:v>
                </c:pt>
                <c:pt idx="3">
                  <c:v>152</c:v>
                </c:pt>
                <c:pt idx="4">
                  <c:v>36</c:v>
                </c:pt>
                <c:pt idx="5">
                  <c:v>399</c:v>
                </c:pt>
                <c:pt idx="6">
                  <c:v>247</c:v>
                </c:pt>
                <c:pt idx="7">
                  <c:v>58</c:v>
                </c:pt>
                <c:pt idx="8">
                  <c:v>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73731598767545"/>
          <c:y val="4.3971677047831705E-2"/>
          <c:w val="0.31393118794933245"/>
          <c:h val="0.89555176871547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lnSpc>
          <a:spcPct val="200000"/>
        </a:lnSpc>
        <a:defRPr sz="1800">
          <a:latin typeface="MS Reference Sans Serif" panose="020B060403050404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Teachers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Houston</c:v>
                </c:pt>
                <c:pt idx="1">
                  <c:v>Rio Grande Valley</c:v>
                </c:pt>
                <c:pt idx="2">
                  <c:v>Dallas - Fort Worth</c:v>
                </c:pt>
                <c:pt idx="3">
                  <c:v>San Antonio</c:v>
                </c:pt>
                <c:pt idx="4">
                  <c:v>Austin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776</c:v>
                </c:pt>
                <c:pt idx="1">
                  <c:v>189</c:v>
                </c:pt>
                <c:pt idx="2">
                  <c:v>700</c:v>
                </c:pt>
                <c:pt idx="3">
                  <c:v>273</c:v>
                </c:pt>
                <c:pt idx="4">
                  <c:v>127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K-12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Houston</c:v>
                </c:pt>
                <c:pt idx="1">
                  <c:v>Rio Grande Valley</c:v>
                </c:pt>
                <c:pt idx="2">
                  <c:v>Dallas - Fort Worth</c:v>
                </c:pt>
                <c:pt idx="3">
                  <c:v>San Antonio</c:v>
                </c:pt>
                <c:pt idx="4">
                  <c:v>Austin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309</c:v>
                </c:pt>
                <c:pt idx="1">
                  <c:v>38</c:v>
                </c:pt>
                <c:pt idx="2">
                  <c:v>162</c:v>
                </c:pt>
                <c:pt idx="3">
                  <c:v>31</c:v>
                </c:pt>
                <c:pt idx="4">
                  <c:v>130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Non-Profit/Higher Ed.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Houston</c:v>
                </c:pt>
                <c:pt idx="1">
                  <c:v>Rio Grande Valley</c:v>
                </c:pt>
                <c:pt idx="2">
                  <c:v>Dallas - Fort Worth</c:v>
                </c:pt>
                <c:pt idx="3">
                  <c:v>San Antonio</c:v>
                </c:pt>
                <c:pt idx="4">
                  <c:v>Austin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109</c:v>
                </c:pt>
                <c:pt idx="1">
                  <c:v>20</c:v>
                </c:pt>
                <c:pt idx="2">
                  <c:v>83</c:v>
                </c:pt>
                <c:pt idx="3">
                  <c:v>25</c:v>
                </c:pt>
                <c:pt idx="4">
                  <c:v>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Houston</c:v>
                </c:pt>
                <c:pt idx="1">
                  <c:v>Rio Grande Valley</c:v>
                </c:pt>
                <c:pt idx="2">
                  <c:v>Dallas - Fort Worth</c:v>
                </c:pt>
                <c:pt idx="3">
                  <c:v>San Antonio</c:v>
                </c:pt>
                <c:pt idx="4">
                  <c:v>Austin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278</c:v>
                </c:pt>
                <c:pt idx="1">
                  <c:v>22</c:v>
                </c:pt>
                <c:pt idx="2">
                  <c:v>203</c:v>
                </c:pt>
                <c:pt idx="3">
                  <c:v>111</c:v>
                </c:pt>
                <c:pt idx="4">
                  <c:v>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193304"/>
        <c:axId val="162193696"/>
      </c:barChart>
      <c:catAx>
        <c:axId val="162193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193696"/>
        <c:crosses val="autoZero"/>
        <c:auto val="1"/>
        <c:lblAlgn val="ctr"/>
        <c:lblOffset val="100"/>
        <c:noMultiLvlLbl val="0"/>
      </c:catAx>
      <c:valAx>
        <c:axId val="162193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193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MS Reference Sans Serif" panose="020B0604030504040204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44FAD-21B7-4D2B-B9B8-26C81816636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89883B-A2D9-43DB-B7A2-5A1FD07461BD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Mission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D00F8EE0-4FB9-44F9-BCB4-5CB05860A587}" type="parTrans" cxnId="{1B163E1E-C628-4211-B6E6-3B6E70862C57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2A8AF31-DA3A-4D7C-9921-ED8E7F142D71}" type="sibTrans" cxnId="{1B163E1E-C628-4211-B6E6-3B6E70862C57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C7949B78-5F37-4A66-8823-CA1BDD0D0A88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Our mission is to </a:t>
          </a:r>
          <a:r>
            <a:rPr lang="en-US" b="1" dirty="0" smtClean="0">
              <a:latin typeface="MS Reference Sans Serif" panose="020B0604030504040204" pitchFamily="34" charset="0"/>
            </a:rPr>
            <a:t>enlist, develop, and mobilize </a:t>
          </a:r>
          <a:r>
            <a:rPr lang="en-US" dirty="0" smtClean="0">
              <a:latin typeface="MS Reference Sans Serif" panose="020B0604030504040204" pitchFamily="34" charset="0"/>
            </a:rPr>
            <a:t>as many as possible of our nation's most promising </a:t>
          </a:r>
          <a:r>
            <a:rPr lang="en-US" b="1" dirty="0" smtClean="0">
              <a:latin typeface="MS Reference Sans Serif" panose="020B0604030504040204" pitchFamily="34" charset="0"/>
            </a:rPr>
            <a:t>future leaders </a:t>
          </a:r>
          <a:r>
            <a:rPr lang="en-US" dirty="0" smtClean="0">
              <a:latin typeface="MS Reference Sans Serif" panose="020B0604030504040204" pitchFamily="34" charset="0"/>
            </a:rPr>
            <a:t>to grow and strengthen the movement for </a:t>
          </a:r>
          <a:r>
            <a:rPr lang="en-US" b="1" dirty="0" smtClean="0">
              <a:latin typeface="MS Reference Sans Serif" panose="020B0604030504040204" pitchFamily="34" charset="0"/>
            </a:rPr>
            <a:t>educational equity and excellence.</a:t>
          </a:r>
          <a:endParaRPr lang="en-US" b="1" dirty="0">
            <a:latin typeface="MS Reference Sans Serif" panose="020B0604030504040204" pitchFamily="34" charset="0"/>
          </a:endParaRPr>
        </a:p>
      </dgm:t>
    </dgm:pt>
    <dgm:pt modelId="{DDF7A4DB-A60D-42CE-AB8A-3B83185B050A}" type="parTrans" cxnId="{1E1E4357-D00C-47A1-8BAD-A30F31443C07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646E3D10-423C-4E31-A889-8706D697DCEE}" type="sibTrans" cxnId="{1E1E4357-D00C-47A1-8BAD-A30F31443C07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358E960E-9D86-41F8-8A42-EE24B4FC5A0E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Partnership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321B7F5F-6E48-4A0F-8780-A2AD6FE54965}" type="parTrans" cxnId="{0F333CDA-F6B0-43EF-BEEF-6D17F26F6D06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0B980E89-4A9F-4A93-A0E6-DBCBDF97EE52}" type="sibTrans" cxnId="{0F333CDA-F6B0-43EF-BEEF-6D17F26F6D06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801F6CBF-F130-42C6-94AA-AF2E014713D7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Teach For America works in partnership with communities to expand educational opportunity for children facing the challenges of poverty. Founded in 1990, Teach For America </a:t>
          </a:r>
          <a:r>
            <a:rPr lang="en-US" b="1" dirty="0" smtClean="0">
              <a:latin typeface="MS Reference Sans Serif" panose="020B0604030504040204" pitchFamily="34" charset="0"/>
            </a:rPr>
            <a:t>recruits and develops </a:t>
          </a:r>
          <a:r>
            <a:rPr lang="en-US" dirty="0" smtClean="0">
              <a:latin typeface="MS Reference Sans Serif" panose="020B0604030504040204" pitchFamily="34" charset="0"/>
            </a:rPr>
            <a:t>a diverse corps of outstanding college graduates and professionals to make an initial two-year commitment to </a:t>
          </a:r>
          <a:r>
            <a:rPr lang="en-US" b="1" dirty="0" smtClean="0">
              <a:latin typeface="MS Reference Sans Serif" panose="020B0604030504040204" pitchFamily="34" charset="0"/>
            </a:rPr>
            <a:t>teach in high-need schools </a:t>
          </a:r>
          <a:r>
            <a:rPr lang="en-US" dirty="0" smtClean="0">
              <a:latin typeface="MS Reference Sans Serif" panose="020B0604030504040204" pitchFamily="34" charset="0"/>
            </a:rPr>
            <a:t>and become </a:t>
          </a:r>
          <a:r>
            <a:rPr lang="en-US" b="1" dirty="0" smtClean="0">
              <a:latin typeface="MS Reference Sans Serif" panose="020B0604030504040204" pitchFamily="34" charset="0"/>
            </a:rPr>
            <a:t>lifelong leaders </a:t>
          </a:r>
          <a:r>
            <a:rPr lang="en-US" dirty="0" smtClean="0">
              <a:latin typeface="MS Reference Sans Serif" panose="020B0604030504040204" pitchFamily="34" charset="0"/>
            </a:rPr>
            <a:t>in the effort to end educational inequity.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AD5E26A0-88A2-4016-8853-F036CD1D504B}" type="parTrans" cxnId="{A8C5EF2C-DCCD-49A3-9205-4F5F101399B6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5D6599B-260A-4F48-B1B8-6EC6AEE1EE01}" type="sibTrans" cxnId="{A8C5EF2C-DCCD-49A3-9205-4F5F101399B6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1C711047-1C50-4E63-93FE-D9970B17724B}" type="pres">
      <dgm:prSet presAssocID="{E5244FAD-21B7-4D2B-B9B8-26C8181663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31C611-C48B-4E9C-98AC-00B3E9AEE992}" type="pres">
      <dgm:prSet presAssocID="{B789883B-A2D9-43DB-B7A2-5A1FD07461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B2668-B540-4CBE-B82F-620D66736972}" type="pres">
      <dgm:prSet presAssocID="{B789883B-A2D9-43DB-B7A2-5A1FD07461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8593F-EF6A-45AA-92F8-94237448728C}" type="pres">
      <dgm:prSet presAssocID="{358E960E-9D86-41F8-8A42-EE24B4FC5A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FC910-0DEB-4A62-9B16-725BF8A95393}" type="pres">
      <dgm:prSet presAssocID="{358E960E-9D86-41F8-8A42-EE24B4FC5A0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C5EF2C-DCCD-49A3-9205-4F5F101399B6}" srcId="{358E960E-9D86-41F8-8A42-EE24B4FC5A0E}" destId="{801F6CBF-F130-42C6-94AA-AF2E014713D7}" srcOrd="0" destOrd="0" parTransId="{AD5E26A0-88A2-4016-8853-F036CD1D504B}" sibTransId="{D5D6599B-260A-4F48-B1B8-6EC6AEE1EE01}"/>
    <dgm:cxn modelId="{1E1E4357-D00C-47A1-8BAD-A30F31443C07}" srcId="{B789883B-A2D9-43DB-B7A2-5A1FD07461BD}" destId="{C7949B78-5F37-4A66-8823-CA1BDD0D0A88}" srcOrd="0" destOrd="0" parTransId="{DDF7A4DB-A60D-42CE-AB8A-3B83185B050A}" sibTransId="{646E3D10-423C-4E31-A889-8706D697DCEE}"/>
    <dgm:cxn modelId="{C1992926-40D8-4023-A52B-6E5062860340}" type="presOf" srcId="{358E960E-9D86-41F8-8A42-EE24B4FC5A0E}" destId="{65E8593F-EF6A-45AA-92F8-94237448728C}" srcOrd="0" destOrd="0" presId="urn:microsoft.com/office/officeart/2005/8/layout/vList2"/>
    <dgm:cxn modelId="{E41CBFE3-46B1-47EB-A38B-83ADAD880AAB}" type="presOf" srcId="{801F6CBF-F130-42C6-94AA-AF2E014713D7}" destId="{D80FC910-0DEB-4A62-9B16-725BF8A95393}" srcOrd="0" destOrd="0" presId="urn:microsoft.com/office/officeart/2005/8/layout/vList2"/>
    <dgm:cxn modelId="{0F333CDA-F6B0-43EF-BEEF-6D17F26F6D06}" srcId="{E5244FAD-21B7-4D2B-B9B8-26C81816636C}" destId="{358E960E-9D86-41F8-8A42-EE24B4FC5A0E}" srcOrd="1" destOrd="0" parTransId="{321B7F5F-6E48-4A0F-8780-A2AD6FE54965}" sibTransId="{0B980E89-4A9F-4A93-A0E6-DBCBDF97EE52}"/>
    <dgm:cxn modelId="{ABDB1083-9F66-4EB3-88A1-C8BFB89D2723}" type="presOf" srcId="{E5244FAD-21B7-4D2B-B9B8-26C81816636C}" destId="{1C711047-1C50-4E63-93FE-D9970B17724B}" srcOrd="0" destOrd="0" presId="urn:microsoft.com/office/officeart/2005/8/layout/vList2"/>
    <dgm:cxn modelId="{8F61648A-751E-448A-BF17-6FD56318AC1D}" type="presOf" srcId="{B789883B-A2D9-43DB-B7A2-5A1FD07461BD}" destId="{1D31C611-C48B-4E9C-98AC-00B3E9AEE992}" srcOrd="0" destOrd="0" presId="urn:microsoft.com/office/officeart/2005/8/layout/vList2"/>
    <dgm:cxn modelId="{1B163E1E-C628-4211-B6E6-3B6E70862C57}" srcId="{E5244FAD-21B7-4D2B-B9B8-26C81816636C}" destId="{B789883B-A2D9-43DB-B7A2-5A1FD07461BD}" srcOrd="0" destOrd="0" parTransId="{D00F8EE0-4FB9-44F9-BCB4-5CB05860A587}" sibTransId="{D2A8AF31-DA3A-4D7C-9921-ED8E7F142D71}"/>
    <dgm:cxn modelId="{81B60434-C8A5-4A51-AEC2-1858AA97EB8C}" type="presOf" srcId="{C7949B78-5F37-4A66-8823-CA1BDD0D0A88}" destId="{88DB2668-B540-4CBE-B82F-620D66736972}" srcOrd="0" destOrd="0" presId="urn:microsoft.com/office/officeart/2005/8/layout/vList2"/>
    <dgm:cxn modelId="{FDE4B621-7ADC-46AB-900D-9F3A4BABDE40}" type="presParOf" srcId="{1C711047-1C50-4E63-93FE-D9970B17724B}" destId="{1D31C611-C48B-4E9C-98AC-00B3E9AEE992}" srcOrd="0" destOrd="0" presId="urn:microsoft.com/office/officeart/2005/8/layout/vList2"/>
    <dgm:cxn modelId="{F014F6D2-1B6A-470F-86A4-125556EDB1DF}" type="presParOf" srcId="{1C711047-1C50-4E63-93FE-D9970B17724B}" destId="{88DB2668-B540-4CBE-B82F-620D66736972}" srcOrd="1" destOrd="0" presId="urn:microsoft.com/office/officeart/2005/8/layout/vList2"/>
    <dgm:cxn modelId="{A2F19F67-4536-4324-9A22-29B0333196EC}" type="presParOf" srcId="{1C711047-1C50-4E63-93FE-D9970B17724B}" destId="{65E8593F-EF6A-45AA-92F8-94237448728C}" srcOrd="2" destOrd="0" presId="urn:microsoft.com/office/officeart/2005/8/layout/vList2"/>
    <dgm:cxn modelId="{73B86A35-3F2D-49C7-B6B3-7A07F2874444}" type="presParOf" srcId="{1C711047-1C50-4E63-93FE-D9970B17724B}" destId="{D80FC910-0DEB-4A62-9B16-725BF8A9539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658B1A-4298-4BA2-A379-1D0F53F2430C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75B4E5-AC26-4A5B-B686-307B8F6A354F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Recruitment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9AE76A1A-8BE2-4C36-9166-3DEBF5C73DD0}" type="parTrans" cxnId="{A54103FD-43B3-4F92-85E6-CBEEF9D34E43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6B71993-646B-4215-A72C-4CFF184A4690}" type="sibTrans" cxnId="{A54103FD-43B3-4F92-85E6-CBEEF9D34E43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365E54D-58CF-4603-8622-2D13D1D94FF6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Selection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9655AB47-FB83-490E-87EB-CBD5062B2C08}" type="parTrans" cxnId="{35C347C1-4A3E-4B92-BA63-872E506BF20B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4530FFA2-17DC-488B-963D-85EDFF0A3171}" type="sibTrans" cxnId="{35C347C1-4A3E-4B92-BA63-872E506BF20B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09C44F9-3621-483A-A3EF-B494266086BB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Onboarding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0DE4CD07-307E-4C0D-BA80-E3369FCD6EC6}" type="parTrans" cxnId="{D61A07D8-9BD7-402B-8421-2D74924C0510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9B7ECBED-B87E-42C8-8AF1-266C23CEF7BB}" type="sibTrans" cxnId="{D61A07D8-9BD7-402B-8421-2D74924C0510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212AC9C-C0D2-49E4-8C57-877F9EA55EAB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Early Support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A46FF1E9-8C98-4A96-8D37-3F95215DD5FF}" type="parTrans" cxnId="{AC8ACD39-3A03-4058-970B-AB5F3B5B2850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CE9C640D-A46B-4BE7-9367-D81CDBD2131A}" type="sibTrans" cxnId="{AC8ACD39-3A03-4058-970B-AB5F3B5B2850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4C994E1-4869-40A9-85E7-AABED727B81E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Ongoing Support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ED9969FB-70F8-4357-86F0-A5A098B79525}" type="parTrans" cxnId="{D2A50C66-AFC6-4041-B125-256279264A68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6F39AAF-B4F0-4902-BF48-5FF4A5330B72}" type="sibTrans" cxnId="{D2A50C66-AFC6-4041-B125-256279264A68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E5939C03-74EA-4ACE-83CE-A99A71985F25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Evaluation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C103FBEB-2584-4492-9725-FC462303BA95}" type="parTrans" cxnId="{41852EFA-560D-4959-AFEA-3A1CB413329B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14DD499A-4C91-40ED-8980-AE1811678E38}" type="sibTrans" cxnId="{41852EFA-560D-4959-AFEA-3A1CB413329B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A5801C2B-66B8-4939-B5CE-A64B1A3E5847}" type="pres">
      <dgm:prSet presAssocID="{3E658B1A-4298-4BA2-A379-1D0F53F243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86ACC8-0ED0-4E0A-96C1-5F7DCB7C8FF5}" type="pres">
      <dgm:prSet presAssocID="{E075B4E5-AC26-4A5B-B686-307B8F6A354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05B23-BB8E-46D1-A730-FBA3926C7E07}" type="pres">
      <dgm:prSet presAssocID="{E075B4E5-AC26-4A5B-B686-307B8F6A354F}" presName="spNode" presStyleCnt="0"/>
      <dgm:spPr/>
    </dgm:pt>
    <dgm:pt modelId="{7DD68318-C521-4176-AD28-37B87C911769}" type="pres">
      <dgm:prSet presAssocID="{56B71993-646B-4215-A72C-4CFF184A4690}" presName="sibTrans" presStyleLbl="sibTrans1D1" presStyleIdx="0" presStyleCnt="6"/>
      <dgm:spPr/>
      <dgm:t>
        <a:bodyPr/>
        <a:lstStyle/>
        <a:p>
          <a:endParaRPr lang="en-US"/>
        </a:p>
      </dgm:t>
    </dgm:pt>
    <dgm:pt modelId="{5A5A42E6-0514-4989-8135-729B18E7F275}" type="pres">
      <dgm:prSet presAssocID="{5365E54D-58CF-4603-8622-2D13D1D94F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94440-3F61-4DBD-9EC2-74E44DF4D70D}" type="pres">
      <dgm:prSet presAssocID="{5365E54D-58CF-4603-8622-2D13D1D94FF6}" presName="spNode" presStyleCnt="0"/>
      <dgm:spPr/>
    </dgm:pt>
    <dgm:pt modelId="{2A72EEA2-867D-4E70-9C0A-AD8EA7F31F44}" type="pres">
      <dgm:prSet presAssocID="{4530FFA2-17DC-488B-963D-85EDFF0A317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48AF91D-B5B1-46E6-8987-C90D9286936B}" type="pres">
      <dgm:prSet presAssocID="{509C44F9-3621-483A-A3EF-B494266086B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F6D54-EE97-4828-8504-90E1A23D5853}" type="pres">
      <dgm:prSet presAssocID="{509C44F9-3621-483A-A3EF-B494266086BB}" presName="spNode" presStyleCnt="0"/>
      <dgm:spPr/>
    </dgm:pt>
    <dgm:pt modelId="{3D7D784C-3E72-40CE-BEE2-CEDCB662EF22}" type="pres">
      <dgm:prSet presAssocID="{9B7ECBED-B87E-42C8-8AF1-266C23CEF7BB}" presName="sibTrans" presStyleLbl="sibTrans1D1" presStyleIdx="2" presStyleCnt="6"/>
      <dgm:spPr/>
      <dgm:t>
        <a:bodyPr/>
        <a:lstStyle/>
        <a:p>
          <a:endParaRPr lang="en-US"/>
        </a:p>
      </dgm:t>
    </dgm:pt>
    <dgm:pt modelId="{AAE797BA-644F-4CDA-BE27-5423562EB42A}" type="pres">
      <dgm:prSet presAssocID="{D212AC9C-C0D2-49E4-8C57-877F9EA55EA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5BD2B-A978-40F9-8736-0CBE730CF3C5}" type="pres">
      <dgm:prSet presAssocID="{D212AC9C-C0D2-49E4-8C57-877F9EA55EAB}" presName="spNode" presStyleCnt="0"/>
      <dgm:spPr/>
    </dgm:pt>
    <dgm:pt modelId="{F2B121D7-34FA-43D6-89EB-90F3F37DB945}" type="pres">
      <dgm:prSet presAssocID="{CE9C640D-A46B-4BE7-9367-D81CDBD2131A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7A442A8-2DB2-4A18-A269-9D9141F714D1}" type="pres">
      <dgm:prSet presAssocID="{D4C994E1-4869-40A9-85E7-AABED727B81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43529-E864-4D35-ACF5-26D68E05D9FE}" type="pres">
      <dgm:prSet presAssocID="{D4C994E1-4869-40A9-85E7-AABED727B81E}" presName="spNode" presStyleCnt="0"/>
      <dgm:spPr/>
    </dgm:pt>
    <dgm:pt modelId="{AE322D87-104F-46B9-B32C-46C511DF6E9E}" type="pres">
      <dgm:prSet presAssocID="{56F39AAF-B4F0-4902-BF48-5FF4A5330B7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5A62FC1D-BD48-42A3-AB9B-2F0793A6894B}" type="pres">
      <dgm:prSet presAssocID="{E5939C03-74EA-4ACE-83CE-A99A71985F2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C5F38-75C3-45A9-832E-288080D01613}" type="pres">
      <dgm:prSet presAssocID="{E5939C03-74EA-4ACE-83CE-A99A71985F25}" presName="spNode" presStyleCnt="0"/>
      <dgm:spPr/>
    </dgm:pt>
    <dgm:pt modelId="{44F5E642-8A5E-4153-9DD5-51AB69EEB5C4}" type="pres">
      <dgm:prSet presAssocID="{14DD499A-4C91-40ED-8980-AE1811678E38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54103FD-43B3-4F92-85E6-CBEEF9D34E43}" srcId="{3E658B1A-4298-4BA2-A379-1D0F53F2430C}" destId="{E075B4E5-AC26-4A5B-B686-307B8F6A354F}" srcOrd="0" destOrd="0" parTransId="{9AE76A1A-8BE2-4C36-9166-3DEBF5C73DD0}" sibTransId="{56B71993-646B-4215-A72C-4CFF184A4690}"/>
    <dgm:cxn modelId="{D2A50C66-AFC6-4041-B125-256279264A68}" srcId="{3E658B1A-4298-4BA2-A379-1D0F53F2430C}" destId="{D4C994E1-4869-40A9-85E7-AABED727B81E}" srcOrd="4" destOrd="0" parTransId="{ED9969FB-70F8-4357-86F0-A5A098B79525}" sibTransId="{56F39AAF-B4F0-4902-BF48-5FF4A5330B72}"/>
    <dgm:cxn modelId="{D6A399A7-5C57-4970-9DCD-758CF4D2BF28}" type="presOf" srcId="{E5939C03-74EA-4ACE-83CE-A99A71985F25}" destId="{5A62FC1D-BD48-42A3-AB9B-2F0793A6894B}" srcOrd="0" destOrd="0" presId="urn:microsoft.com/office/officeart/2005/8/layout/cycle5"/>
    <dgm:cxn modelId="{DDC9DB4E-86C2-46C7-BBD1-2EE7E4F681F6}" type="presOf" srcId="{509C44F9-3621-483A-A3EF-B494266086BB}" destId="{A48AF91D-B5B1-46E6-8987-C90D9286936B}" srcOrd="0" destOrd="0" presId="urn:microsoft.com/office/officeart/2005/8/layout/cycle5"/>
    <dgm:cxn modelId="{6398AE44-CE30-4800-A57D-978A69B3765B}" type="presOf" srcId="{5365E54D-58CF-4603-8622-2D13D1D94FF6}" destId="{5A5A42E6-0514-4989-8135-729B18E7F275}" srcOrd="0" destOrd="0" presId="urn:microsoft.com/office/officeart/2005/8/layout/cycle5"/>
    <dgm:cxn modelId="{D61A07D8-9BD7-402B-8421-2D74924C0510}" srcId="{3E658B1A-4298-4BA2-A379-1D0F53F2430C}" destId="{509C44F9-3621-483A-A3EF-B494266086BB}" srcOrd="2" destOrd="0" parTransId="{0DE4CD07-307E-4C0D-BA80-E3369FCD6EC6}" sibTransId="{9B7ECBED-B87E-42C8-8AF1-266C23CEF7BB}"/>
    <dgm:cxn modelId="{0E922252-04CF-4328-A45A-E9EB5E1445A8}" type="presOf" srcId="{9B7ECBED-B87E-42C8-8AF1-266C23CEF7BB}" destId="{3D7D784C-3E72-40CE-BEE2-CEDCB662EF22}" srcOrd="0" destOrd="0" presId="urn:microsoft.com/office/officeart/2005/8/layout/cycle5"/>
    <dgm:cxn modelId="{91D074E9-1024-49B0-BE72-895A21CB470C}" type="presOf" srcId="{56B71993-646B-4215-A72C-4CFF184A4690}" destId="{7DD68318-C521-4176-AD28-37B87C911769}" srcOrd="0" destOrd="0" presId="urn:microsoft.com/office/officeart/2005/8/layout/cycle5"/>
    <dgm:cxn modelId="{8995E069-8FB3-4BA0-9194-2AF758B46AF3}" type="presOf" srcId="{D212AC9C-C0D2-49E4-8C57-877F9EA55EAB}" destId="{AAE797BA-644F-4CDA-BE27-5423562EB42A}" srcOrd="0" destOrd="0" presId="urn:microsoft.com/office/officeart/2005/8/layout/cycle5"/>
    <dgm:cxn modelId="{2702A6E0-351C-4FFE-BE54-59E139EA7FD2}" type="presOf" srcId="{14DD499A-4C91-40ED-8980-AE1811678E38}" destId="{44F5E642-8A5E-4153-9DD5-51AB69EEB5C4}" srcOrd="0" destOrd="0" presId="urn:microsoft.com/office/officeart/2005/8/layout/cycle5"/>
    <dgm:cxn modelId="{35C347C1-4A3E-4B92-BA63-872E506BF20B}" srcId="{3E658B1A-4298-4BA2-A379-1D0F53F2430C}" destId="{5365E54D-58CF-4603-8622-2D13D1D94FF6}" srcOrd="1" destOrd="0" parTransId="{9655AB47-FB83-490E-87EB-CBD5062B2C08}" sibTransId="{4530FFA2-17DC-488B-963D-85EDFF0A3171}"/>
    <dgm:cxn modelId="{CE470A1E-4683-433E-A6EC-96A08244A34A}" type="presOf" srcId="{D4C994E1-4869-40A9-85E7-AABED727B81E}" destId="{17A442A8-2DB2-4A18-A269-9D9141F714D1}" srcOrd="0" destOrd="0" presId="urn:microsoft.com/office/officeart/2005/8/layout/cycle5"/>
    <dgm:cxn modelId="{D3EBB4E6-BA36-4A6B-AD00-1A6724D731EC}" type="presOf" srcId="{3E658B1A-4298-4BA2-A379-1D0F53F2430C}" destId="{A5801C2B-66B8-4939-B5CE-A64B1A3E5847}" srcOrd="0" destOrd="0" presId="urn:microsoft.com/office/officeart/2005/8/layout/cycle5"/>
    <dgm:cxn modelId="{53D8E94C-2BA1-4040-81C1-AF6124AEEF20}" type="presOf" srcId="{E075B4E5-AC26-4A5B-B686-307B8F6A354F}" destId="{DB86ACC8-0ED0-4E0A-96C1-5F7DCB7C8FF5}" srcOrd="0" destOrd="0" presId="urn:microsoft.com/office/officeart/2005/8/layout/cycle5"/>
    <dgm:cxn modelId="{AC8ACD39-3A03-4058-970B-AB5F3B5B2850}" srcId="{3E658B1A-4298-4BA2-A379-1D0F53F2430C}" destId="{D212AC9C-C0D2-49E4-8C57-877F9EA55EAB}" srcOrd="3" destOrd="0" parTransId="{A46FF1E9-8C98-4A96-8D37-3F95215DD5FF}" sibTransId="{CE9C640D-A46B-4BE7-9367-D81CDBD2131A}"/>
    <dgm:cxn modelId="{D2C6FDAF-7593-40F4-98C8-A002D08AFFA6}" type="presOf" srcId="{4530FFA2-17DC-488B-963D-85EDFF0A3171}" destId="{2A72EEA2-867D-4E70-9C0A-AD8EA7F31F44}" srcOrd="0" destOrd="0" presId="urn:microsoft.com/office/officeart/2005/8/layout/cycle5"/>
    <dgm:cxn modelId="{EDF289F3-F4A2-488D-A11B-5D20B6FF4524}" type="presOf" srcId="{56F39AAF-B4F0-4902-BF48-5FF4A5330B72}" destId="{AE322D87-104F-46B9-B32C-46C511DF6E9E}" srcOrd="0" destOrd="0" presId="urn:microsoft.com/office/officeart/2005/8/layout/cycle5"/>
    <dgm:cxn modelId="{DC5239D0-AC0B-46CA-9A41-3449F29EDE01}" type="presOf" srcId="{CE9C640D-A46B-4BE7-9367-D81CDBD2131A}" destId="{F2B121D7-34FA-43D6-89EB-90F3F37DB945}" srcOrd="0" destOrd="0" presId="urn:microsoft.com/office/officeart/2005/8/layout/cycle5"/>
    <dgm:cxn modelId="{41852EFA-560D-4959-AFEA-3A1CB413329B}" srcId="{3E658B1A-4298-4BA2-A379-1D0F53F2430C}" destId="{E5939C03-74EA-4ACE-83CE-A99A71985F25}" srcOrd="5" destOrd="0" parTransId="{C103FBEB-2584-4492-9725-FC462303BA95}" sibTransId="{14DD499A-4C91-40ED-8980-AE1811678E38}"/>
    <dgm:cxn modelId="{3B2B9B4C-B53E-4BD9-A67A-AFED34000337}" type="presParOf" srcId="{A5801C2B-66B8-4939-B5CE-A64B1A3E5847}" destId="{DB86ACC8-0ED0-4E0A-96C1-5F7DCB7C8FF5}" srcOrd="0" destOrd="0" presId="urn:microsoft.com/office/officeart/2005/8/layout/cycle5"/>
    <dgm:cxn modelId="{A75C044C-DE6A-4514-9F37-7AA0032AEAAE}" type="presParOf" srcId="{A5801C2B-66B8-4939-B5CE-A64B1A3E5847}" destId="{95005B23-BB8E-46D1-A730-FBA3926C7E07}" srcOrd="1" destOrd="0" presId="urn:microsoft.com/office/officeart/2005/8/layout/cycle5"/>
    <dgm:cxn modelId="{57ED01DA-1622-4E6C-86D6-4D0834D4911D}" type="presParOf" srcId="{A5801C2B-66B8-4939-B5CE-A64B1A3E5847}" destId="{7DD68318-C521-4176-AD28-37B87C911769}" srcOrd="2" destOrd="0" presId="urn:microsoft.com/office/officeart/2005/8/layout/cycle5"/>
    <dgm:cxn modelId="{FB04A43D-5EAB-4DB8-8576-783DA0A9A0AC}" type="presParOf" srcId="{A5801C2B-66B8-4939-B5CE-A64B1A3E5847}" destId="{5A5A42E6-0514-4989-8135-729B18E7F275}" srcOrd="3" destOrd="0" presId="urn:microsoft.com/office/officeart/2005/8/layout/cycle5"/>
    <dgm:cxn modelId="{F2EF847D-6BD5-44E8-B910-3F65EDFE9641}" type="presParOf" srcId="{A5801C2B-66B8-4939-B5CE-A64B1A3E5847}" destId="{3B294440-3F61-4DBD-9EC2-74E44DF4D70D}" srcOrd="4" destOrd="0" presId="urn:microsoft.com/office/officeart/2005/8/layout/cycle5"/>
    <dgm:cxn modelId="{9476C2BC-FE81-4319-BA56-DA06A71F3904}" type="presParOf" srcId="{A5801C2B-66B8-4939-B5CE-A64B1A3E5847}" destId="{2A72EEA2-867D-4E70-9C0A-AD8EA7F31F44}" srcOrd="5" destOrd="0" presId="urn:microsoft.com/office/officeart/2005/8/layout/cycle5"/>
    <dgm:cxn modelId="{65B8465E-5B56-4C57-8C86-41414DBA7D32}" type="presParOf" srcId="{A5801C2B-66B8-4939-B5CE-A64B1A3E5847}" destId="{A48AF91D-B5B1-46E6-8987-C90D9286936B}" srcOrd="6" destOrd="0" presId="urn:microsoft.com/office/officeart/2005/8/layout/cycle5"/>
    <dgm:cxn modelId="{AE614230-22D1-446F-8157-59F221FA6797}" type="presParOf" srcId="{A5801C2B-66B8-4939-B5CE-A64B1A3E5847}" destId="{2B1F6D54-EE97-4828-8504-90E1A23D5853}" srcOrd="7" destOrd="0" presId="urn:microsoft.com/office/officeart/2005/8/layout/cycle5"/>
    <dgm:cxn modelId="{4370979B-2DFA-43F1-9604-CB6AA90F94FB}" type="presParOf" srcId="{A5801C2B-66B8-4939-B5CE-A64B1A3E5847}" destId="{3D7D784C-3E72-40CE-BEE2-CEDCB662EF22}" srcOrd="8" destOrd="0" presId="urn:microsoft.com/office/officeart/2005/8/layout/cycle5"/>
    <dgm:cxn modelId="{5296D05A-1FB5-4E06-BACC-E6A41A318B35}" type="presParOf" srcId="{A5801C2B-66B8-4939-B5CE-A64B1A3E5847}" destId="{AAE797BA-644F-4CDA-BE27-5423562EB42A}" srcOrd="9" destOrd="0" presId="urn:microsoft.com/office/officeart/2005/8/layout/cycle5"/>
    <dgm:cxn modelId="{19C9B91F-76B9-4C8C-BC67-2ADFDA99B3BF}" type="presParOf" srcId="{A5801C2B-66B8-4939-B5CE-A64B1A3E5847}" destId="{BA65BD2B-A978-40F9-8736-0CBE730CF3C5}" srcOrd="10" destOrd="0" presId="urn:microsoft.com/office/officeart/2005/8/layout/cycle5"/>
    <dgm:cxn modelId="{2CF449F1-B242-44EA-89B2-500170CD4015}" type="presParOf" srcId="{A5801C2B-66B8-4939-B5CE-A64B1A3E5847}" destId="{F2B121D7-34FA-43D6-89EB-90F3F37DB945}" srcOrd="11" destOrd="0" presId="urn:microsoft.com/office/officeart/2005/8/layout/cycle5"/>
    <dgm:cxn modelId="{238473A4-03F3-495F-BB4E-53B2FC13D4ED}" type="presParOf" srcId="{A5801C2B-66B8-4939-B5CE-A64B1A3E5847}" destId="{17A442A8-2DB2-4A18-A269-9D9141F714D1}" srcOrd="12" destOrd="0" presId="urn:microsoft.com/office/officeart/2005/8/layout/cycle5"/>
    <dgm:cxn modelId="{45876C67-5DD3-434B-886B-E9AF583B94C9}" type="presParOf" srcId="{A5801C2B-66B8-4939-B5CE-A64B1A3E5847}" destId="{21B43529-E864-4D35-ACF5-26D68E05D9FE}" srcOrd="13" destOrd="0" presId="urn:microsoft.com/office/officeart/2005/8/layout/cycle5"/>
    <dgm:cxn modelId="{4F9D611B-3655-4512-B9A2-BB46D4E95A3F}" type="presParOf" srcId="{A5801C2B-66B8-4939-B5CE-A64B1A3E5847}" destId="{AE322D87-104F-46B9-B32C-46C511DF6E9E}" srcOrd="14" destOrd="0" presId="urn:microsoft.com/office/officeart/2005/8/layout/cycle5"/>
    <dgm:cxn modelId="{CE986B98-93D7-4889-A4EF-7AC2031AF436}" type="presParOf" srcId="{A5801C2B-66B8-4939-B5CE-A64B1A3E5847}" destId="{5A62FC1D-BD48-42A3-AB9B-2F0793A6894B}" srcOrd="15" destOrd="0" presId="urn:microsoft.com/office/officeart/2005/8/layout/cycle5"/>
    <dgm:cxn modelId="{B2E546B2-FC07-4A7F-9249-30C737843D9C}" type="presParOf" srcId="{A5801C2B-66B8-4939-B5CE-A64B1A3E5847}" destId="{264C5F38-75C3-45A9-832E-288080D01613}" srcOrd="16" destOrd="0" presId="urn:microsoft.com/office/officeart/2005/8/layout/cycle5"/>
    <dgm:cxn modelId="{AB18B022-B33E-4190-B890-325D974AEFFF}" type="presParOf" srcId="{A5801C2B-66B8-4939-B5CE-A64B1A3E5847}" destId="{44F5E642-8A5E-4153-9DD5-51AB69EEB5C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0BBF1E-C7B9-48DE-9356-2827CA79A12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70505C-AE8F-475E-B0DC-8C3C9296DC42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Belief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6712EFC2-2113-4C96-B47C-0E1F0DB35FE4}" type="parTrans" cxnId="{6E582E46-9550-4FC5-BE1D-C7562C57D586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61FD1FCA-D97D-44B2-8CBF-894D7DE5CA0B}" type="sibTrans" cxnId="{6E582E46-9550-4FC5-BE1D-C7562C57D586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CEF5D739-78E7-45EB-B6B0-CCF90A025DD4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Achievement</a:t>
          </a:r>
        </a:p>
      </dgm:t>
    </dgm:pt>
    <dgm:pt modelId="{860EBCF9-3D2A-422C-8E8D-97D37E52573E}" type="parTrans" cxnId="{3008DC5A-E9B5-4187-A60F-535BA6A7FA41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3658BF6A-D545-415F-9A72-E66A2755E9F8}" type="sibTrans" cxnId="{3008DC5A-E9B5-4187-A60F-535BA6A7FA41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45D74273-0BAD-4367-96DF-E60B1D5389D0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Perseverance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75FC9B18-59BF-4232-AE31-762C8E06E1FA}" type="parTrans" cxnId="{255DF3D4-457A-4BC9-A300-E69BB2535195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285554E7-D075-468D-B96B-E012C4853136}" type="sibTrans" cxnId="{255DF3D4-457A-4BC9-A300-E69BB2535195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C855208-E00A-4530-9E3A-4DC7DA410B2F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Goal-Orientation</a:t>
          </a:r>
        </a:p>
      </dgm:t>
    </dgm:pt>
    <dgm:pt modelId="{F93CEBC3-CFCE-4EFC-8231-2449A9C8A652}" type="parTrans" cxnId="{94175636-4FF1-4B7D-9D85-7B61627A480F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1074E042-06EE-417E-B8EA-4CB2633C374F}" type="sibTrans" cxnId="{94175636-4FF1-4B7D-9D85-7B61627A480F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F329AB2-BB97-49F0-9925-7D4781196B3D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Critical Thinking</a:t>
          </a:r>
        </a:p>
      </dgm:t>
    </dgm:pt>
    <dgm:pt modelId="{A6F0498C-340A-43F4-8722-178141FDE697}" type="parTrans" cxnId="{CAC365F7-3C7D-4557-B629-57148AD18FCF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3DB9BE0E-D28A-4672-80BF-4DC2086BDCFB}" type="sibTrans" cxnId="{CAC365F7-3C7D-4557-B629-57148AD18FCF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57B7C14-C348-4DCD-8E3C-63470585671E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Leadership</a:t>
          </a:r>
        </a:p>
      </dgm:t>
    </dgm:pt>
    <dgm:pt modelId="{0B93B4CD-75D4-452B-A34A-EC1B45FE509D}" type="parTrans" cxnId="{675925C1-6EDD-4980-9420-9ADF98431B8E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B6341C42-C848-4D27-8366-8C877B343E0E}" type="sibTrans" cxnId="{675925C1-6EDD-4980-9420-9ADF98431B8E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2E52D817-1747-4CC2-8642-06713424367F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Organization</a:t>
          </a:r>
        </a:p>
      </dgm:t>
    </dgm:pt>
    <dgm:pt modelId="{438762F8-2157-4113-8487-BE12C2F631E8}" type="parTrans" cxnId="{9FD4F26D-57BC-4B90-83E5-787F6EEB6CC1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252AC964-262B-4F39-8409-4ECC4695CD1D}" type="sibTrans" cxnId="{9FD4F26D-57BC-4B90-83E5-787F6EEB6CC1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4F89BFC9-F223-4EDD-AD2D-9ED01E2841B0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Interpersonal</a:t>
          </a:r>
        </a:p>
      </dgm:t>
    </dgm:pt>
    <dgm:pt modelId="{611D9C29-28AA-449C-B3F1-46E0B6FF3633}" type="parTrans" cxnId="{356FCBE8-AE84-4097-898B-8AB752BA3DF2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6CD60EF7-64BE-4521-B9E2-93B068E3A572}" type="sibTrans" cxnId="{356FCBE8-AE84-4097-898B-8AB752BA3DF2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E8908BA8-5082-4DF7-8E8F-544E6DD62BEB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Diversity-Orientation</a:t>
          </a:r>
        </a:p>
      </dgm:t>
    </dgm:pt>
    <dgm:pt modelId="{72D6028F-9F51-41C5-9CD7-153BACA087F9}" type="parTrans" cxnId="{A8112A2D-2FBD-4D64-BBA3-037A67D4F237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16DDE71-DCAB-4A5F-8DBF-6309FF963D39}" type="sibTrans" cxnId="{A8112A2D-2FBD-4D64-BBA3-037A67D4F237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066DFD49-3E5C-49FF-85A1-DAD467E4E6CB}" type="pres">
      <dgm:prSet presAssocID="{7A0BBF1E-C7B9-48DE-9356-2827CA79A1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814E69-34FA-4D79-AAE6-433F8FFD5C8A}" type="pres">
      <dgm:prSet presAssocID="{FE70505C-AE8F-475E-B0DC-8C3C9296DC4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A55D9-2CDF-40AD-9015-9D1931F5A445}" type="pres">
      <dgm:prSet presAssocID="{61FD1FCA-D97D-44B2-8CBF-894D7DE5CA0B}" presName="sibTrans" presStyleCnt="0"/>
      <dgm:spPr/>
    </dgm:pt>
    <dgm:pt modelId="{A1B0F3F6-8DFB-4D3C-9664-9D41270C6435}" type="pres">
      <dgm:prSet presAssocID="{D57B7C14-C348-4DCD-8E3C-63470585671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86BEE-D09B-4BB3-AE4A-752AA1A3E02A}" type="pres">
      <dgm:prSet presAssocID="{B6341C42-C848-4D27-8366-8C877B343E0E}" presName="sibTrans" presStyleCnt="0"/>
      <dgm:spPr/>
    </dgm:pt>
    <dgm:pt modelId="{C98C4AAB-0547-4E52-8867-1F7918BBF1C0}" type="pres">
      <dgm:prSet presAssocID="{CEF5D739-78E7-45EB-B6B0-CCF90A025DD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324088-4D9E-438D-B735-7DEF14588FB0}" type="pres">
      <dgm:prSet presAssocID="{3658BF6A-D545-415F-9A72-E66A2755E9F8}" presName="sibTrans" presStyleCnt="0"/>
      <dgm:spPr/>
    </dgm:pt>
    <dgm:pt modelId="{64910382-02D5-4E98-A249-8ED71B56DDA4}" type="pres">
      <dgm:prSet presAssocID="{45D74273-0BAD-4367-96DF-E60B1D5389D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6D877-E5BB-4E53-A089-417F1B0EC095}" type="pres">
      <dgm:prSet presAssocID="{285554E7-D075-468D-B96B-E012C4853136}" presName="sibTrans" presStyleCnt="0"/>
      <dgm:spPr/>
    </dgm:pt>
    <dgm:pt modelId="{FBA9BD05-87DE-4ED7-B894-D548F8C6112E}" type="pres">
      <dgm:prSet presAssocID="{DC855208-E00A-4530-9E3A-4DC7DA410B2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C9381-53B4-4E23-862F-5829A966541B}" type="pres">
      <dgm:prSet presAssocID="{1074E042-06EE-417E-B8EA-4CB2633C374F}" presName="sibTrans" presStyleCnt="0"/>
      <dgm:spPr/>
    </dgm:pt>
    <dgm:pt modelId="{D3EBD611-72BA-4AB6-AAD1-F6D9ACBD03FA}" type="pres">
      <dgm:prSet presAssocID="{5F329AB2-BB97-49F0-9925-7D4781196B3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9FA25-D72A-46F9-BE8A-190D52FD8147}" type="pres">
      <dgm:prSet presAssocID="{3DB9BE0E-D28A-4672-80BF-4DC2086BDCFB}" presName="sibTrans" presStyleCnt="0"/>
      <dgm:spPr/>
    </dgm:pt>
    <dgm:pt modelId="{AA7A6057-439C-4722-9309-133ACF05772B}" type="pres">
      <dgm:prSet presAssocID="{2E52D817-1747-4CC2-8642-06713424367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21408-7E90-4087-8AF4-5EA2757FE86D}" type="pres">
      <dgm:prSet presAssocID="{252AC964-262B-4F39-8409-4ECC4695CD1D}" presName="sibTrans" presStyleCnt="0"/>
      <dgm:spPr/>
    </dgm:pt>
    <dgm:pt modelId="{516F29B5-DFA5-4082-9BB3-E84BF8D75784}" type="pres">
      <dgm:prSet presAssocID="{4F89BFC9-F223-4EDD-AD2D-9ED01E2841B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F724E-CFD9-49E0-AB70-77C9F0B7EE2F}" type="pres">
      <dgm:prSet presAssocID="{6CD60EF7-64BE-4521-B9E2-93B068E3A572}" presName="sibTrans" presStyleCnt="0"/>
      <dgm:spPr/>
    </dgm:pt>
    <dgm:pt modelId="{26574A15-57C2-4818-8ECC-05C6CE69207D}" type="pres">
      <dgm:prSet presAssocID="{E8908BA8-5082-4DF7-8E8F-544E6DD62BE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C7BB64-C7DA-4006-BA7E-D95490889FA7}" type="presOf" srcId="{4F89BFC9-F223-4EDD-AD2D-9ED01E2841B0}" destId="{516F29B5-DFA5-4082-9BB3-E84BF8D75784}" srcOrd="0" destOrd="0" presId="urn:microsoft.com/office/officeart/2005/8/layout/default"/>
    <dgm:cxn modelId="{FC84ED4D-8B9B-4878-88FD-0A74D246ED10}" type="presOf" srcId="{7A0BBF1E-C7B9-48DE-9356-2827CA79A12F}" destId="{066DFD49-3E5C-49FF-85A1-DAD467E4E6CB}" srcOrd="0" destOrd="0" presId="urn:microsoft.com/office/officeart/2005/8/layout/default"/>
    <dgm:cxn modelId="{4EEFB959-8846-4A7E-BDD9-8585D692B88C}" type="presOf" srcId="{2E52D817-1747-4CC2-8642-06713424367F}" destId="{AA7A6057-439C-4722-9309-133ACF05772B}" srcOrd="0" destOrd="0" presId="urn:microsoft.com/office/officeart/2005/8/layout/default"/>
    <dgm:cxn modelId="{6E582E46-9550-4FC5-BE1D-C7562C57D586}" srcId="{7A0BBF1E-C7B9-48DE-9356-2827CA79A12F}" destId="{FE70505C-AE8F-475E-B0DC-8C3C9296DC42}" srcOrd="0" destOrd="0" parTransId="{6712EFC2-2113-4C96-B47C-0E1F0DB35FE4}" sibTransId="{61FD1FCA-D97D-44B2-8CBF-894D7DE5CA0B}"/>
    <dgm:cxn modelId="{3B40AD8D-FFAE-4E5E-9A65-0500F60F5787}" type="presOf" srcId="{D57B7C14-C348-4DCD-8E3C-63470585671E}" destId="{A1B0F3F6-8DFB-4D3C-9664-9D41270C6435}" srcOrd="0" destOrd="0" presId="urn:microsoft.com/office/officeart/2005/8/layout/default"/>
    <dgm:cxn modelId="{A50F4098-0488-46C2-BAD9-9A8C27BD0A83}" type="presOf" srcId="{FE70505C-AE8F-475E-B0DC-8C3C9296DC42}" destId="{D4814E69-34FA-4D79-AAE6-433F8FFD5C8A}" srcOrd="0" destOrd="0" presId="urn:microsoft.com/office/officeart/2005/8/layout/default"/>
    <dgm:cxn modelId="{FFF0831A-9D4D-4556-8964-D7CD3B7CDC20}" type="presOf" srcId="{CEF5D739-78E7-45EB-B6B0-CCF90A025DD4}" destId="{C98C4AAB-0547-4E52-8867-1F7918BBF1C0}" srcOrd="0" destOrd="0" presId="urn:microsoft.com/office/officeart/2005/8/layout/default"/>
    <dgm:cxn modelId="{01C81EE7-9B73-453F-8373-D660EE3AF45E}" type="presOf" srcId="{5F329AB2-BB97-49F0-9925-7D4781196B3D}" destId="{D3EBD611-72BA-4AB6-AAD1-F6D9ACBD03FA}" srcOrd="0" destOrd="0" presId="urn:microsoft.com/office/officeart/2005/8/layout/default"/>
    <dgm:cxn modelId="{255DF3D4-457A-4BC9-A300-E69BB2535195}" srcId="{7A0BBF1E-C7B9-48DE-9356-2827CA79A12F}" destId="{45D74273-0BAD-4367-96DF-E60B1D5389D0}" srcOrd="3" destOrd="0" parTransId="{75FC9B18-59BF-4232-AE31-762C8E06E1FA}" sibTransId="{285554E7-D075-468D-B96B-E012C4853136}"/>
    <dgm:cxn modelId="{356FCBE8-AE84-4097-898B-8AB752BA3DF2}" srcId="{7A0BBF1E-C7B9-48DE-9356-2827CA79A12F}" destId="{4F89BFC9-F223-4EDD-AD2D-9ED01E2841B0}" srcOrd="7" destOrd="0" parTransId="{611D9C29-28AA-449C-B3F1-46E0B6FF3633}" sibTransId="{6CD60EF7-64BE-4521-B9E2-93B068E3A572}"/>
    <dgm:cxn modelId="{A8112A2D-2FBD-4D64-BBA3-037A67D4F237}" srcId="{7A0BBF1E-C7B9-48DE-9356-2827CA79A12F}" destId="{E8908BA8-5082-4DF7-8E8F-544E6DD62BEB}" srcOrd="8" destOrd="0" parTransId="{72D6028F-9F51-41C5-9CD7-153BACA087F9}" sibTransId="{516DDE71-DCAB-4A5F-8DBF-6309FF963D39}"/>
    <dgm:cxn modelId="{9FD4F26D-57BC-4B90-83E5-787F6EEB6CC1}" srcId="{7A0BBF1E-C7B9-48DE-9356-2827CA79A12F}" destId="{2E52D817-1747-4CC2-8642-06713424367F}" srcOrd="6" destOrd="0" parTransId="{438762F8-2157-4113-8487-BE12C2F631E8}" sibTransId="{252AC964-262B-4F39-8409-4ECC4695CD1D}"/>
    <dgm:cxn modelId="{A5825E3E-1F30-47EC-94EA-B1AEE1B45AD9}" type="presOf" srcId="{45D74273-0BAD-4367-96DF-E60B1D5389D0}" destId="{64910382-02D5-4E98-A249-8ED71B56DDA4}" srcOrd="0" destOrd="0" presId="urn:microsoft.com/office/officeart/2005/8/layout/default"/>
    <dgm:cxn modelId="{655374AE-F9C3-4BD9-961E-D1871485C727}" type="presOf" srcId="{E8908BA8-5082-4DF7-8E8F-544E6DD62BEB}" destId="{26574A15-57C2-4818-8ECC-05C6CE69207D}" srcOrd="0" destOrd="0" presId="urn:microsoft.com/office/officeart/2005/8/layout/default"/>
    <dgm:cxn modelId="{CAC365F7-3C7D-4557-B629-57148AD18FCF}" srcId="{7A0BBF1E-C7B9-48DE-9356-2827CA79A12F}" destId="{5F329AB2-BB97-49F0-9925-7D4781196B3D}" srcOrd="5" destOrd="0" parTransId="{A6F0498C-340A-43F4-8722-178141FDE697}" sibTransId="{3DB9BE0E-D28A-4672-80BF-4DC2086BDCFB}"/>
    <dgm:cxn modelId="{3008DC5A-E9B5-4187-A60F-535BA6A7FA41}" srcId="{7A0BBF1E-C7B9-48DE-9356-2827CA79A12F}" destId="{CEF5D739-78E7-45EB-B6B0-CCF90A025DD4}" srcOrd="2" destOrd="0" parTransId="{860EBCF9-3D2A-422C-8E8D-97D37E52573E}" sibTransId="{3658BF6A-D545-415F-9A72-E66A2755E9F8}"/>
    <dgm:cxn modelId="{94175636-4FF1-4B7D-9D85-7B61627A480F}" srcId="{7A0BBF1E-C7B9-48DE-9356-2827CA79A12F}" destId="{DC855208-E00A-4530-9E3A-4DC7DA410B2F}" srcOrd="4" destOrd="0" parTransId="{F93CEBC3-CFCE-4EFC-8231-2449A9C8A652}" sibTransId="{1074E042-06EE-417E-B8EA-4CB2633C374F}"/>
    <dgm:cxn modelId="{675925C1-6EDD-4980-9420-9ADF98431B8E}" srcId="{7A0BBF1E-C7B9-48DE-9356-2827CA79A12F}" destId="{D57B7C14-C348-4DCD-8E3C-63470585671E}" srcOrd="1" destOrd="0" parTransId="{0B93B4CD-75D4-452B-A34A-EC1B45FE509D}" sibTransId="{B6341C42-C848-4D27-8366-8C877B343E0E}"/>
    <dgm:cxn modelId="{5741198A-B83D-43FF-9F82-07EA16153532}" type="presOf" srcId="{DC855208-E00A-4530-9E3A-4DC7DA410B2F}" destId="{FBA9BD05-87DE-4ED7-B894-D548F8C6112E}" srcOrd="0" destOrd="0" presId="urn:microsoft.com/office/officeart/2005/8/layout/default"/>
    <dgm:cxn modelId="{6AB74821-6B70-4DEA-8BDC-9D3F37320C15}" type="presParOf" srcId="{066DFD49-3E5C-49FF-85A1-DAD467E4E6CB}" destId="{D4814E69-34FA-4D79-AAE6-433F8FFD5C8A}" srcOrd="0" destOrd="0" presId="urn:microsoft.com/office/officeart/2005/8/layout/default"/>
    <dgm:cxn modelId="{DA11A2C6-F728-4CF2-8296-8293ED454390}" type="presParOf" srcId="{066DFD49-3E5C-49FF-85A1-DAD467E4E6CB}" destId="{26EA55D9-2CDF-40AD-9015-9D1931F5A445}" srcOrd="1" destOrd="0" presId="urn:microsoft.com/office/officeart/2005/8/layout/default"/>
    <dgm:cxn modelId="{8A863F63-EB57-44E0-AEAE-6068DE29C009}" type="presParOf" srcId="{066DFD49-3E5C-49FF-85A1-DAD467E4E6CB}" destId="{A1B0F3F6-8DFB-4D3C-9664-9D41270C6435}" srcOrd="2" destOrd="0" presId="urn:microsoft.com/office/officeart/2005/8/layout/default"/>
    <dgm:cxn modelId="{15E477DA-67D4-4A30-AF6C-7ED4086C3BF4}" type="presParOf" srcId="{066DFD49-3E5C-49FF-85A1-DAD467E4E6CB}" destId="{19686BEE-D09B-4BB3-AE4A-752AA1A3E02A}" srcOrd="3" destOrd="0" presId="urn:microsoft.com/office/officeart/2005/8/layout/default"/>
    <dgm:cxn modelId="{8321EE2C-822F-4182-81E6-F6B472E5A311}" type="presParOf" srcId="{066DFD49-3E5C-49FF-85A1-DAD467E4E6CB}" destId="{C98C4AAB-0547-4E52-8867-1F7918BBF1C0}" srcOrd="4" destOrd="0" presId="urn:microsoft.com/office/officeart/2005/8/layout/default"/>
    <dgm:cxn modelId="{D98AA53B-FD84-4E99-A6B4-2D8BB1BE9131}" type="presParOf" srcId="{066DFD49-3E5C-49FF-85A1-DAD467E4E6CB}" destId="{4F324088-4D9E-438D-B735-7DEF14588FB0}" srcOrd="5" destOrd="0" presId="urn:microsoft.com/office/officeart/2005/8/layout/default"/>
    <dgm:cxn modelId="{5A113AE6-DCE4-4171-BCE3-30923F172E51}" type="presParOf" srcId="{066DFD49-3E5C-49FF-85A1-DAD467E4E6CB}" destId="{64910382-02D5-4E98-A249-8ED71B56DDA4}" srcOrd="6" destOrd="0" presId="urn:microsoft.com/office/officeart/2005/8/layout/default"/>
    <dgm:cxn modelId="{69411900-C0FB-4A41-9D82-055073031572}" type="presParOf" srcId="{066DFD49-3E5C-49FF-85A1-DAD467E4E6CB}" destId="{EFB6D877-E5BB-4E53-A089-417F1B0EC095}" srcOrd="7" destOrd="0" presId="urn:microsoft.com/office/officeart/2005/8/layout/default"/>
    <dgm:cxn modelId="{5E057855-5541-4DF4-BE95-B37803AFB25F}" type="presParOf" srcId="{066DFD49-3E5C-49FF-85A1-DAD467E4E6CB}" destId="{FBA9BD05-87DE-4ED7-B894-D548F8C6112E}" srcOrd="8" destOrd="0" presId="urn:microsoft.com/office/officeart/2005/8/layout/default"/>
    <dgm:cxn modelId="{1FD7A1EF-02DF-424C-A538-5E1A9C565909}" type="presParOf" srcId="{066DFD49-3E5C-49FF-85A1-DAD467E4E6CB}" destId="{F29C9381-53B4-4E23-862F-5829A966541B}" srcOrd="9" destOrd="0" presId="urn:microsoft.com/office/officeart/2005/8/layout/default"/>
    <dgm:cxn modelId="{57FC90FC-493E-422E-96C7-0BBAC5454C45}" type="presParOf" srcId="{066DFD49-3E5C-49FF-85A1-DAD467E4E6CB}" destId="{D3EBD611-72BA-4AB6-AAD1-F6D9ACBD03FA}" srcOrd="10" destOrd="0" presId="urn:microsoft.com/office/officeart/2005/8/layout/default"/>
    <dgm:cxn modelId="{FACFEE5B-2A20-4998-8905-7C3EF220661E}" type="presParOf" srcId="{066DFD49-3E5C-49FF-85A1-DAD467E4E6CB}" destId="{E479FA25-D72A-46F9-BE8A-190D52FD8147}" srcOrd="11" destOrd="0" presId="urn:microsoft.com/office/officeart/2005/8/layout/default"/>
    <dgm:cxn modelId="{48F0C426-8C20-4047-A290-10D00FCDDAFF}" type="presParOf" srcId="{066DFD49-3E5C-49FF-85A1-DAD467E4E6CB}" destId="{AA7A6057-439C-4722-9309-133ACF05772B}" srcOrd="12" destOrd="0" presId="urn:microsoft.com/office/officeart/2005/8/layout/default"/>
    <dgm:cxn modelId="{CF99E6A2-A75D-4243-BB83-3ECB8FBA07AD}" type="presParOf" srcId="{066DFD49-3E5C-49FF-85A1-DAD467E4E6CB}" destId="{B3721408-7E90-4087-8AF4-5EA2757FE86D}" srcOrd="13" destOrd="0" presId="urn:microsoft.com/office/officeart/2005/8/layout/default"/>
    <dgm:cxn modelId="{C2ED1608-E205-4FD1-A629-F1A3E8AADD3B}" type="presParOf" srcId="{066DFD49-3E5C-49FF-85A1-DAD467E4E6CB}" destId="{516F29B5-DFA5-4082-9BB3-E84BF8D75784}" srcOrd="14" destOrd="0" presId="urn:microsoft.com/office/officeart/2005/8/layout/default"/>
    <dgm:cxn modelId="{FA8E6C62-4EA1-41CE-9A74-E9220AAFCE03}" type="presParOf" srcId="{066DFD49-3E5C-49FF-85A1-DAD467E4E6CB}" destId="{9DDF724E-CFD9-49E0-AB70-77C9F0B7EE2F}" srcOrd="15" destOrd="0" presId="urn:microsoft.com/office/officeart/2005/8/layout/default"/>
    <dgm:cxn modelId="{EF1A256D-DF2B-4015-9A9A-879CEF623049}" type="presParOf" srcId="{066DFD49-3E5C-49FF-85A1-DAD467E4E6CB}" destId="{26574A15-57C2-4818-8ECC-05C6CE69207D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F84F94-0869-463F-AFB0-D1F47AF4F18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C1404C-A2F6-46D5-9468-C519BC125981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Candidate Evaluation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6FE684EC-42A7-4815-BE11-1C3A2E9348F9}" type="parTrans" cxnId="{9C24C0CB-D693-4321-8312-D57D3AC93B75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B9A1249A-143C-46EE-86F9-93C8CE78B152}" type="sibTrans" cxnId="{9C24C0CB-D693-4321-8312-D57D3AC93B75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725CAC12-69C8-4109-8D75-FC8D10F239B4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Teacher-Leader Institute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42DF26F4-B643-45C8-BB38-E628B61CA9AA}" type="parTrans" cxnId="{8FAC457E-DD43-4509-84D2-97C575FD99DC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3DA1D4B-B5CD-400C-B256-D5F771AF9BD8}" type="sibTrans" cxnId="{8FAC457E-DD43-4509-84D2-97C575FD99DC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B8F5D674-357D-4ECE-B156-6DF785EC01DF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School-Leader Institute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E95A80A4-287D-4C9B-B1CF-98F75B65507E}" type="parTrans" cxnId="{95028197-2CC4-433D-B164-61A1208753AD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4B68EDC6-6197-40C4-9364-00E91BF6F620}" type="sibTrans" cxnId="{95028197-2CC4-433D-B164-61A1208753AD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00795292-1A47-43BC-A527-9A83E3E107A4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Principal Training (Hiring)</a:t>
          </a:r>
          <a:endParaRPr lang="en-US" dirty="0">
            <a:latin typeface="MS Reference Sans Serif" panose="020B0604030504040204" pitchFamily="34" charset="0"/>
          </a:endParaRPr>
        </a:p>
      </dgm:t>
    </dgm:pt>
    <dgm:pt modelId="{4BDE2C02-04CE-4E78-8B80-59DEF851F6E6}" type="parTrans" cxnId="{9CD54E80-11B3-4939-90F5-E46D37ADAA6B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D3ABE1EA-CA34-4CC5-8A19-E38C6C940B39}" type="sibTrans" cxnId="{9CD54E80-11B3-4939-90F5-E46D37ADAA6B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49A57CC6-44A2-4991-A009-20F4A32820D0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New Teacher Institute</a:t>
          </a:r>
        </a:p>
      </dgm:t>
    </dgm:pt>
    <dgm:pt modelId="{369AB1BD-5D20-4A03-8680-54812CA085C1}" type="parTrans" cxnId="{339E4939-E64C-4BBB-A970-16CB71C1E600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566663AD-5C23-4DFF-BBC0-857518DE4AE8}" type="sibTrans" cxnId="{339E4939-E64C-4BBB-A970-16CB71C1E600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E86111C6-6BC2-42C8-8718-77AE650BDEE2}">
      <dgm:prSet phldrT="[Text]"/>
      <dgm:spPr/>
      <dgm:t>
        <a:bodyPr/>
        <a:lstStyle/>
        <a:p>
          <a:r>
            <a:rPr lang="en-US" dirty="0" smtClean="0">
              <a:latin typeface="MS Reference Sans Serif" panose="020B0604030504040204" pitchFamily="34" charset="0"/>
            </a:rPr>
            <a:t>New Teacher Coaching</a:t>
          </a:r>
        </a:p>
      </dgm:t>
    </dgm:pt>
    <dgm:pt modelId="{0EE73E84-C1EF-4BC5-BC41-7A03EE02E513}" type="parTrans" cxnId="{ECF02108-A735-4A3D-A3B4-DFEDB726641A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6D44AB1E-44DA-411F-9447-3E25DF34BA8E}" type="sibTrans" cxnId="{ECF02108-A735-4A3D-A3B4-DFEDB726641A}">
      <dgm:prSet/>
      <dgm:spPr/>
      <dgm:t>
        <a:bodyPr/>
        <a:lstStyle/>
        <a:p>
          <a:endParaRPr lang="en-US">
            <a:latin typeface="MS Reference Sans Serif" panose="020B0604030504040204" pitchFamily="34" charset="0"/>
          </a:endParaRPr>
        </a:p>
      </dgm:t>
    </dgm:pt>
    <dgm:pt modelId="{645F5C64-2686-4AD5-B628-DB331B7C98B2}" type="pres">
      <dgm:prSet presAssocID="{BCF84F94-0869-463F-AFB0-D1F47AF4F1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1DF65D-73CE-4914-8A3A-B414E0867A56}" type="pres">
      <dgm:prSet presAssocID="{7FC1404C-A2F6-46D5-9468-C519BC12598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74438-13EE-4515-BAFF-F791F8D8CB94}" type="pres">
      <dgm:prSet presAssocID="{B9A1249A-143C-46EE-86F9-93C8CE78B152}" presName="sibTrans" presStyleCnt="0"/>
      <dgm:spPr/>
    </dgm:pt>
    <dgm:pt modelId="{8E1E7836-C092-499E-BA6F-0DE71E47283C}" type="pres">
      <dgm:prSet presAssocID="{00795292-1A47-43BC-A527-9A83E3E107A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8E2EB-F96B-49D8-BC21-98289BE9E07B}" type="pres">
      <dgm:prSet presAssocID="{D3ABE1EA-CA34-4CC5-8A19-E38C6C940B39}" presName="sibTrans" presStyleCnt="0"/>
      <dgm:spPr/>
    </dgm:pt>
    <dgm:pt modelId="{A2EA2A3D-6A19-4452-8EBD-301B36D359AD}" type="pres">
      <dgm:prSet presAssocID="{49A57CC6-44A2-4991-A009-20F4A32820D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69155-89AC-4280-A76C-B629F492A6A8}" type="pres">
      <dgm:prSet presAssocID="{566663AD-5C23-4DFF-BBC0-857518DE4AE8}" presName="sibTrans" presStyleCnt="0"/>
      <dgm:spPr/>
    </dgm:pt>
    <dgm:pt modelId="{9F4A36C9-FA45-4210-945C-DFA23F659B26}" type="pres">
      <dgm:prSet presAssocID="{E86111C6-6BC2-42C8-8718-77AE650BDE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B98D5-FD6B-4A0E-98AC-1B361AC51CAE}" type="pres">
      <dgm:prSet presAssocID="{6D44AB1E-44DA-411F-9447-3E25DF34BA8E}" presName="sibTrans" presStyleCnt="0"/>
      <dgm:spPr/>
    </dgm:pt>
    <dgm:pt modelId="{2E2FC695-0637-4180-9103-40F30D9F39BA}" type="pres">
      <dgm:prSet presAssocID="{725CAC12-69C8-4109-8D75-FC8D10F239B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ED0E6-5C3F-4C39-AD40-CE60041B8B98}" type="pres">
      <dgm:prSet presAssocID="{53DA1D4B-B5CD-400C-B256-D5F771AF9BD8}" presName="sibTrans" presStyleCnt="0"/>
      <dgm:spPr/>
    </dgm:pt>
    <dgm:pt modelId="{BC856504-713D-4FA3-A3E3-E814A8B905D1}" type="pres">
      <dgm:prSet presAssocID="{B8F5D674-357D-4ECE-B156-6DF785EC01D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F02108-A735-4A3D-A3B4-DFEDB726641A}" srcId="{BCF84F94-0869-463F-AFB0-D1F47AF4F189}" destId="{E86111C6-6BC2-42C8-8718-77AE650BDEE2}" srcOrd="3" destOrd="0" parTransId="{0EE73E84-C1EF-4BC5-BC41-7A03EE02E513}" sibTransId="{6D44AB1E-44DA-411F-9447-3E25DF34BA8E}"/>
    <dgm:cxn modelId="{8FAC457E-DD43-4509-84D2-97C575FD99DC}" srcId="{BCF84F94-0869-463F-AFB0-D1F47AF4F189}" destId="{725CAC12-69C8-4109-8D75-FC8D10F239B4}" srcOrd="4" destOrd="0" parTransId="{42DF26F4-B643-45C8-BB38-E628B61CA9AA}" sibTransId="{53DA1D4B-B5CD-400C-B256-D5F771AF9BD8}"/>
    <dgm:cxn modelId="{9C24C0CB-D693-4321-8312-D57D3AC93B75}" srcId="{BCF84F94-0869-463F-AFB0-D1F47AF4F189}" destId="{7FC1404C-A2F6-46D5-9468-C519BC125981}" srcOrd="0" destOrd="0" parTransId="{6FE684EC-42A7-4815-BE11-1C3A2E9348F9}" sibTransId="{B9A1249A-143C-46EE-86F9-93C8CE78B152}"/>
    <dgm:cxn modelId="{9CD54E80-11B3-4939-90F5-E46D37ADAA6B}" srcId="{BCF84F94-0869-463F-AFB0-D1F47AF4F189}" destId="{00795292-1A47-43BC-A527-9A83E3E107A4}" srcOrd="1" destOrd="0" parTransId="{4BDE2C02-04CE-4E78-8B80-59DEF851F6E6}" sibTransId="{D3ABE1EA-CA34-4CC5-8A19-E38C6C940B39}"/>
    <dgm:cxn modelId="{339E4939-E64C-4BBB-A970-16CB71C1E600}" srcId="{BCF84F94-0869-463F-AFB0-D1F47AF4F189}" destId="{49A57CC6-44A2-4991-A009-20F4A32820D0}" srcOrd="2" destOrd="0" parTransId="{369AB1BD-5D20-4A03-8680-54812CA085C1}" sibTransId="{566663AD-5C23-4DFF-BBC0-857518DE4AE8}"/>
    <dgm:cxn modelId="{77AB6B10-B7F7-4299-A3E5-B500E9AA18BC}" type="presOf" srcId="{7FC1404C-A2F6-46D5-9468-C519BC125981}" destId="{5E1DF65D-73CE-4914-8A3A-B414E0867A56}" srcOrd="0" destOrd="0" presId="urn:microsoft.com/office/officeart/2005/8/layout/default"/>
    <dgm:cxn modelId="{9645EF82-CBE0-4658-9C9B-AFAA3B2A2D00}" type="presOf" srcId="{E86111C6-6BC2-42C8-8718-77AE650BDEE2}" destId="{9F4A36C9-FA45-4210-945C-DFA23F659B26}" srcOrd="0" destOrd="0" presId="urn:microsoft.com/office/officeart/2005/8/layout/default"/>
    <dgm:cxn modelId="{A11B16D5-1A3A-4BAF-B4AC-DAD45E6F2185}" type="presOf" srcId="{725CAC12-69C8-4109-8D75-FC8D10F239B4}" destId="{2E2FC695-0637-4180-9103-40F30D9F39BA}" srcOrd="0" destOrd="0" presId="urn:microsoft.com/office/officeart/2005/8/layout/default"/>
    <dgm:cxn modelId="{C0B45C22-B3B5-4E6F-BB57-D3B0A6618C35}" type="presOf" srcId="{B8F5D674-357D-4ECE-B156-6DF785EC01DF}" destId="{BC856504-713D-4FA3-A3E3-E814A8B905D1}" srcOrd="0" destOrd="0" presId="urn:microsoft.com/office/officeart/2005/8/layout/default"/>
    <dgm:cxn modelId="{59824FCA-4C79-46EF-85D3-FD3DE46528F7}" type="presOf" srcId="{49A57CC6-44A2-4991-A009-20F4A32820D0}" destId="{A2EA2A3D-6A19-4452-8EBD-301B36D359AD}" srcOrd="0" destOrd="0" presId="urn:microsoft.com/office/officeart/2005/8/layout/default"/>
    <dgm:cxn modelId="{9C8E591A-6417-4D80-BEDA-B39F0CACC9E2}" type="presOf" srcId="{00795292-1A47-43BC-A527-9A83E3E107A4}" destId="{8E1E7836-C092-499E-BA6F-0DE71E47283C}" srcOrd="0" destOrd="0" presId="urn:microsoft.com/office/officeart/2005/8/layout/default"/>
    <dgm:cxn modelId="{80398D00-A3CF-4D17-ADE3-7761697E8A06}" type="presOf" srcId="{BCF84F94-0869-463F-AFB0-D1F47AF4F189}" destId="{645F5C64-2686-4AD5-B628-DB331B7C98B2}" srcOrd="0" destOrd="0" presId="urn:microsoft.com/office/officeart/2005/8/layout/default"/>
    <dgm:cxn modelId="{95028197-2CC4-433D-B164-61A1208753AD}" srcId="{BCF84F94-0869-463F-AFB0-D1F47AF4F189}" destId="{B8F5D674-357D-4ECE-B156-6DF785EC01DF}" srcOrd="5" destOrd="0" parTransId="{E95A80A4-287D-4C9B-B1CF-98F75B65507E}" sibTransId="{4B68EDC6-6197-40C4-9364-00E91BF6F620}"/>
    <dgm:cxn modelId="{039FD3A8-B74E-4847-A326-5F8FCC05F6F2}" type="presParOf" srcId="{645F5C64-2686-4AD5-B628-DB331B7C98B2}" destId="{5E1DF65D-73CE-4914-8A3A-B414E0867A56}" srcOrd="0" destOrd="0" presId="urn:microsoft.com/office/officeart/2005/8/layout/default"/>
    <dgm:cxn modelId="{2D006103-DB83-48C6-AE01-46137EA971F4}" type="presParOf" srcId="{645F5C64-2686-4AD5-B628-DB331B7C98B2}" destId="{02A74438-13EE-4515-BAFF-F791F8D8CB94}" srcOrd="1" destOrd="0" presId="urn:microsoft.com/office/officeart/2005/8/layout/default"/>
    <dgm:cxn modelId="{D7BAE844-818C-4DBA-AE65-D0CF82EDFDDC}" type="presParOf" srcId="{645F5C64-2686-4AD5-B628-DB331B7C98B2}" destId="{8E1E7836-C092-499E-BA6F-0DE71E47283C}" srcOrd="2" destOrd="0" presId="urn:microsoft.com/office/officeart/2005/8/layout/default"/>
    <dgm:cxn modelId="{9CF1CB9C-03CB-4C52-A028-BA5BE9EAC6F0}" type="presParOf" srcId="{645F5C64-2686-4AD5-B628-DB331B7C98B2}" destId="{DDA8E2EB-F96B-49D8-BC21-98289BE9E07B}" srcOrd="3" destOrd="0" presId="urn:microsoft.com/office/officeart/2005/8/layout/default"/>
    <dgm:cxn modelId="{B6767552-7326-44E9-93DF-571F8C061460}" type="presParOf" srcId="{645F5C64-2686-4AD5-B628-DB331B7C98B2}" destId="{A2EA2A3D-6A19-4452-8EBD-301B36D359AD}" srcOrd="4" destOrd="0" presId="urn:microsoft.com/office/officeart/2005/8/layout/default"/>
    <dgm:cxn modelId="{A88ED18A-7CF1-4C62-86E0-693497F3A2D4}" type="presParOf" srcId="{645F5C64-2686-4AD5-B628-DB331B7C98B2}" destId="{85E69155-89AC-4280-A76C-B629F492A6A8}" srcOrd="5" destOrd="0" presId="urn:microsoft.com/office/officeart/2005/8/layout/default"/>
    <dgm:cxn modelId="{77F1E33C-3275-4938-935C-4EE42F3CC553}" type="presParOf" srcId="{645F5C64-2686-4AD5-B628-DB331B7C98B2}" destId="{9F4A36C9-FA45-4210-945C-DFA23F659B26}" srcOrd="6" destOrd="0" presId="urn:microsoft.com/office/officeart/2005/8/layout/default"/>
    <dgm:cxn modelId="{520D6447-4C34-4491-B462-820D5DDCB273}" type="presParOf" srcId="{645F5C64-2686-4AD5-B628-DB331B7C98B2}" destId="{26FB98D5-FD6B-4A0E-98AC-1B361AC51CAE}" srcOrd="7" destOrd="0" presId="urn:microsoft.com/office/officeart/2005/8/layout/default"/>
    <dgm:cxn modelId="{F828EDC4-C04E-4E8E-86A1-D6A574165D18}" type="presParOf" srcId="{645F5C64-2686-4AD5-B628-DB331B7C98B2}" destId="{2E2FC695-0637-4180-9103-40F30D9F39BA}" srcOrd="8" destOrd="0" presId="urn:microsoft.com/office/officeart/2005/8/layout/default"/>
    <dgm:cxn modelId="{A0A603E0-6565-4038-918A-345B408E4D7A}" type="presParOf" srcId="{645F5C64-2686-4AD5-B628-DB331B7C98B2}" destId="{0AFED0E6-5C3F-4C39-AD40-CE60041B8B98}" srcOrd="9" destOrd="0" presId="urn:microsoft.com/office/officeart/2005/8/layout/default"/>
    <dgm:cxn modelId="{42673D23-D57A-4FE5-A3EB-94C8A831BE38}" type="presParOf" srcId="{645F5C64-2686-4AD5-B628-DB331B7C98B2}" destId="{BC856504-713D-4FA3-A3E3-E814A8B905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0.53913</cdr:x>
      <cdr:y>0.37313</cdr:y>
    </cdr:from>
    <cdr:to>
      <cdr:x>0.64348</cdr:x>
      <cdr:y>0.46269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24400" y="1904978"/>
          <a:ext cx="914415" cy="457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accent1"/>
              </a:solidFill>
              <a:latin typeface="MS Reference Sans Serif" panose="020B0604030504040204" pitchFamily="34" charset="0"/>
            </a:rPr>
            <a:t>78%</a:t>
          </a:r>
          <a:endParaRPr lang="en-US" sz="2400" dirty="0">
            <a:solidFill>
              <a:schemeClr val="accent1"/>
            </a:solidFill>
            <a:latin typeface="MS Reference Sans Serif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0.65217</cdr:x>
      <cdr:y>0.0597</cdr:y>
    </cdr:from>
    <cdr:to>
      <cdr:x>0.67826</cdr:x>
      <cdr:y>0.76119</cdr:y>
    </cdr:to>
    <cdr:sp macro="" textlink="">
      <cdr:nvSpPr>
        <cdr:cNvPr id="3" name="Left Brace 2"/>
        <cdr:cNvSpPr/>
      </cdr:nvSpPr>
      <cdr:spPr>
        <a:xfrm xmlns:a="http://schemas.openxmlformats.org/drawingml/2006/main">
          <a:off x="5715000" y="304800"/>
          <a:ext cx="228600" cy="35814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CC0C4-5C4D-47A2-8FB9-2D9915432F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7D32E-2D8A-40D7-9646-2690D427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9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Literacy Fair @ Whittier October 29</a:t>
            </a:r>
            <a:r>
              <a:rPr lang="en-US" baseline="30000" dirty="0" smtClean="0"/>
              <a:t>th</a:t>
            </a:r>
            <a:r>
              <a:rPr lang="en-US" baseline="0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A7AF1E-4C68-4D68-8BE1-2201BF5956E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33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rgbClr val="1F3B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775" y="1822132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37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5791200" y="1143000"/>
            <a:ext cx="0" cy="487680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8" y="1142093"/>
            <a:ext cx="2587752" cy="3602736"/>
          </a:xfrm>
        </p:spPr>
        <p:txBody>
          <a:bodyPr/>
          <a:lstStyle>
            <a:lvl1pPr marL="0" indent="0">
              <a:spcBef>
                <a:spcPts val="1000"/>
              </a:spcBef>
              <a:defRPr sz="1800" b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684"/>
              </a:spcBef>
              <a:defRPr sz="1600" b="0">
                <a:solidFill>
                  <a:schemeClr val="bg2">
                    <a:lumMod val="50000"/>
                  </a:schemeClr>
                </a:solidFill>
              </a:defRPr>
            </a:lvl2pPr>
            <a:lvl3pPr marL="0" indent="0">
              <a:spcBef>
                <a:spcPts val="684"/>
              </a:spcBef>
              <a:defRPr sz="1400" b="0">
                <a:solidFill>
                  <a:schemeClr val="bg2">
                    <a:lumMod val="50000"/>
                  </a:schemeClr>
                </a:solidFill>
              </a:defRPr>
            </a:lvl3pPr>
            <a:lvl4pPr marL="0" indent="0">
              <a:spcBef>
                <a:spcPts val="684"/>
              </a:spcBef>
              <a:defRPr sz="1200" b="0">
                <a:solidFill>
                  <a:schemeClr val="bg2">
                    <a:lumMod val="50000"/>
                  </a:schemeClr>
                </a:solidFill>
              </a:defRPr>
            </a:lvl4pPr>
            <a:lvl5pPr marL="0" indent="0">
              <a:spcBef>
                <a:spcPts val="684"/>
              </a:spcBef>
              <a:defRPr sz="1200" b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133475"/>
            <a:ext cx="4829175" cy="4525963"/>
          </a:xfrm>
        </p:spPr>
        <p:txBody>
          <a:bodyPr/>
          <a:lstStyle>
            <a:lvl1pPr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4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rgbClr val="1F3B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200400"/>
          </a:xfrm>
          <a:ln>
            <a:noFill/>
          </a:ln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632" y="3493008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5394960"/>
            <a:ext cx="8172450" cy="400110"/>
          </a:xfrm>
          <a:noFill/>
          <a:ln>
            <a:noFill/>
          </a:ln>
        </p:spPr>
        <p:txBody>
          <a:bodyPr>
            <a:spAutoFit/>
          </a:bodyPr>
          <a:lstStyle>
            <a:lvl1pPr algn="ctr">
              <a:defRPr lang="en-US" sz="2000" dirty="0">
                <a:solidFill>
                  <a:srgbClr val="FFFFFF"/>
                </a:solidFill>
                <a:latin typeface="Calibri" charset="0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28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704EE95E-E20B-4591-A0D1-E540D76C93EF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5A3AE6DC-7075-4806-94E6-65A1B4B1EA5F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3493008"/>
            <a:ext cx="8172450" cy="1546064"/>
          </a:xfrm>
          <a:noFill/>
          <a:ln>
            <a:noFill/>
          </a:ln>
        </p:spPr>
        <p:txBody>
          <a:bodyPr/>
          <a:lstStyle>
            <a:lvl1pPr algn="ctr">
              <a:defRPr lang="en-US" sz="5200" dirty="0">
                <a:solidFill>
                  <a:schemeClr val="bg1"/>
                </a:solidFill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5394960"/>
            <a:ext cx="8172450" cy="400110"/>
          </a:xfrm>
          <a:noFill/>
          <a:ln>
            <a:noFill/>
          </a:ln>
        </p:spPr>
        <p:txBody>
          <a:bodyPr>
            <a:spAutoFit/>
          </a:bodyPr>
          <a:lstStyle>
            <a:lvl1pPr algn="ctr">
              <a:defRPr lang="en-US" sz="2000" dirty="0">
                <a:solidFill>
                  <a:srgbClr val="1F3B46"/>
                </a:solidFill>
                <a:latin typeface="Calibri" charset="0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200400"/>
          </a:xfrm>
          <a:ln>
            <a:noFill/>
          </a:ln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65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0C21A429-2507-4D72-B043-C50E13E5E711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E18BF612-D651-40A9-91B0-7242B46C7888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3493008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5394960"/>
            <a:ext cx="8172450" cy="400110"/>
          </a:xfrm>
          <a:noFill/>
          <a:ln>
            <a:noFill/>
          </a:ln>
        </p:spPr>
        <p:txBody>
          <a:bodyPr>
            <a:spAutoFit/>
          </a:bodyPr>
          <a:lstStyle>
            <a:lvl1pPr algn="ctr">
              <a:defRPr lang="en-US" sz="2000" dirty="0">
                <a:solidFill>
                  <a:srgbClr val="1F3B46"/>
                </a:solidFill>
                <a:latin typeface="Calibri" charset="0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200400"/>
          </a:xfrm>
          <a:ln>
            <a:noFill/>
          </a:ln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88438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7BCA5D84-76C5-42CD-998D-4978CFA8272C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58667F64-3B62-4538-B6E0-7AEB276BB9B1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3493008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5394960"/>
            <a:ext cx="8172450" cy="400110"/>
          </a:xfrm>
          <a:noFill/>
          <a:ln>
            <a:noFill/>
          </a:ln>
        </p:spPr>
        <p:txBody>
          <a:bodyPr>
            <a:spAutoFit/>
          </a:bodyPr>
          <a:lstStyle>
            <a:lvl1pPr algn="ctr">
              <a:defRPr lang="en-US" sz="2000" dirty="0">
                <a:solidFill>
                  <a:srgbClr val="1F3B46"/>
                </a:solidFill>
                <a:latin typeface="Calibri" charset="0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200400"/>
          </a:xfrm>
          <a:ln>
            <a:noFill/>
          </a:ln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1170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me, Title, Organization 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rgbClr val="1F3B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775" y="2834640"/>
            <a:ext cx="8172450" cy="595035"/>
          </a:xfrm>
          <a:noFill/>
          <a:ln>
            <a:noFill/>
          </a:ln>
        </p:spPr>
        <p:txBody>
          <a:bodyPr anchor="b"/>
          <a:lstStyle>
            <a:lvl1pPr algn="ctr">
              <a:lnSpc>
                <a:spcPct val="120000"/>
              </a:lnSpc>
              <a:defRPr lang="en-US" dirty="0"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  <a:noFill/>
          <a:ln>
            <a:noFill/>
          </a:ln>
        </p:spPr>
        <p:txBody>
          <a:bodyPr/>
          <a:lstStyle>
            <a:lvl1pPr algn="ctr">
              <a:defRPr lang="en-US" dirty="0">
                <a:solidFill>
                  <a:schemeClr val="bg1"/>
                </a:solidFill>
                <a:ea typeface="+mn-ea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9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, Title, Organization - 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2186E603-FB31-4F21-AFF2-5DC9128EBCC0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821DFAAA-B47C-4E26-B33F-D7C48C0DDE89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2834640"/>
            <a:ext cx="8172450" cy="595035"/>
          </a:xfrm>
          <a:noFill/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en-US" dirty="0"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  <a:noFill/>
          <a:ln>
            <a:noFill/>
          </a:ln>
        </p:spPr>
        <p:txBody>
          <a:bodyPr/>
          <a:lstStyle>
            <a:lvl1pPr algn="r">
              <a:defRPr lang="en-US" dirty="0">
                <a:solidFill>
                  <a:schemeClr val="bg1"/>
                </a:solidFill>
                <a:ea typeface="+mn-ea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06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, Title, Organization 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899A73DB-0DCF-41C5-88BE-713D9F3F3617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6DBF6513-A960-4B2E-80BC-6F11979DEAF2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2834640"/>
            <a:ext cx="8172450" cy="595035"/>
          </a:xfrm>
          <a:noFill/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en-US" dirty="0"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  <a:noFill/>
          <a:ln>
            <a:noFill/>
          </a:ln>
        </p:spPr>
        <p:txBody>
          <a:bodyPr/>
          <a:lstStyle>
            <a:lvl1pPr algn="r">
              <a:defRPr lang="en-US" dirty="0">
                <a:solidFill>
                  <a:schemeClr val="bg1"/>
                </a:solidFill>
                <a:ea typeface="+mn-ea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71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, Title, Organizati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885EC5D7-6CC5-4D71-AAC9-2CAF1872BEF5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B5DD8B7F-F6C2-4E2B-8C9C-280304F54592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2837727"/>
            <a:ext cx="8172450" cy="595035"/>
          </a:xfrm>
          <a:noFill/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en-US" dirty="0"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  <a:noFill/>
          <a:ln>
            <a:noFill/>
          </a:ln>
        </p:spPr>
        <p:txBody>
          <a:bodyPr/>
          <a:lstStyle>
            <a:lvl1pPr algn="r">
              <a:defRPr lang="en-US" dirty="0">
                <a:solidFill>
                  <a:schemeClr val="bg1"/>
                </a:solidFill>
                <a:ea typeface="+mn-ea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5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2BDE25D-376F-4E71-8966-393BBA108EE0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C70E1C50-EF5A-4E23-A799-43C2D65389BF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1822132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rgbClr val="1F3B4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8CFCFB2A-E98B-4CC3-B349-B01AFF2C5A00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BF813681-9CF6-4ED0-B3D5-B9FE8C0FBEC5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1822132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rgbClr val="1F3B4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6324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Arial Unicode MS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DBCB5CD0-6148-4C72-9C94-433E9A569E0B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ED82AFD5-5035-41EC-BD19-0B4B3C2DC166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485775" y="1822132"/>
            <a:ext cx="8172450" cy="1546064"/>
          </a:xfrm>
        </p:spPr>
        <p:txBody>
          <a:bodyPr/>
          <a:lstStyle>
            <a:lvl1pPr algn="ct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5200" kern="1200" dirty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485775" y="4100286"/>
            <a:ext cx="8172450" cy="15385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rgbClr val="1F3B4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8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5"/>
            <a:ext cx="8229600" cy="4525963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5"/>
            <a:ext cx="5410200" cy="4525963"/>
          </a:xfrm>
        </p:spPr>
        <p:txBody>
          <a:bodyPr/>
          <a:lstStyle>
            <a:lvl1pPr marL="0" indent="0">
              <a:spcBef>
                <a:spcPts val="400"/>
              </a:spcBef>
              <a:defRPr sz="1800" b="1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400"/>
              </a:spcBef>
              <a:defRPr sz="1600">
                <a:solidFill>
                  <a:schemeClr val="bg2">
                    <a:lumMod val="50000"/>
                  </a:schemeClr>
                </a:solidFill>
              </a:defRPr>
            </a:lvl2pPr>
            <a:lvl3pPr marL="0" indent="0">
              <a:spcBef>
                <a:spcPts val="400"/>
              </a:spcBef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0" indent="0">
              <a:spcBef>
                <a:spcPts val="400"/>
              </a:spcBef>
              <a:defRPr sz="1200">
                <a:solidFill>
                  <a:schemeClr val="bg2">
                    <a:lumMod val="50000"/>
                  </a:schemeClr>
                </a:solidFill>
              </a:defRPr>
            </a:lvl4pPr>
            <a:lvl5pPr marL="0" indent="0">
              <a:spcBef>
                <a:spcPts val="400"/>
              </a:spcBef>
              <a:defRPr sz="12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9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5791200" y="1143000"/>
            <a:ext cx="0" cy="487680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048" y="1142093"/>
            <a:ext cx="2587752" cy="3602736"/>
          </a:xfrm>
        </p:spPr>
        <p:txBody>
          <a:bodyPr/>
          <a:lstStyle>
            <a:lvl1pPr marL="0" indent="0">
              <a:spcBef>
                <a:spcPts val="1000"/>
              </a:spcBef>
              <a:defRPr sz="1800" b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684"/>
              </a:spcBef>
              <a:defRPr sz="1600" b="0">
                <a:solidFill>
                  <a:schemeClr val="bg2">
                    <a:lumMod val="50000"/>
                  </a:schemeClr>
                </a:solidFill>
              </a:defRPr>
            </a:lvl2pPr>
            <a:lvl3pPr marL="0" indent="0">
              <a:spcBef>
                <a:spcPts val="684"/>
              </a:spcBef>
              <a:defRPr sz="1400" b="0">
                <a:solidFill>
                  <a:schemeClr val="bg2">
                    <a:lumMod val="50000"/>
                  </a:schemeClr>
                </a:solidFill>
              </a:defRPr>
            </a:lvl3pPr>
            <a:lvl4pPr marL="0" indent="0">
              <a:spcBef>
                <a:spcPts val="684"/>
              </a:spcBef>
              <a:defRPr sz="1200" b="0">
                <a:solidFill>
                  <a:schemeClr val="bg2">
                    <a:lumMod val="50000"/>
                  </a:schemeClr>
                </a:solidFill>
              </a:defRPr>
            </a:lvl4pPr>
            <a:lvl5pPr marL="0" indent="0">
              <a:spcBef>
                <a:spcPts val="684"/>
              </a:spcBef>
              <a:defRPr sz="1200" b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133475"/>
            <a:ext cx="4829175" cy="4525963"/>
          </a:xfrm>
        </p:spPr>
        <p:txBody>
          <a:bodyPr/>
          <a:lstStyle>
            <a:lvl1pPr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3475"/>
            <a:ext cx="4038600" cy="1224951"/>
          </a:xfrm>
        </p:spPr>
        <p:txBody>
          <a:bodyPr>
            <a:spAutoFit/>
          </a:bodyPr>
          <a:lstStyle>
            <a:lvl1pPr marL="0" indent="0"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0" indent="0">
              <a:defRPr sz="1400">
                <a:solidFill>
                  <a:schemeClr val="bg2">
                    <a:lumMod val="75000"/>
                  </a:schemeClr>
                </a:solidFill>
              </a:defRPr>
            </a:lvl2pPr>
            <a:lvl3pPr marL="0" indent="0">
              <a:defRPr sz="1200">
                <a:solidFill>
                  <a:schemeClr val="bg2">
                    <a:lumMod val="75000"/>
                  </a:schemeClr>
                </a:solidFill>
              </a:defRPr>
            </a:lvl3pPr>
            <a:lvl4pPr marL="0" indent="0"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 marL="0" indent="0">
              <a:defRPr sz="1100">
                <a:solidFill>
                  <a:schemeClr val="bg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33475"/>
            <a:ext cx="4038600" cy="1224951"/>
          </a:xfrm>
        </p:spPr>
        <p:txBody>
          <a:bodyPr>
            <a:spAutoFit/>
          </a:bodyPr>
          <a:lstStyle>
            <a:lvl1pPr marL="0" indent="0"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0" indent="0">
              <a:defRPr sz="1400">
                <a:solidFill>
                  <a:schemeClr val="bg2">
                    <a:lumMod val="75000"/>
                  </a:schemeClr>
                </a:solidFill>
              </a:defRPr>
            </a:lvl2pPr>
            <a:lvl3pPr marL="0" indent="0">
              <a:defRPr sz="1200">
                <a:solidFill>
                  <a:schemeClr val="bg2">
                    <a:lumMod val="75000"/>
                  </a:schemeClr>
                </a:solidFill>
              </a:defRPr>
            </a:lvl3pPr>
            <a:lvl4pPr marL="0" indent="0"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 marL="0" indent="0">
              <a:defRPr sz="1100">
                <a:solidFill>
                  <a:schemeClr val="bg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 descr="Light downward diagonal"/>
          <p:cNvSpPr>
            <a:spLocks noChangeArrowheads="1"/>
          </p:cNvSpPr>
          <p:nvPr userDrawn="1"/>
        </p:nvSpPr>
        <p:spPr bwMode="auto">
          <a:xfrm>
            <a:off x="0" y="0"/>
            <a:ext cx="9144000" cy="873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9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334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2" descr="Light downward diagonal"/>
          <p:cNvSpPr>
            <a:spLocks noChangeArrowheads="1"/>
          </p:cNvSpPr>
          <p:nvPr userDrawn="1"/>
        </p:nvSpPr>
        <p:spPr bwMode="auto">
          <a:xfrm>
            <a:off x="8153400" y="63246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81534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55E8F669-3E35-4A30-9BD6-975C52CD44BA}" type="slidenum">
              <a:rPr lang="en-US" altLang="en-US" sz="1200" smtClean="0">
                <a:solidFill>
                  <a:srgbClr val="00BCE4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200" smtClean="0">
              <a:solidFill>
                <a:srgbClr val="00BCE4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527800"/>
            <a:ext cx="21939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80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lang="en-US" sz="2800" b="1" kern="1200" dirty="0">
          <a:solidFill>
            <a:srgbClr val="00B3E3"/>
          </a:solidFill>
          <a:latin typeface="Calibri"/>
          <a:ea typeface="Arial Unicode MS"/>
          <a:cs typeface="Calibri"/>
        </a:defRPr>
      </a:lvl1pPr>
      <a:lvl2pPr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rgbClr val="00B3E3"/>
          </a:solidFill>
          <a:latin typeface="Calibri" charset="0"/>
          <a:ea typeface="Arial Unicode MS" charset="0"/>
          <a:cs typeface="Calibri" charset="0"/>
        </a:defRPr>
      </a:lvl2pPr>
      <a:lvl3pPr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rgbClr val="00B3E3"/>
          </a:solidFill>
          <a:latin typeface="Calibri" charset="0"/>
          <a:ea typeface="Arial Unicode MS" charset="0"/>
          <a:cs typeface="Calibri" charset="0"/>
        </a:defRPr>
      </a:lvl3pPr>
      <a:lvl4pPr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rgbClr val="00B3E3"/>
          </a:solidFill>
          <a:latin typeface="Calibri" charset="0"/>
          <a:ea typeface="Arial Unicode MS" charset="0"/>
          <a:cs typeface="Calibri" charset="0"/>
        </a:defRPr>
      </a:lvl4pPr>
      <a:lvl5pPr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rgbClr val="00B3E3"/>
          </a:solidFill>
          <a:latin typeface="Calibri" charset="0"/>
          <a:ea typeface="Arial Unicode MS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04040"/>
          </a:solidFill>
          <a:latin typeface="Calibri"/>
          <a:ea typeface="Arial Unicode MS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04040"/>
          </a:solidFill>
          <a:latin typeface="Calibri"/>
          <a:ea typeface="Arial Unicode MS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04040"/>
          </a:solidFill>
          <a:latin typeface="Calibri"/>
          <a:ea typeface="Arial Unicode MS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04040"/>
          </a:solidFill>
          <a:latin typeface="Calibri"/>
          <a:ea typeface="Arial Unicode MS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04040"/>
          </a:solidFill>
          <a:latin typeface="Calibri"/>
          <a:ea typeface="Arial Unicode MS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carreon@teachforamerica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72692"/>
            <a:ext cx="8172450" cy="609398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latin typeface="MS Reference Sans Serif" panose="020B0604030504040204" pitchFamily="34" charset="0"/>
              </a:rPr>
              <a:t>T</a:t>
            </a:r>
            <a:r>
              <a:rPr dirty="0" smtClean="0">
                <a:latin typeface="MS Reference Sans Serif" panose="020B0604030504040204" pitchFamily="34" charset="0"/>
              </a:rPr>
              <a:t>each For America - Texas</a:t>
            </a:r>
            <a:endParaRPr dirty="0">
              <a:latin typeface="MS Reference Sans Serif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4100513"/>
            <a:ext cx="8172450" cy="1538287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latin typeface="MS Reference Sans Serif" panose="020B0604030504040204" pitchFamily="34" charset="0"/>
              </a:rPr>
              <a:t>Conference on Educating </a:t>
            </a:r>
            <a:r>
              <a:rPr lang="en-US" b="1" dirty="0">
                <a:latin typeface="MS Reference Sans Serif" panose="020B0604030504040204" pitchFamily="34" charset="0"/>
              </a:rPr>
              <a:t>the Children of </a:t>
            </a:r>
            <a:r>
              <a:rPr lang="en-US" b="1" dirty="0" smtClean="0">
                <a:latin typeface="MS Reference Sans Serif" panose="020B0604030504040204" pitchFamily="34" charset="0"/>
              </a:rPr>
              <a:t>Poverty</a:t>
            </a:r>
          </a:p>
          <a:p>
            <a:pPr algn="ctr">
              <a:defRPr/>
            </a:pPr>
            <a:r>
              <a:rPr lang="en-US" b="1" dirty="0" smtClean="0">
                <a:latin typeface="MS Reference Sans Serif" panose="020B0604030504040204" pitchFamily="34" charset="0"/>
              </a:rPr>
              <a:t>Panel: Effective Partnerships &amp; Practices</a:t>
            </a:r>
          </a:p>
          <a:p>
            <a:pPr algn="ctr">
              <a:defRPr/>
            </a:pPr>
            <a:r>
              <a:rPr lang="en-US" b="1" dirty="0" smtClean="0">
                <a:latin typeface="MS Reference Sans Serif" panose="020B0604030504040204" pitchFamily="34" charset="0"/>
              </a:rPr>
              <a:t>September 12, 2016</a:t>
            </a:r>
          </a:p>
          <a:p>
            <a:pPr algn="ctr">
              <a:defRPr/>
            </a:pPr>
            <a:r>
              <a:rPr lang="en-US" b="1" dirty="0" smtClean="0">
                <a:latin typeface="MS Reference Sans Serif" panose="020B0604030504040204" pitchFamily="34" charset="0"/>
              </a:rPr>
              <a:t>Contact: Robert Carreon, </a:t>
            </a:r>
            <a:r>
              <a:rPr lang="en-US" b="1" dirty="0" smtClean="0">
                <a:latin typeface="MS Reference Sans Serif" panose="020B0604030504040204" pitchFamily="34" charset="0"/>
                <a:hlinkClick r:id="rId3"/>
              </a:rPr>
              <a:t>robert.carreon@teachforamerica.org</a:t>
            </a:r>
            <a:r>
              <a:rPr lang="en-US" b="1" dirty="0" smtClean="0">
                <a:latin typeface="MS Reference Sans Serif" panose="020B0604030504040204" pitchFamily="34" charset="0"/>
              </a:rPr>
              <a:t> </a:t>
            </a:r>
          </a:p>
          <a:p>
            <a:pPr>
              <a:defRPr/>
            </a:pPr>
            <a:endParaRPr dirty="0">
              <a:latin typeface="MS Reference Sans Serif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2"/>
          <p:cNvSpPr txBox="1">
            <a:spLocks/>
          </p:cNvSpPr>
          <p:nvPr/>
        </p:nvSpPr>
        <p:spPr bwMode="auto">
          <a:xfrm>
            <a:off x="457200" y="193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9502389"/>
              </p:ext>
            </p:extLst>
          </p:nvPr>
        </p:nvGraphicFramePr>
        <p:xfrm>
          <a:off x="76200" y="9144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0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2"/>
          <p:cNvSpPr txBox="1">
            <a:spLocks/>
          </p:cNvSpPr>
          <p:nvPr/>
        </p:nvSpPr>
        <p:spPr bwMode="auto">
          <a:xfrm>
            <a:off x="457200" y="193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23105805"/>
              </p:ext>
            </p:extLst>
          </p:nvPr>
        </p:nvGraphicFramePr>
        <p:xfrm>
          <a:off x="152400" y="9906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2"/>
          <p:cNvSpPr txBox="1">
            <a:spLocks/>
          </p:cNvSpPr>
          <p:nvPr/>
        </p:nvSpPr>
        <p:spPr bwMode="auto">
          <a:xfrm>
            <a:off x="457200" y="193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80217195"/>
              </p:ext>
            </p:extLst>
          </p:nvPr>
        </p:nvGraphicFramePr>
        <p:xfrm>
          <a:off x="76200" y="1066800"/>
          <a:ext cx="8534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4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2"/>
          <p:cNvSpPr txBox="1">
            <a:spLocks/>
          </p:cNvSpPr>
          <p:nvPr/>
        </p:nvSpPr>
        <p:spPr bwMode="auto">
          <a:xfrm>
            <a:off x="152400" y="193675"/>
            <a:ext cx="9418901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01216" y="914400"/>
            <a:ext cx="952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latin typeface="MS Reference Sans Serif" panose="020B0604030504040204" pitchFamily="34" charset="0"/>
              </a:rPr>
              <a:t>We have </a:t>
            </a:r>
            <a:r>
              <a:rPr lang="en-US" dirty="0" smtClean="0">
                <a:latin typeface="MS Reference Sans Serif" panose="020B0604030504040204" pitchFamily="34" charset="0"/>
              </a:rPr>
              <a:t>observed </a:t>
            </a:r>
            <a:r>
              <a:rPr lang="en-US" dirty="0">
                <a:latin typeface="MS Reference Sans Serif" panose="020B0604030504040204" pitchFamily="34" charset="0"/>
              </a:rPr>
              <a:t>that the systems that seem to be making the most progress have sought to create alignment and smooth transitions across each element of the human capital pipeline in education</a:t>
            </a:r>
            <a:r>
              <a:rPr lang="en-US" dirty="0" smtClean="0">
                <a:latin typeface="MS Reference Sans Serif" panose="020B0604030504040204" pitchFamily="34" charset="0"/>
              </a:rPr>
              <a:t>:</a:t>
            </a:r>
            <a:endParaRPr lang="en-US" sz="1600" dirty="0">
              <a:latin typeface="MS Reference Sans Serif" panose="020B060403050404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19894892"/>
              </p:ext>
            </p:extLst>
          </p:nvPr>
        </p:nvGraphicFramePr>
        <p:xfrm>
          <a:off x="2065435" y="1837730"/>
          <a:ext cx="7849085" cy="4842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600200" y="2159217"/>
            <a:ext cx="1540689" cy="874997"/>
            <a:chOff x="968592" y="1032484"/>
            <a:chExt cx="1346150" cy="874997"/>
          </a:xfrm>
        </p:grpSpPr>
        <p:sp>
          <p:nvSpPr>
            <p:cNvPr id="8" name="Rounded Rectangle 7"/>
            <p:cNvSpPr/>
            <p:nvPr/>
          </p:nvSpPr>
          <p:spPr>
            <a:xfrm>
              <a:off x="968592" y="1032484"/>
              <a:ext cx="1346150" cy="87499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011306" y="1075198"/>
              <a:ext cx="1260722" cy="7895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>
                  <a:latin typeface="MS Reference Sans Serif" panose="020B0604030504040204" pitchFamily="34" charset="0"/>
                </a:rPr>
                <a:t>Leadership</a:t>
              </a:r>
              <a:endParaRPr lang="en-US" sz="1700" kern="1200" dirty="0">
                <a:latin typeface="MS Reference Sans Serif" panose="020B0604030504040204" pitchFamily="34" charset="0"/>
              </a:endParaRPr>
            </a:p>
          </p:txBody>
        </p:sp>
      </p:grpSp>
      <p:sp>
        <p:nvSpPr>
          <p:cNvPr id="11" name="Straight Connector 3"/>
          <p:cNvSpPr/>
          <p:nvPr/>
        </p:nvSpPr>
        <p:spPr>
          <a:xfrm>
            <a:off x="2133600" y="-533659"/>
            <a:ext cx="1742940" cy="144805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20925" y="3947689"/>
                </a:moveTo>
                <a:arcTo wR="2063833" hR="2063833" stAng="6846332" swAng="925581"/>
              </a:path>
            </a:pathLst>
          </a:custGeom>
          <a:noFill/>
          <a:ln>
            <a:tailEnd type="arrow"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206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2"/>
          <p:cNvSpPr txBox="1">
            <a:spLocks/>
          </p:cNvSpPr>
          <p:nvPr/>
        </p:nvSpPr>
        <p:spPr bwMode="auto">
          <a:xfrm>
            <a:off x="457200" y="193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906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S Reference Sans Serif" panose="020B0604030504040204" pitchFamily="34" charset="0"/>
              </a:rPr>
              <a:t>We have developed a rigorous selection model, during which we screen for: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550971"/>
              </p:ext>
            </p:extLst>
          </p:nvPr>
        </p:nvGraphicFramePr>
        <p:xfrm>
          <a:off x="762000" y="1397000"/>
          <a:ext cx="75438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1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2"/>
          <p:cNvSpPr txBox="1">
            <a:spLocks/>
          </p:cNvSpPr>
          <p:nvPr/>
        </p:nvSpPr>
        <p:spPr bwMode="auto">
          <a:xfrm>
            <a:off x="457200" y="193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906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MS Reference Sans Serif" panose="020B0604030504040204" pitchFamily="34" charset="0"/>
              </a:rPr>
              <a:t>Our Program Model:</a:t>
            </a:r>
            <a:endParaRPr lang="en-US" dirty="0">
              <a:latin typeface="MS Reference Sans Serif" panose="020B060403050404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8991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2"/>
          <p:cNvSpPr txBox="1">
            <a:spLocks/>
          </p:cNvSpPr>
          <p:nvPr/>
        </p:nvSpPr>
        <p:spPr bwMode="auto">
          <a:xfrm>
            <a:off x="457200" y="193675"/>
            <a:ext cx="8229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lang="en-US" sz="2800" b="1" kern="1200" dirty="0">
                <a:solidFill>
                  <a:srgbClr val="00B3E3"/>
                </a:solidFill>
                <a:latin typeface="Calibri"/>
                <a:ea typeface="Arial Unicode MS"/>
                <a:cs typeface="Calibri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00B3E3"/>
                </a:solidFill>
                <a:latin typeface="Calibri" charset="0"/>
                <a:ea typeface="Arial Unicode MS" charset="0"/>
                <a:cs typeface="Calibri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MS Reference Sans Serif" panose="020B0604030504040204" pitchFamily="34" charset="0"/>
              </a:rPr>
              <a:t>Teach For America - Texas</a:t>
            </a:r>
            <a:endParaRPr lang="en-US" altLang="en-US" dirty="0">
              <a:latin typeface="MS Reference Sans Serif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906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MS Reference Sans Serif" panose="020B0604030504040204" pitchFamily="34" charset="0"/>
              </a:rPr>
              <a:t>In 2010, Teach For America in the RGV partnered with IDEA Public Schools and Pharr – San Juan – Alamo ISD on a federal Investing in Innovation (i3) grant; this partnership allowed these school districts to analyze and plan their approach to human capital management in ways that sought to implement best practices across our organizations, and others.</a:t>
            </a:r>
            <a:endParaRPr lang="en-US" dirty="0">
              <a:latin typeface="MS Reference Sans Serif" panose="020B060403050404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47473808"/>
              </p:ext>
            </p:extLst>
          </p:nvPr>
        </p:nvGraphicFramePr>
        <p:xfrm>
          <a:off x="914400" y="1991815"/>
          <a:ext cx="7010400" cy="4256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96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da/Summary Slide">
  <a:themeElements>
    <a:clrScheme name="Custom 102">
      <a:dk1>
        <a:srgbClr val="000000"/>
      </a:dk1>
      <a:lt1>
        <a:srgbClr val="FFFFFF"/>
      </a:lt1>
      <a:dk2>
        <a:srgbClr val="00B3E3"/>
      </a:dk2>
      <a:lt2>
        <a:srgbClr val="808080"/>
      </a:lt2>
      <a:accent1>
        <a:srgbClr val="F28B00"/>
      </a:accent1>
      <a:accent2>
        <a:srgbClr val="72A951"/>
      </a:accent2>
      <a:accent3>
        <a:srgbClr val="00B3E3"/>
      </a:accent3>
      <a:accent4>
        <a:srgbClr val="E74C39"/>
      </a:accent4>
      <a:accent5>
        <a:srgbClr val="004D6E"/>
      </a:accent5>
      <a:accent6>
        <a:srgbClr val="1C1C1C"/>
      </a:accent6>
      <a:hlink>
        <a:srgbClr val="008265"/>
      </a:hlink>
      <a:folHlink>
        <a:srgbClr val="535187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324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ＭＳ Ｐゴシック</vt:lpstr>
      <vt:lpstr>Arial</vt:lpstr>
      <vt:lpstr>Calibri</vt:lpstr>
      <vt:lpstr>MS Reference Sans Serif</vt:lpstr>
      <vt:lpstr>Agenda/Summary Slide</vt:lpstr>
      <vt:lpstr>Teach For America - Texas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 For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tfa</dc:creator>
  <cp:lastModifiedBy>Jackson, Renee</cp:lastModifiedBy>
  <cp:revision>11</cp:revision>
  <dcterms:created xsi:type="dcterms:W3CDTF">2016-09-02T18:27:47Z</dcterms:created>
  <dcterms:modified xsi:type="dcterms:W3CDTF">2016-09-09T20:54:52Z</dcterms:modified>
</cp:coreProperties>
</file>