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1.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 id="2147483676" r:id="rId6"/>
  </p:sldMasterIdLst>
  <p:notesMasterIdLst>
    <p:notesMasterId r:id="rId57"/>
  </p:notesMasterIdLst>
  <p:sldIdLst>
    <p:sldId id="2145708502" r:id="rId7"/>
    <p:sldId id="2147482731" r:id="rId8"/>
    <p:sldId id="259" r:id="rId9"/>
    <p:sldId id="260" r:id="rId10"/>
    <p:sldId id="261" r:id="rId11"/>
    <p:sldId id="262" r:id="rId12"/>
    <p:sldId id="263" r:id="rId13"/>
    <p:sldId id="2147481901" r:id="rId14"/>
    <p:sldId id="2147482728" r:id="rId15"/>
    <p:sldId id="2147482732" r:id="rId16"/>
    <p:sldId id="2147482736" r:id="rId17"/>
    <p:sldId id="2145708495" r:id="rId18"/>
    <p:sldId id="2147482739" r:id="rId19"/>
    <p:sldId id="2145708514" r:id="rId20"/>
    <p:sldId id="2145708503" r:id="rId21"/>
    <p:sldId id="2145708496" r:id="rId22"/>
    <p:sldId id="2145708479" r:id="rId23"/>
    <p:sldId id="2145708475" r:id="rId24"/>
    <p:sldId id="2147482737" r:id="rId25"/>
    <p:sldId id="288" r:id="rId26"/>
    <p:sldId id="2145708487" r:id="rId27"/>
    <p:sldId id="2145708476" r:id="rId28"/>
    <p:sldId id="2145708498" r:id="rId29"/>
    <p:sldId id="2145708499" r:id="rId30"/>
    <p:sldId id="2145708481" r:id="rId31"/>
    <p:sldId id="2145708477" r:id="rId32"/>
    <p:sldId id="2147482738" r:id="rId33"/>
    <p:sldId id="2147482734" r:id="rId34"/>
    <p:sldId id="2147482735" r:id="rId35"/>
    <p:sldId id="2145708483" r:id="rId36"/>
    <p:sldId id="2145708489" r:id="rId37"/>
    <p:sldId id="2147482729" r:id="rId38"/>
    <p:sldId id="2145708506" r:id="rId39"/>
    <p:sldId id="2145708508" r:id="rId40"/>
    <p:sldId id="2145708538" r:id="rId41"/>
    <p:sldId id="2145708510" r:id="rId42"/>
    <p:sldId id="2145708512" r:id="rId43"/>
    <p:sldId id="2145708513" r:id="rId44"/>
    <p:sldId id="2145708511" r:id="rId45"/>
    <p:sldId id="2147482730" r:id="rId46"/>
    <p:sldId id="2145708494" r:id="rId47"/>
    <p:sldId id="2145708490" r:id="rId48"/>
    <p:sldId id="2145708491" r:id="rId49"/>
    <p:sldId id="2145708492" r:id="rId50"/>
    <p:sldId id="2145708493" r:id="rId51"/>
    <p:sldId id="285" r:id="rId52"/>
    <p:sldId id="2145708517" r:id="rId53"/>
    <p:sldId id="2145708516" r:id="rId54"/>
    <p:sldId id="2145708518" r:id="rId55"/>
    <p:sldId id="2145708519" r:id="rId5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36E629-AF6E-E23D-51E3-18C85E97586A}" name="Beck, Katherine" initials="BK" userId="S::katherine.beck@tea.texas.gov::e1e04e99-76be-457d-a1b4-1c90ae9d9561" providerId="AD"/>
  <p188:author id="{4572272F-9DD3-ECAB-7BAB-D10260097030}" name="Hernandez, Jimmy" initials="JH" userId="S::Jimmy.Hernandez@tea.texas.gov::dd741077-0856-46ba-9fd6-058d27be218d" providerId="AD"/>
  <p188:author id="{C2B7544C-CD3B-1B04-3E08-817FEBF33321}" name="Beck, Katherine" initials="" userId="S::Katherine.Beck@tea.texas.gov::e1e04e99-76be-457d-a1b4-1c90ae9d9561" providerId="AD"/>
  <p188:author id="{97D6E063-8C0D-B92F-5013-C7E8ADBF05C7}" name="Armstrong, Jonathan" initials="" userId="S::Jonathan.Armstrong@tea.texas.gov::c71c3ef2-bf95-44e3-8236-3c97340b8070" providerId="AD"/>
  <p188:author id="{C6FBD670-C21A-5CA2-5886-3D7C5433055A}" name="Armstrong, Jonathan" initials="AJ" userId="S::jonathan.armstrong@tea.texas.gov::c71c3ef2-bf95-44e3-8236-3c97340b8070" providerId="AD"/>
  <p188:author id="{F3B9CD8A-88BF-7234-0BD9-057E1B5D30D0}" name="Jubert, Katie" initials="JK" userId="S::katherine.jubert@tea.texas.gov::903d0b59-d45a-4b16-a8ee-9589756ad94a" providerId="AD"/>
  <p188:author id="{BBA6FFA8-4A53-8E45-91EB-4A50EF9295B7}" name="Jubert, Katie" initials="KJ" userId="S::Katherine.Jubert@tea.texas.gov::903d0b59-d45a-4b16-a8ee-9589756ad94a" providerId="AD"/>
  <p188:author id="{6B5E4DAC-4675-5B52-7DE1-4AB6B80C2E34}" name="Witherell, Courtney" initials="CW" userId="S::Courtney.Witherell@tea.texas.gov::74dc9423-8b0b-4703-8ac7-18243d89a35e" providerId="AD"/>
  <p188:author id="{B3186CC5-2644-2C78-254B-F4AB1677B457}" name="Hernandez, Jimmy" initials="HJ" userId="S::jimmy.hernandez@tea.texas.gov::dd741077-0856-46ba-9fd6-058d27be218d" providerId="AD"/>
  <p188:author id="{4F2150CF-74EE-1938-DB52-D8AC8D721F36}" name="Phelps, Cindy" initials="CP" userId="S::Cindy.Phelps@tea.texas.gov::4988b509-ba9b-4653-a731-eebc83d8dd8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22222"/>
    <a:srgbClr val="282828"/>
    <a:srgbClr val="1C1C1C"/>
    <a:srgbClr val="00B050"/>
    <a:srgbClr val="C00000"/>
    <a:srgbClr val="BDE7FD"/>
    <a:srgbClr val="CA313C"/>
    <a:srgbClr val="06365D"/>
    <a:srgbClr val="7F7F7F"/>
    <a:srgbClr val="E080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E4D689-C696-4AFB-8830-0E66D0F921C2}" v="12" dt="2026-09-03T17:31:15.561"/>
    <p1510:client id="{957FDCB4-C8CA-65A5-1541-F756F6C1B96C}" v="98" dt="2026-09-03T16:59:59.588"/>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therell, Courtney" userId="74dc9423-8b0b-4703-8ac7-18243d89a35e" providerId="ADAL" clId="{BECE667E-8317-4BFA-8E5E-6EEF4B1EEF6C}"/>
    <pc:docChg chg="undo redo custSel addSld delSld modSld sldOrd">
      <pc:chgData name="Witherell, Courtney" userId="74dc9423-8b0b-4703-8ac7-18243d89a35e" providerId="ADAL" clId="{BECE667E-8317-4BFA-8E5E-6EEF4B1EEF6C}" dt="2026-08-13T20:26:08.642" v="1420" actId="20577"/>
      <pc:docMkLst>
        <pc:docMk/>
      </pc:docMkLst>
      <pc:sldChg chg="addSp delSp modSp mod modNotesTx">
        <pc:chgData name="Witherell, Courtney" userId="74dc9423-8b0b-4703-8ac7-18243d89a35e" providerId="ADAL" clId="{BECE667E-8317-4BFA-8E5E-6EEF4B1EEF6C}" dt="2026-08-13T15:26:51.909" v="1377" actId="20577"/>
        <pc:sldMkLst>
          <pc:docMk/>
          <pc:sldMk cId="1201577057" sldId="288"/>
        </pc:sldMkLst>
        <pc:spChg chg="add">
          <ac:chgData name="Witherell, Courtney" userId="74dc9423-8b0b-4703-8ac7-18243d89a35e" providerId="ADAL" clId="{BECE667E-8317-4BFA-8E5E-6EEF4B1EEF6C}" dt="2026-08-12T23:37:41.464" v="997" actId="22"/>
          <ac:spMkLst>
            <pc:docMk/>
            <pc:sldMk cId="1201577057" sldId="288"/>
            <ac:spMk id="9" creationId="{20C1F604-D3AB-3C59-8F23-C81613CAB72A}"/>
          </ac:spMkLst>
        </pc:spChg>
        <pc:spChg chg="mod">
          <ac:chgData name="Witherell, Courtney" userId="74dc9423-8b0b-4703-8ac7-18243d89a35e" providerId="ADAL" clId="{BECE667E-8317-4BFA-8E5E-6EEF4B1EEF6C}" dt="2026-08-13T15:26:51.909" v="1377" actId="20577"/>
          <ac:spMkLst>
            <pc:docMk/>
            <pc:sldMk cId="1201577057" sldId="288"/>
            <ac:spMk id="13" creationId="{98BA65D1-B14B-88E5-4774-5F6A413D6279}"/>
          </ac:spMkLst>
        </pc:spChg>
        <pc:graphicFrameChg chg="mod modGraphic">
          <ac:chgData name="Witherell, Courtney" userId="74dc9423-8b0b-4703-8ac7-18243d89a35e" providerId="ADAL" clId="{BECE667E-8317-4BFA-8E5E-6EEF4B1EEF6C}" dt="2026-08-13T15:24:45.971" v="1364" actId="1035"/>
          <ac:graphicFrameMkLst>
            <pc:docMk/>
            <pc:sldMk cId="1201577057" sldId="288"/>
            <ac:graphicFrameMk id="14" creationId="{0B31AC43-4338-1D0D-47D1-D4327B9A327C}"/>
          </ac:graphicFrameMkLst>
        </pc:graphicFrameChg>
        <pc:picChg chg="add mod">
          <ac:chgData name="Witherell, Courtney" userId="74dc9423-8b0b-4703-8ac7-18243d89a35e" providerId="ADAL" clId="{BECE667E-8317-4BFA-8E5E-6EEF4B1EEF6C}" dt="2026-08-12T23:35:25.728" v="977" actId="1076"/>
          <ac:picMkLst>
            <pc:docMk/>
            <pc:sldMk cId="1201577057" sldId="288"/>
            <ac:picMk id="5" creationId="{B72D101F-6BD1-896A-7356-0463212FC9BA}"/>
          </ac:picMkLst>
        </pc:picChg>
      </pc:sldChg>
      <pc:sldChg chg="modSp add del mod modNotesTx">
        <pc:chgData name="Witherell, Courtney" userId="74dc9423-8b0b-4703-8ac7-18243d89a35e" providerId="ADAL" clId="{BECE667E-8317-4BFA-8E5E-6EEF4B1EEF6C}" dt="2026-08-13T15:25:10.185" v="1367" actId="20577"/>
        <pc:sldMkLst>
          <pc:docMk/>
          <pc:sldMk cId="441914551" sldId="2145708479"/>
        </pc:sldMkLst>
        <pc:spChg chg="mod">
          <ac:chgData name="Witherell, Courtney" userId="74dc9423-8b0b-4703-8ac7-18243d89a35e" providerId="ADAL" clId="{BECE667E-8317-4BFA-8E5E-6EEF4B1EEF6C}" dt="2026-08-13T15:25:10.185" v="1367" actId="20577"/>
          <ac:spMkLst>
            <pc:docMk/>
            <pc:sldMk cId="441914551" sldId="2145708479"/>
            <ac:spMk id="24" creationId="{578B9AAF-D69F-BFFD-E71D-3CA7BBEFF169}"/>
          </ac:spMkLst>
        </pc:spChg>
        <pc:spChg chg="mod">
          <ac:chgData name="Witherell, Courtney" userId="74dc9423-8b0b-4703-8ac7-18243d89a35e" providerId="ADAL" clId="{BECE667E-8317-4BFA-8E5E-6EEF4B1EEF6C}" dt="2026-08-13T00:18:53.930" v="1014" actId="1035"/>
          <ac:spMkLst>
            <pc:docMk/>
            <pc:sldMk cId="441914551" sldId="2145708479"/>
            <ac:spMk id="28" creationId="{C2152DE9-02C7-2DE9-EEF3-AEAECF130ABB}"/>
          </ac:spMkLst>
        </pc:spChg>
      </pc:sldChg>
      <pc:sldChg chg="addSp delSp modSp mod modNotesTx">
        <pc:chgData name="Witherell, Courtney" userId="74dc9423-8b0b-4703-8ac7-18243d89a35e" providerId="ADAL" clId="{BECE667E-8317-4BFA-8E5E-6EEF4B1EEF6C}" dt="2026-08-13T15:27:32.165" v="1400"/>
        <pc:sldMkLst>
          <pc:docMk/>
          <pc:sldMk cId="2302564612" sldId="2145708481"/>
        </pc:sldMkLst>
        <pc:spChg chg="mod">
          <ac:chgData name="Witherell, Courtney" userId="74dc9423-8b0b-4703-8ac7-18243d89a35e" providerId="ADAL" clId="{BECE667E-8317-4BFA-8E5E-6EEF4B1EEF6C}" dt="2026-08-13T15:27:32.165" v="1400"/>
          <ac:spMkLst>
            <pc:docMk/>
            <pc:sldMk cId="2302564612" sldId="2145708481"/>
            <ac:spMk id="13" creationId="{8AFCF8CB-7305-F839-B500-DD612B2C4DDD}"/>
          </ac:spMkLst>
        </pc:spChg>
        <pc:spChg chg="add mod">
          <ac:chgData name="Witherell, Courtney" userId="74dc9423-8b0b-4703-8ac7-18243d89a35e" providerId="ADAL" clId="{BECE667E-8317-4BFA-8E5E-6EEF4B1EEF6C}" dt="2026-08-13T00:26:27.639" v="1041" actId="1076"/>
          <ac:spMkLst>
            <pc:docMk/>
            <pc:sldMk cId="2302564612" sldId="2145708481"/>
            <ac:spMk id="31" creationId="{CB80EBFB-D2B4-6CE8-9617-BDBFDBE4E77E}"/>
          </ac:spMkLst>
        </pc:spChg>
        <pc:spChg chg="add mod">
          <ac:chgData name="Witherell, Courtney" userId="74dc9423-8b0b-4703-8ac7-18243d89a35e" providerId="ADAL" clId="{BECE667E-8317-4BFA-8E5E-6EEF4B1EEF6C}" dt="2026-08-13T00:26:31.172" v="1042" actId="1076"/>
          <ac:spMkLst>
            <pc:docMk/>
            <pc:sldMk cId="2302564612" sldId="2145708481"/>
            <ac:spMk id="32" creationId="{FC09EDD7-6F0D-8072-32F2-BEF07198ADA0}"/>
          </ac:spMkLst>
        </pc:spChg>
        <pc:spChg chg="add mod">
          <ac:chgData name="Witherell, Courtney" userId="74dc9423-8b0b-4703-8ac7-18243d89a35e" providerId="ADAL" clId="{BECE667E-8317-4BFA-8E5E-6EEF4B1EEF6C}" dt="2026-08-13T00:26:40.373" v="1043" actId="1076"/>
          <ac:spMkLst>
            <pc:docMk/>
            <pc:sldMk cId="2302564612" sldId="2145708481"/>
            <ac:spMk id="33" creationId="{46156D3F-4EF8-1265-A3A4-68C55B6D0195}"/>
          </ac:spMkLst>
        </pc:spChg>
        <pc:spChg chg="add mod">
          <ac:chgData name="Witherell, Courtney" userId="74dc9423-8b0b-4703-8ac7-18243d89a35e" providerId="ADAL" clId="{BECE667E-8317-4BFA-8E5E-6EEF4B1EEF6C}" dt="2026-08-13T00:25:30.023" v="1034"/>
          <ac:spMkLst>
            <pc:docMk/>
            <pc:sldMk cId="2302564612" sldId="2145708481"/>
            <ac:spMk id="34" creationId="{C7F24AFA-EA05-A890-A76D-7A3C7F6F54E5}"/>
          </ac:spMkLst>
        </pc:spChg>
        <pc:spChg chg="add mod">
          <ac:chgData name="Witherell, Courtney" userId="74dc9423-8b0b-4703-8ac7-18243d89a35e" providerId="ADAL" clId="{BECE667E-8317-4BFA-8E5E-6EEF4B1EEF6C}" dt="2026-08-13T00:25:30.023" v="1034"/>
          <ac:spMkLst>
            <pc:docMk/>
            <pc:sldMk cId="2302564612" sldId="2145708481"/>
            <ac:spMk id="35" creationId="{3B0FC590-8593-C10E-A3F9-2F2B8A722215}"/>
          </ac:spMkLst>
        </pc:spChg>
        <pc:graphicFrameChg chg="mod modGraphic">
          <ac:chgData name="Witherell, Courtney" userId="74dc9423-8b0b-4703-8ac7-18243d89a35e" providerId="ADAL" clId="{BECE667E-8317-4BFA-8E5E-6EEF4B1EEF6C}" dt="2026-08-13T15:27:26.987" v="1399" actId="1035"/>
          <ac:graphicFrameMkLst>
            <pc:docMk/>
            <pc:sldMk cId="2302564612" sldId="2145708481"/>
            <ac:graphicFrameMk id="14" creationId="{3FD80FB9-F666-EEA7-126F-80EBDFD353AB}"/>
          </ac:graphicFrameMkLst>
        </pc:graphicFrameChg>
        <pc:picChg chg="add mod">
          <ac:chgData name="Witherell, Courtney" userId="74dc9423-8b0b-4703-8ac7-18243d89a35e" providerId="ADAL" clId="{BECE667E-8317-4BFA-8E5E-6EEF4B1EEF6C}" dt="2026-08-13T00:26:16.891" v="1040" actId="1076"/>
          <ac:picMkLst>
            <pc:docMk/>
            <pc:sldMk cId="2302564612" sldId="2145708481"/>
            <ac:picMk id="37" creationId="{B921CC20-A375-A1DF-A420-A508F8FB7924}"/>
          </ac:picMkLst>
        </pc:picChg>
      </pc:sldChg>
      <pc:sldChg chg="addSp delSp modSp mod ord modNotesTx">
        <pc:chgData name="Witherell, Courtney" userId="74dc9423-8b0b-4703-8ac7-18243d89a35e" providerId="ADAL" clId="{BECE667E-8317-4BFA-8E5E-6EEF4B1EEF6C}" dt="2026-08-13T15:28:04.814" v="1418" actId="20577"/>
        <pc:sldMkLst>
          <pc:docMk/>
          <pc:sldMk cId="4166973299" sldId="2145708483"/>
        </pc:sldMkLst>
        <pc:spChg chg="add">
          <ac:chgData name="Witherell, Courtney" userId="74dc9423-8b0b-4703-8ac7-18243d89a35e" providerId="ADAL" clId="{BECE667E-8317-4BFA-8E5E-6EEF4B1EEF6C}" dt="2026-08-13T00:28:27.940" v="1055" actId="22"/>
          <ac:spMkLst>
            <pc:docMk/>
            <pc:sldMk cId="4166973299" sldId="2145708483"/>
            <ac:spMk id="5" creationId="{4711575B-BAF8-E71A-C5A1-37DC1FE8C82B}"/>
          </ac:spMkLst>
        </pc:spChg>
        <pc:spChg chg="add mod">
          <ac:chgData name="Witherell, Courtney" userId="74dc9423-8b0b-4703-8ac7-18243d89a35e" providerId="ADAL" clId="{BECE667E-8317-4BFA-8E5E-6EEF4B1EEF6C}" dt="2026-08-13T00:29:29.877" v="1095" actId="1036"/>
          <ac:spMkLst>
            <pc:docMk/>
            <pc:sldMk cId="4166973299" sldId="2145708483"/>
            <ac:spMk id="12" creationId="{9AE0F912-D919-5F95-6A24-3929029D286C}"/>
          </ac:spMkLst>
        </pc:spChg>
        <pc:spChg chg="mod">
          <ac:chgData name="Witherell, Courtney" userId="74dc9423-8b0b-4703-8ac7-18243d89a35e" providerId="ADAL" clId="{BECE667E-8317-4BFA-8E5E-6EEF4B1EEF6C}" dt="2026-08-13T15:28:04.814" v="1418" actId="20577"/>
          <ac:spMkLst>
            <pc:docMk/>
            <pc:sldMk cId="4166973299" sldId="2145708483"/>
            <ac:spMk id="13" creationId="{E67A6356-BE9F-C37D-C74E-372B5445AAED}"/>
          </ac:spMkLst>
        </pc:spChg>
        <pc:spChg chg="add mod">
          <ac:chgData name="Witherell, Courtney" userId="74dc9423-8b0b-4703-8ac7-18243d89a35e" providerId="ADAL" clId="{BECE667E-8317-4BFA-8E5E-6EEF4B1EEF6C}" dt="2026-08-13T00:29:35.950" v="1116" actId="1035"/>
          <ac:spMkLst>
            <pc:docMk/>
            <pc:sldMk cId="4166973299" sldId="2145708483"/>
            <ac:spMk id="25" creationId="{1DEFAA3E-E667-10F3-5C7E-66D16455DAEC}"/>
          </ac:spMkLst>
        </pc:spChg>
        <pc:spChg chg="add">
          <ac:chgData name="Witherell, Courtney" userId="74dc9423-8b0b-4703-8ac7-18243d89a35e" providerId="ADAL" clId="{BECE667E-8317-4BFA-8E5E-6EEF4B1EEF6C}" dt="2026-08-13T00:28:27.940" v="1055" actId="22"/>
          <ac:spMkLst>
            <pc:docMk/>
            <pc:sldMk cId="4166973299" sldId="2145708483"/>
            <ac:spMk id="28" creationId="{7707DA85-D8ED-89A3-0281-257FD7453EA0}"/>
          </ac:spMkLst>
        </pc:spChg>
        <pc:spChg chg="add">
          <ac:chgData name="Witherell, Courtney" userId="74dc9423-8b0b-4703-8ac7-18243d89a35e" providerId="ADAL" clId="{BECE667E-8317-4BFA-8E5E-6EEF4B1EEF6C}" dt="2026-08-13T00:28:27.940" v="1055" actId="22"/>
          <ac:spMkLst>
            <pc:docMk/>
            <pc:sldMk cId="4166973299" sldId="2145708483"/>
            <ac:spMk id="30" creationId="{6921737E-5A9D-C4D7-0E62-BF9B30A64BCD}"/>
          </ac:spMkLst>
        </pc:spChg>
        <pc:graphicFrameChg chg="mod modGraphic">
          <ac:chgData name="Witherell, Courtney" userId="74dc9423-8b0b-4703-8ac7-18243d89a35e" providerId="ADAL" clId="{BECE667E-8317-4BFA-8E5E-6EEF4B1EEF6C}" dt="2026-08-13T15:27:52.999" v="1415" actId="1035"/>
          <ac:graphicFrameMkLst>
            <pc:docMk/>
            <pc:sldMk cId="4166973299" sldId="2145708483"/>
            <ac:graphicFrameMk id="14" creationId="{016CA9AC-5D9A-7F19-DCAA-09F756C0948C}"/>
          </ac:graphicFrameMkLst>
        </pc:graphicFrameChg>
        <pc:picChg chg="add mod">
          <ac:chgData name="Witherell, Courtney" userId="74dc9423-8b0b-4703-8ac7-18243d89a35e" providerId="ADAL" clId="{BECE667E-8317-4BFA-8E5E-6EEF4B1EEF6C}" dt="2026-08-13T00:29:19.575" v="1069" actId="1076"/>
          <ac:picMkLst>
            <pc:docMk/>
            <pc:sldMk cId="4166973299" sldId="2145708483"/>
            <ac:picMk id="32" creationId="{EF514397-DC10-9605-1553-915924347DAB}"/>
          </ac:picMkLst>
        </pc:picChg>
      </pc:sldChg>
      <pc:sldChg chg="addSp delSp modSp mod">
        <pc:chgData name="Witherell, Courtney" userId="74dc9423-8b0b-4703-8ac7-18243d89a35e" providerId="ADAL" clId="{BECE667E-8317-4BFA-8E5E-6EEF4B1EEF6C}" dt="2026-08-13T00:19:43.320" v="1017" actId="1076"/>
        <pc:sldMkLst>
          <pc:docMk/>
          <pc:sldMk cId="1638135326" sldId="2145708487"/>
        </pc:sldMkLst>
        <pc:picChg chg="add mod">
          <ac:chgData name="Witherell, Courtney" userId="74dc9423-8b0b-4703-8ac7-18243d89a35e" providerId="ADAL" clId="{BECE667E-8317-4BFA-8E5E-6EEF4B1EEF6C}" dt="2026-08-13T00:19:43.320" v="1017" actId="1076"/>
          <ac:picMkLst>
            <pc:docMk/>
            <pc:sldMk cId="1638135326" sldId="2145708487"/>
            <ac:picMk id="6" creationId="{713B0D37-F286-F19B-72E3-75B4F02802C5}"/>
          </ac:picMkLst>
        </pc:picChg>
      </pc:sldChg>
      <pc:sldChg chg="addSp delSp modSp mod modNotesTx">
        <pc:chgData name="Witherell, Courtney" userId="74dc9423-8b0b-4703-8ac7-18243d89a35e" providerId="ADAL" clId="{BECE667E-8317-4BFA-8E5E-6EEF4B1EEF6C}" dt="2026-08-13T00:31:24.739" v="1164" actId="404"/>
        <pc:sldMkLst>
          <pc:docMk/>
          <pc:sldMk cId="4136376061" sldId="2145708489"/>
        </pc:sldMkLst>
        <pc:spChg chg="mod">
          <ac:chgData name="Witherell, Courtney" userId="74dc9423-8b0b-4703-8ac7-18243d89a35e" providerId="ADAL" clId="{BECE667E-8317-4BFA-8E5E-6EEF4B1EEF6C}" dt="2026-08-13T00:31:24.739" v="1164" actId="404"/>
          <ac:spMkLst>
            <pc:docMk/>
            <pc:sldMk cId="4136376061" sldId="2145708489"/>
            <ac:spMk id="20" creationId="{AE135D9D-31EB-3197-09A8-D99237A69673}"/>
          </ac:spMkLst>
        </pc:spChg>
      </pc:sldChg>
      <pc:sldChg chg="addSp delSp modSp mod">
        <pc:chgData name="Witherell, Courtney" userId="74dc9423-8b0b-4703-8ac7-18243d89a35e" providerId="ADAL" clId="{BECE667E-8317-4BFA-8E5E-6EEF4B1EEF6C}" dt="2026-08-12T23:23:15.510" v="937" actId="20577"/>
        <pc:sldMkLst>
          <pc:docMk/>
          <pc:sldMk cId="1322023633" sldId="2145708503"/>
        </pc:sldMkLst>
        <pc:spChg chg="mod">
          <ac:chgData name="Witherell, Courtney" userId="74dc9423-8b0b-4703-8ac7-18243d89a35e" providerId="ADAL" clId="{BECE667E-8317-4BFA-8E5E-6EEF4B1EEF6C}" dt="2026-08-12T23:22:53.347" v="917" actId="20577"/>
          <ac:spMkLst>
            <pc:docMk/>
            <pc:sldMk cId="1322023633" sldId="2145708503"/>
            <ac:spMk id="2" creationId="{99EDEFCB-78C7-C6D3-A3E0-F1A8CDABE709}"/>
          </ac:spMkLst>
        </pc:spChg>
        <pc:spChg chg="mod">
          <ac:chgData name="Witherell, Courtney" userId="74dc9423-8b0b-4703-8ac7-18243d89a35e" providerId="ADAL" clId="{BECE667E-8317-4BFA-8E5E-6EEF4B1EEF6C}" dt="2026-08-12T23:22:56.946" v="921" actId="20577"/>
          <ac:spMkLst>
            <pc:docMk/>
            <pc:sldMk cId="1322023633" sldId="2145708503"/>
            <ac:spMk id="9" creationId="{E3E3D387-F634-EBF1-01A6-4B7734D6DE27}"/>
          </ac:spMkLst>
        </pc:spChg>
        <pc:graphicFrameChg chg="add modGraphic">
          <ac:chgData name="Witherell, Courtney" userId="74dc9423-8b0b-4703-8ac7-18243d89a35e" providerId="ADAL" clId="{BECE667E-8317-4BFA-8E5E-6EEF4B1EEF6C}" dt="2026-08-12T23:23:15.510" v="937" actId="20577"/>
          <ac:graphicFrameMkLst>
            <pc:docMk/>
            <pc:sldMk cId="1322023633" sldId="2145708503"/>
            <ac:graphicFrameMk id="4" creationId="{5D30875A-91F2-25DB-EEE3-BD1A010E9A96}"/>
          </ac:graphicFrameMkLst>
        </pc:graphicFrameChg>
      </pc:sldChg>
      <pc:sldChg chg="addSp delSp modSp mod modNotesTx">
        <pc:chgData name="Witherell, Courtney" userId="74dc9423-8b0b-4703-8ac7-18243d89a35e" providerId="ADAL" clId="{BECE667E-8317-4BFA-8E5E-6EEF4B1EEF6C}" dt="2026-08-13T00:39:46.244" v="1223" actId="1076"/>
        <pc:sldMkLst>
          <pc:docMk/>
          <pc:sldMk cId="3139272075" sldId="2145708506"/>
        </pc:sldMkLst>
        <pc:spChg chg="mod">
          <ac:chgData name="Witherell, Courtney" userId="74dc9423-8b0b-4703-8ac7-18243d89a35e" providerId="ADAL" clId="{BECE667E-8317-4BFA-8E5E-6EEF4B1EEF6C}" dt="2026-08-13T00:38:08.961" v="1205" actId="1035"/>
          <ac:spMkLst>
            <pc:docMk/>
            <pc:sldMk cId="3139272075" sldId="2145708506"/>
            <ac:spMk id="9" creationId="{5AF0410B-9842-1CEB-8669-158014E422EC}"/>
          </ac:spMkLst>
        </pc:spChg>
        <pc:spChg chg="mod">
          <ac:chgData name="Witherell, Courtney" userId="74dc9423-8b0b-4703-8ac7-18243d89a35e" providerId="ADAL" clId="{BECE667E-8317-4BFA-8E5E-6EEF4B1EEF6C}" dt="2026-08-13T00:37:12.664" v="1180" actId="1038"/>
          <ac:spMkLst>
            <pc:docMk/>
            <pc:sldMk cId="3139272075" sldId="2145708506"/>
            <ac:spMk id="11" creationId="{F973B9F3-D315-92FF-C30D-47330E6DCDCC}"/>
          </ac:spMkLst>
        </pc:spChg>
        <pc:picChg chg="add mod ord">
          <ac:chgData name="Witherell, Courtney" userId="74dc9423-8b0b-4703-8ac7-18243d89a35e" providerId="ADAL" clId="{BECE667E-8317-4BFA-8E5E-6EEF4B1EEF6C}" dt="2026-08-13T00:38:08.961" v="1205" actId="1035"/>
          <ac:picMkLst>
            <pc:docMk/>
            <pc:sldMk cId="3139272075" sldId="2145708506"/>
            <ac:picMk id="7" creationId="{6F29EC09-806F-3B75-175F-B25401C757D4}"/>
          </ac:picMkLst>
        </pc:picChg>
        <pc:picChg chg="add mod">
          <ac:chgData name="Witherell, Courtney" userId="74dc9423-8b0b-4703-8ac7-18243d89a35e" providerId="ADAL" clId="{BECE667E-8317-4BFA-8E5E-6EEF4B1EEF6C}" dt="2026-08-13T00:39:46.244" v="1223" actId="1076"/>
          <ac:picMkLst>
            <pc:docMk/>
            <pc:sldMk cId="3139272075" sldId="2145708506"/>
            <ac:picMk id="19" creationId="{BFCF3C30-740A-62FC-7EAD-8AD1DAA63B83}"/>
          </ac:picMkLst>
        </pc:picChg>
      </pc:sldChg>
      <pc:sldChg chg="addSp delSp modSp mod modNotesTx">
        <pc:chgData name="Witherell, Courtney" userId="74dc9423-8b0b-4703-8ac7-18243d89a35e" providerId="ADAL" clId="{BECE667E-8317-4BFA-8E5E-6EEF4B1EEF6C}" dt="2026-08-13T00:45:29.413" v="1270" actId="1037"/>
        <pc:sldMkLst>
          <pc:docMk/>
          <pc:sldMk cId="3892208791" sldId="2145708512"/>
        </pc:sldMkLst>
        <pc:picChg chg="mod">
          <ac:chgData name="Witherell, Courtney" userId="74dc9423-8b0b-4703-8ac7-18243d89a35e" providerId="ADAL" clId="{BECE667E-8317-4BFA-8E5E-6EEF4B1EEF6C}" dt="2026-08-13T00:44:00.292" v="1233" actId="1076"/>
          <ac:picMkLst>
            <pc:docMk/>
            <pc:sldMk cId="3892208791" sldId="2145708512"/>
            <ac:picMk id="6" creationId="{5D56694A-A4DE-A3A8-CCAA-B4E58DBDEB23}"/>
          </ac:picMkLst>
        </pc:picChg>
        <pc:picChg chg="add mod">
          <ac:chgData name="Witherell, Courtney" userId="74dc9423-8b0b-4703-8ac7-18243d89a35e" providerId="ADAL" clId="{BECE667E-8317-4BFA-8E5E-6EEF4B1EEF6C}" dt="2026-08-13T00:45:29.413" v="1270" actId="1037"/>
          <ac:picMkLst>
            <pc:docMk/>
            <pc:sldMk cId="3892208791" sldId="2145708512"/>
            <ac:picMk id="10" creationId="{F6DC3484-54EA-FB4D-685A-D110D074457C}"/>
          </ac:picMkLst>
        </pc:picChg>
      </pc:sldChg>
      <pc:sldChg chg="addSp delSp modSp mod modNotesTx">
        <pc:chgData name="Witherell, Courtney" userId="74dc9423-8b0b-4703-8ac7-18243d89a35e" providerId="ADAL" clId="{BECE667E-8317-4BFA-8E5E-6EEF4B1EEF6C}" dt="2026-08-13T15:00:34.531" v="1275" actId="20577"/>
        <pc:sldMkLst>
          <pc:docMk/>
          <pc:sldMk cId="1181121795" sldId="2145708514"/>
        </pc:sldMkLst>
        <pc:spChg chg="mod">
          <ac:chgData name="Witherell, Courtney" userId="74dc9423-8b0b-4703-8ac7-18243d89a35e" providerId="ADAL" clId="{BECE667E-8317-4BFA-8E5E-6EEF4B1EEF6C}" dt="2026-08-12T23:22:36.516" v="913" actId="20577"/>
          <ac:spMkLst>
            <pc:docMk/>
            <pc:sldMk cId="1181121795" sldId="2145708514"/>
            <ac:spMk id="2" creationId="{21F455E0-8AE1-4F69-F8A6-5611FEE13542}"/>
          </ac:spMkLst>
        </pc:spChg>
      </pc:sldChg>
      <pc:sldChg chg="addSp delSp modSp mod">
        <pc:chgData name="Witherell, Courtney" userId="74dc9423-8b0b-4703-8ac7-18243d89a35e" providerId="ADAL" clId="{BECE667E-8317-4BFA-8E5E-6EEF4B1EEF6C}" dt="2026-08-13T15:11:44.472" v="1323" actId="478"/>
        <pc:sldMkLst>
          <pc:docMk/>
          <pc:sldMk cId="3845819082" sldId="2145708516"/>
        </pc:sldMkLst>
      </pc:sldChg>
      <pc:sldChg chg="addSp delSp modSp mod">
        <pc:chgData name="Witherell, Courtney" userId="74dc9423-8b0b-4703-8ac7-18243d89a35e" providerId="ADAL" clId="{BECE667E-8317-4BFA-8E5E-6EEF4B1EEF6C}" dt="2026-08-13T15:11:38.758" v="1322" actId="478"/>
        <pc:sldMkLst>
          <pc:docMk/>
          <pc:sldMk cId="2681177118" sldId="2145708517"/>
        </pc:sldMkLst>
      </pc:sldChg>
      <pc:sldChg chg="addSp delSp mod">
        <pc:chgData name="Witherell, Courtney" userId="74dc9423-8b0b-4703-8ac7-18243d89a35e" providerId="ADAL" clId="{BECE667E-8317-4BFA-8E5E-6EEF4B1EEF6C}" dt="2026-08-13T15:11:51.741" v="1324" actId="478"/>
        <pc:sldMkLst>
          <pc:docMk/>
          <pc:sldMk cId="980160002" sldId="2145708518"/>
        </pc:sldMkLst>
      </pc:sldChg>
      <pc:sldChg chg="addSp delSp modSp mod">
        <pc:chgData name="Witherell, Courtney" userId="74dc9423-8b0b-4703-8ac7-18243d89a35e" providerId="ADAL" clId="{BECE667E-8317-4BFA-8E5E-6EEF4B1EEF6C}" dt="2026-08-13T15:11:57.905" v="1325" actId="478"/>
        <pc:sldMkLst>
          <pc:docMk/>
          <pc:sldMk cId="476035980" sldId="2145708519"/>
        </pc:sldMkLst>
      </pc:sldChg>
      <pc:sldChg chg="add">
        <pc:chgData name="Witherell, Courtney" userId="74dc9423-8b0b-4703-8ac7-18243d89a35e" providerId="ADAL" clId="{BECE667E-8317-4BFA-8E5E-6EEF4B1EEF6C}" dt="2026-08-12T23:18:28.064" v="904"/>
        <pc:sldMkLst>
          <pc:docMk/>
          <pc:sldMk cId="3408442530" sldId="2147482737"/>
        </pc:sldMkLst>
      </pc:sldChg>
      <pc:sldChg chg="add">
        <pc:chgData name="Witherell, Courtney" userId="74dc9423-8b0b-4703-8ac7-18243d89a35e" providerId="ADAL" clId="{BECE667E-8317-4BFA-8E5E-6EEF4B1EEF6C}" dt="2026-08-12T23:18:51.163" v="906"/>
        <pc:sldMkLst>
          <pc:docMk/>
          <pc:sldMk cId="3808699773" sldId="2147482738"/>
        </pc:sldMkLst>
      </pc:sldChg>
      <pc:sldChg chg="addSp delSp modSp add mod">
        <pc:chgData name="Witherell, Courtney" userId="74dc9423-8b0b-4703-8ac7-18243d89a35e" providerId="ADAL" clId="{BECE667E-8317-4BFA-8E5E-6EEF4B1EEF6C}" dt="2026-08-13T20:26:08.642" v="1420" actId="20577"/>
        <pc:sldMkLst>
          <pc:docMk/>
          <pc:sldMk cId="3768543733" sldId="2147482739"/>
        </pc:sldMkLst>
        <pc:spChg chg="add">
          <ac:chgData name="Witherell, Courtney" userId="74dc9423-8b0b-4703-8ac7-18243d89a35e" providerId="ADAL" clId="{BECE667E-8317-4BFA-8E5E-6EEF4B1EEF6C}" dt="2026-08-12T23:30:51.737" v="945" actId="22"/>
          <ac:spMkLst>
            <pc:docMk/>
            <pc:sldMk cId="3768543733" sldId="2147482739"/>
            <ac:spMk id="10" creationId="{EE7FA4E7-7E78-4026-973F-6F5119120697}"/>
          </ac:spMkLst>
        </pc:spChg>
        <pc:spChg chg="mod">
          <ac:chgData name="Witherell, Courtney" userId="74dc9423-8b0b-4703-8ac7-18243d89a35e" providerId="ADAL" clId="{BECE667E-8317-4BFA-8E5E-6EEF4B1EEF6C}" dt="2026-08-13T15:26:20.454" v="1369" actId="20577"/>
          <ac:spMkLst>
            <pc:docMk/>
            <pc:sldMk cId="3768543733" sldId="2147482739"/>
            <ac:spMk id="24" creationId="{428ABE28-D793-5C2A-E9F1-F37014617951}"/>
          </ac:spMkLst>
        </pc:spChg>
        <pc:spChg chg="mod">
          <ac:chgData name="Witherell, Courtney" userId="74dc9423-8b0b-4703-8ac7-18243d89a35e" providerId="ADAL" clId="{BECE667E-8317-4BFA-8E5E-6EEF4B1EEF6C}" dt="2026-08-13T20:26:08.642" v="1420" actId="20577"/>
          <ac:spMkLst>
            <pc:docMk/>
            <pc:sldMk cId="3768543733" sldId="2147482739"/>
            <ac:spMk id="28" creationId="{D083A86A-12DD-3269-4D1C-D8EC377029A8}"/>
          </ac:spMkLst>
        </pc:spChg>
        <pc:spChg chg="mod">
          <ac:chgData name="Witherell, Courtney" userId="74dc9423-8b0b-4703-8ac7-18243d89a35e" providerId="ADAL" clId="{BECE667E-8317-4BFA-8E5E-6EEF4B1EEF6C}" dt="2026-08-12T23:29:53.122" v="939" actId="20577"/>
          <ac:spMkLst>
            <pc:docMk/>
            <pc:sldMk cId="3768543733" sldId="2147482739"/>
            <ac:spMk id="30" creationId="{4F5C18B1-55EF-6192-DA03-5073D6CF88D5}"/>
          </ac:spMkLst>
        </pc:spChg>
        <pc:graphicFrameChg chg="add">
          <ac:chgData name="Witherell, Courtney" userId="74dc9423-8b0b-4703-8ac7-18243d89a35e" providerId="ADAL" clId="{BECE667E-8317-4BFA-8E5E-6EEF4B1EEF6C}" dt="2026-08-12T23:30:42.429" v="944" actId="22"/>
          <ac:graphicFrameMkLst>
            <pc:docMk/>
            <pc:sldMk cId="3768543733" sldId="2147482739"/>
            <ac:graphicFrameMk id="8" creationId="{44A89766-CD24-4AE3-EA8A-B8489367E734}"/>
          </ac:graphicFrameMkLst>
        </pc:graphicFrameChg>
      </pc:sldChg>
    </pc:docChg>
  </pc:docChgLst>
  <pc:docChgLst>
    <pc:chgData name="Armstrong, Jonathan" userId="c71c3ef2-bf95-44e3-8236-3c97340b8070" providerId="ADAL" clId="{6F2D3EAC-FB94-472E-807E-5CF0BA2E1C99}"/>
    <pc:docChg chg="custSel addSld modSld sldOrd modMainMaster">
      <pc:chgData name="Armstrong, Jonathan" userId="c71c3ef2-bf95-44e3-8236-3c97340b8070" providerId="ADAL" clId="{6F2D3EAC-FB94-472E-807E-5CF0BA2E1C99}" dt="2026-08-13T14:55:05.462" v="555" actId="20577"/>
      <pc:docMkLst>
        <pc:docMk/>
      </pc:docMkLst>
      <pc:sldChg chg="modSp mod">
        <pc:chgData name="Armstrong, Jonathan" userId="c71c3ef2-bf95-44e3-8236-3c97340b8070" providerId="ADAL" clId="{6F2D3EAC-FB94-472E-807E-5CF0BA2E1C99}" dt="2026-08-13T13:50:52.177" v="19" actId="108"/>
        <pc:sldMkLst>
          <pc:docMk/>
          <pc:sldMk cId="1201577057" sldId="288"/>
        </pc:sldMkLst>
        <pc:graphicFrameChg chg="mod modGraphic">
          <ac:chgData name="Armstrong, Jonathan" userId="c71c3ef2-bf95-44e3-8236-3c97340b8070" providerId="ADAL" clId="{6F2D3EAC-FB94-472E-807E-5CF0BA2E1C99}" dt="2026-08-13T13:50:52.177" v="19" actId="108"/>
          <ac:graphicFrameMkLst>
            <pc:docMk/>
            <pc:sldMk cId="1201577057" sldId="288"/>
            <ac:graphicFrameMk id="14" creationId="{0B31AC43-4338-1D0D-47D1-D4327B9A327C}"/>
          </ac:graphicFrameMkLst>
        </pc:graphicFrameChg>
      </pc:sldChg>
      <pc:sldChg chg="modSp mod">
        <pc:chgData name="Armstrong, Jonathan" userId="c71c3ef2-bf95-44e3-8236-3c97340b8070" providerId="ADAL" clId="{6F2D3EAC-FB94-472E-807E-5CF0BA2E1C99}" dt="2026-08-13T13:56:47.690" v="39" actId="108"/>
        <pc:sldMkLst>
          <pc:docMk/>
          <pc:sldMk cId="2302564612" sldId="2145708481"/>
        </pc:sldMkLst>
        <pc:graphicFrameChg chg="mod modGraphic">
          <ac:chgData name="Armstrong, Jonathan" userId="c71c3ef2-bf95-44e3-8236-3c97340b8070" providerId="ADAL" clId="{6F2D3EAC-FB94-472E-807E-5CF0BA2E1C99}" dt="2026-08-13T13:56:47.690" v="39" actId="108"/>
          <ac:graphicFrameMkLst>
            <pc:docMk/>
            <pc:sldMk cId="2302564612" sldId="2145708481"/>
            <ac:graphicFrameMk id="14" creationId="{3FD80FB9-F666-EEA7-126F-80EBDFD353AB}"/>
          </ac:graphicFrameMkLst>
        </pc:graphicFrameChg>
      </pc:sldChg>
      <pc:sldChg chg="modSp mod">
        <pc:chgData name="Armstrong, Jonathan" userId="c71c3ef2-bf95-44e3-8236-3c97340b8070" providerId="ADAL" clId="{6F2D3EAC-FB94-472E-807E-5CF0BA2E1C99}" dt="2026-08-13T14:27:12.262" v="67" actId="108"/>
        <pc:sldMkLst>
          <pc:docMk/>
          <pc:sldMk cId="4166973299" sldId="2145708483"/>
        </pc:sldMkLst>
        <pc:graphicFrameChg chg="mod modGraphic">
          <ac:chgData name="Armstrong, Jonathan" userId="c71c3ef2-bf95-44e3-8236-3c97340b8070" providerId="ADAL" clId="{6F2D3EAC-FB94-472E-807E-5CF0BA2E1C99}" dt="2026-08-13T14:27:12.262" v="67" actId="108"/>
          <ac:graphicFrameMkLst>
            <pc:docMk/>
            <pc:sldMk cId="4166973299" sldId="2145708483"/>
            <ac:graphicFrameMk id="14" creationId="{016CA9AC-5D9A-7F19-DCAA-09F756C0948C}"/>
          </ac:graphicFrameMkLst>
        </pc:graphicFrameChg>
      </pc:sldChg>
      <pc:sldChg chg="addSp delSp modSp mod">
        <pc:chgData name="Armstrong, Jonathan" userId="c71c3ef2-bf95-44e3-8236-3c97340b8070" providerId="ADAL" clId="{6F2D3EAC-FB94-472E-807E-5CF0BA2E1C99}" dt="2026-08-13T14:47:29.829" v="401" actId="20577"/>
        <pc:sldMkLst>
          <pc:docMk/>
          <pc:sldMk cId="3845819082" sldId="2145708516"/>
        </pc:sldMkLst>
        <pc:grpChg chg="add mod">
          <ac:chgData name="Armstrong, Jonathan" userId="c71c3ef2-bf95-44e3-8236-3c97340b8070" providerId="ADAL" clId="{6F2D3EAC-FB94-472E-807E-5CF0BA2E1C99}" dt="2026-08-13T14:44:28.503" v="339" actId="1076"/>
          <ac:grpSpMkLst>
            <pc:docMk/>
            <pc:sldMk cId="3845819082" sldId="2145708516"/>
            <ac:grpSpMk id="18" creationId="{2E731592-537B-DDD0-ADDA-1DCE32DFCB9B}"/>
          </ac:grpSpMkLst>
        </pc:grpChg>
        <pc:graphicFrameChg chg="modGraphic">
          <ac:chgData name="Armstrong, Jonathan" userId="c71c3ef2-bf95-44e3-8236-3c97340b8070" providerId="ADAL" clId="{6F2D3EAC-FB94-472E-807E-5CF0BA2E1C99}" dt="2026-08-13T14:47:29.829" v="401" actId="20577"/>
          <ac:graphicFrameMkLst>
            <pc:docMk/>
            <pc:sldMk cId="3845819082" sldId="2145708516"/>
            <ac:graphicFrameMk id="7" creationId="{056D8CF2-A4AF-D706-5673-1DD9A8A83D29}"/>
          </ac:graphicFrameMkLst>
        </pc:graphicFrameChg>
        <pc:picChg chg="add mod">
          <ac:chgData name="Armstrong, Jonathan" userId="c71c3ef2-bf95-44e3-8236-3c97340b8070" providerId="ADAL" clId="{6F2D3EAC-FB94-472E-807E-5CF0BA2E1C99}" dt="2026-08-13T14:44:17.143" v="335" actId="164"/>
          <ac:picMkLst>
            <pc:docMk/>
            <pc:sldMk cId="3845819082" sldId="2145708516"/>
            <ac:picMk id="8" creationId="{8DB14CCA-D7C1-73F2-19FD-4DA1527C484A}"/>
          </ac:picMkLst>
        </pc:picChg>
        <pc:picChg chg="add mod">
          <ac:chgData name="Armstrong, Jonathan" userId="c71c3ef2-bf95-44e3-8236-3c97340b8070" providerId="ADAL" clId="{6F2D3EAC-FB94-472E-807E-5CF0BA2E1C99}" dt="2026-08-13T14:44:17.143" v="335" actId="164"/>
          <ac:picMkLst>
            <pc:docMk/>
            <pc:sldMk cId="3845819082" sldId="2145708516"/>
            <ac:picMk id="10" creationId="{1DD93B49-4327-8928-D4D2-8EA0F0D9065B}"/>
          </ac:picMkLst>
        </pc:picChg>
        <pc:picChg chg="add mod">
          <ac:chgData name="Armstrong, Jonathan" userId="c71c3ef2-bf95-44e3-8236-3c97340b8070" providerId="ADAL" clId="{6F2D3EAC-FB94-472E-807E-5CF0BA2E1C99}" dt="2026-08-13T14:44:17.143" v="335" actId="164"/>
          <ac:picMkLst>
            <pc:docMk/>
            <pc:sldMk cId="3845819082" sldId="2145708516"/>
            <ac:picMk id="12" creationId="{DD90D7D0-F1F6-2A4A-C6F3-CFCB43A24490}"/>
          </ac:picMkLst>
        </pc:picChg>
        <pc:picChg chg="add mod">
          <ac:chgData name="Armstrong, Jonathan" userId="c71c3ef2-bf95-44e3-8236-3c97340b8070" providerId="ADAL" clId="{6F2D3EAC-FB94-472E-807E-5CF0BA2E1C99}" dt="2026-08-13T14:44:17.143" v="335" actId="164"/>
          <ac:picMkLst>
            <pc:docMk/>
            <pc:sldMk cId="3845819082" sldId="2145708516"/>
            <ac:picMk id="16" creationId="{6A035947-754D-1F63-39EB-79E49F2FFCC5}"/>
          </ac:picMkLst>
        </pc:picChg>
        <pc:cxnChg chg="add mod">
          <ac:chgData name="Armstrong, Jonathan" userId="c71c3ef2-bf95-44e3-8236-3c97340b8070" providerId="ADAL" clId="{6F2D3EAC-FB94-472E-807E-5CF0BA2E1C99}" dt="2026-08-13T14:44:17.143" v="335" actId="164"/>
          <ac:cxnSpMkLst>
            <pc:docMk/>
            <pc:sldMk cId="3845819082" sldId="2145708516"/>
            <ac:cxnSpMk id="17" creationId="{1D1F23E5-2A37-7A0F-15F4-6C194692605E}"/>
          </ac:cxnSpMkLst>
        </pc:cxnChg>
      </pc:sldChg>
      <pc:sldChg chg="addSp delSp modSp mod">
        <pc:chgData name="Armstrong, Jonathan" userId="c71c3ef2-bf95-44e3-8236-3c97340b8070" providerId="ADAL" clId="{6F2D3EAC-FB94-472E-807E-5CF0BA2E1C99}" dt="2026-08-13T14:47:25.100" v="399" actId="20577"/>
        <pc:sldMkLst>
          <pc:docMk/>
          <pc:sldMk cId="2681177118" sldId="2145708517"/>
        </pc:sldMkLst>
        <pc:spChg chg="mod ord">
          <ac:chgData name="Armstrong, Jonathan" userId="c71c3ef2-bf95-44e3-8236-3c97340b8070" providerId="ADAL" clId="{6F2D3EAC-FB94-472E-807E-5CF0BA2E1C99}" dt="2026-08-13T14:40:26.391" v="127"/>
          <ac:spMkLst>
            <pc:docMk/>
            <pc:sldMk cId="2681177118" sldId="2145708517"/>
            <ac:spMk id="2" creationId="{08D4F2C3-E534-13FF-85FE-812595E8A64A}"/>
          </ac:spMkLst>
        </pc:spChg>
        <pc:spChg chg="mod ord">
          <ac:chgData name="Armstrong, Jonathan" userId="c71c3ef2-bf95-44e3-8236-3c97340b8070" providerId="ADAL" clId="{6F2D3EAC-FB94-472E-807E-5CF0BA2E1C99}" dt="2026-08-13T14:40:26.392" v="129"/>
          <ac:spMkLst>
            <pc:docMk/>
            <pc:sldMk cId="2681177118" sldId="2145708517"/>
            <ac:spMk id="4" creationId="{69A3732F-E605-75AB-3998-468786548051}"/>
          </ac:spMkLst>
        </pc:spChg>
        <pc:grpChg chg="add mod">
          <ac:chgData name="Armstrong, Jonathan" userId="c71c3ef2-bf95-44e3-8236-3c97340b8070" providerId="ADAL" clId="{6F2D3EAC-FB94-472E-807E-5CF0BA2E1C99}" dt="2026-08-13T14:40:57.763" v="237" actId="1076"/>
          <ac:grpSpMkLst>
            <pc:docMk/>
            <pc:sldMk cId="2681177118" sldId="2145708517"/>
            <ac:grpSpMk id="26" creationId="{B4893A84-1589-A369-4FC7-E61FBC18B35F}"/>
          </ac:grpSpMkLst>
        </pc:grpChg>
        <pc:graphicFrameChg chg="mod ord modGraphic">
          <ac:chgData name="Armstrong, Jonathan" userId="c71c3ef2-bf95-44e3-8236-3c97340b8070" providerId="ADAL" clId="{6F2D3EAC-FB94-472E-807E-5CF0BA2E1C99}" dt="2026-08-13T14:47:25.100" v="399" actId="20577"/>
          <ac:graphicFrameMkLst>
            <pc:docMk/>
            <pc:sldMk cId="2681177118" sldId="2145708517"/>
            <ac:graphicFrameMk id="7" creationId="{E3A584CA-64C2-295B-5FDF-2E77FBC172A3}"/>
          </ac:graphicFrameMkLst>
        </pc:graphicFrameChg>
        <pc:graphicFrameChg chg="add mod ord modVis">
          <ac:chgData name="Armstrong, Jonathan" userId="c71c3ef2-bf95-44e3-8236-3c97340b8070" providerId="ADAL" clId="{6F2D3EAC-FB94-472E-807E-5CF0BA2E1C99}" dt="2026-08-13T14:40:26.413" v="157"/>
          <ac:graphicFrameMkLst>
            <pc:docMk/>
            <pc:sldMk cId="2681177118" sldId="2145708517"/>
            <ac:graphicFrameMk id="25" creationId="{CA7D04B7-502A-AC2B-1863-8D9CB8610A4A}"/>
          </ac:graphicFrameMkLst>
        </pc:graphicFrameChg>
        <pc:picChg chg="add mod ord">
          <ac:chgData name="Armstrong, Jonathan" userId="c71c3ef2-bf95-44e3-8236-3c97340b8070" providerId="ADAL" clId="{6F2D3EAC-FB94-472E-807E-5CF0BA2E1C99}" dt="2026-08-13T14:40:54.188" v="236" actId="164"/>
          <ac:picMkLst>
            <pc:docMk/>
            <pc:sldMk cId="2681177118" sldId="2145708517"/>
            <ac:picMk id="18" creationId="{C4CDC710-15AF-8BA9-BB06-02925E283851}"/>
          </ac:picMkLst>
        </pc:picChg>
        <pc:picChg chg="add mod ord">
          <ac:chgData name="Armstrong, Jonathan" userId="c71c3ef2-bf95-44e3-8236-3c97340b8070" providerId="ADAL" clId="{6F2D3EAC-FB94-472E-807E-5CF0BA2E1C99}" dt="2026-08-13T14:40:54.188" v="236" actId="164"/>
          <ac:picMkLst>
            <pc:docMk/>
            <pc:sldMk cId="2681177118" sldId="2145708517"/>
            <ac:picMk id="20" creationId="{C4DFC36C-AB33-7743-FFFC-8C70EC67B42D}"/>
          </ac:picMkLst>
        </pc:picChg>
        <pc:picChg chg="add mod ord">
          <ac:chgData name="Armstrong, Jonathan" userId="c71c3ef2-bf95-44e3-8236-3c97340b8070" providerId="ADAL" clId="{6F2D3EAC-FB94-472E-807E-5CF0BA2E1C99}" dt="2026-08-13T14:40:54.188" v="236" actId="164"/>
          <ac:picMkLst>
            <pc:docMk/>
            <pc:sldMk cId="2681177118" sldId="2145708517"/>
            <ac:picMk id="22" creationId="{3B84F0FA-8D1E-D46D-C766-EA0B0938B08A}"/>
          </ac:picMkLst>
        </pc:picChg>
        <pc:picChg chg="add mod ord">
          <ac:chgData name="Armstrong, Jonathan" userId="c71c3ef2-bf95-44e3-8236-3c97340b8070" providerId="ADAL" clId="{6F2D3EAC-FB94-472E-807E-5CF0BA2E1C99}" dt="2026-08-13T14:40:54.188" v="236" actId="164"/>
          <ac:picMkLst>
            <pc:docMk/>
            <pc:sldMk cId="2681177118" sldId="2145708517"/>
            <ac:picMk id="24" creationId="{98FABDA1-881A-86A6-2EF7-901E4DC051B3}"/>
          </ac:picMkLst>
        </pc:picChg>
        <pc:cxnChg chg="add mod ord">
          <ac:chgData name="Armstrong, Jonathan" userId="c71c3ef2-bf95-44e3-8236-3c97340b8070" providerId="ADAL" clId="{6F2D3EAC-FB94-472E-807E-5CF0BA2E1C99}" dt="2026-08-13T14:40:54.188" v="236" actId="164"/>
          <ac:cxnSpMkLst>
            <pc:docMk/>
            <pc:sldMk cId="2681177118" sldId="2145708517"/>
            <ac:cxnSpMk id="16" creationId="{DCD11A9A-6D22-B863-FD81-9D8E4CC82F37}"/>
          </ac:cxnSpMkLst>
        </pc:cxnChg>
      </pc:sldChg>
      <pc:sldChg chg="addSp delSp modSp mod">
        <pc:chgData name="Armstrong, Jonathan" userId="c71c3ef2-bf95-44e3-8236-3c97340b8070" providerId="ADAL" clId="{6F2D3EAC-FB94-472E-807E-5CF0BA2E1C99}" dt="2026-08-13T14:48:09.807" v="450" actId="1076"/>
        <pc:sldMkLst>
          <pc:docMk/>
          <pc:sldMk cId="980160002" sldId="2145708518"/>
        </pc:sldMkLst>
        <pc:grpChg chg="add mod">
          <ac:chgData name="Armstrong, Jonathan" userId="c71c3ef2-bf95-44e3-8236-3c97340b8070" providerId="ADAL" clId="{6F2D3EAC-FB94-472E-807E-5CF0BA2E1C99}" dt="2026-08-13T14:48:09.807" v="450" actId="1076"/>
          <ac:grpSpMkLst>
            <pc:docMk/>
            <pc:sldMk cId="980160002" sldId="2145708518"/>
            <ac:grpSpMk id="16" creationId="{94C6A9E7-735E-B51C-68FD-B3227A39F80E}"/>
          </ac:grpSpMkLst>
        </pc:grpChg>
        <pc:graphicFrameChg chg="modGraphic">
          <ac:chgData name="Armstrong, Jonathan" userId="c71c3ef2-bf95-44e3-8236-3c97340b8070" providerId="ADAL" clId="{6F2D3EAC-FB94-472E-807E-5CF0BA2E1C99}" dt="2026-08-13T14:47:33.542" v="403" actId="20577"/>
          <ac:graphicFrameMkLst>
            <pc:docMk/>
            <pc:sldMk cId="980160002" sldId="2145708518"/>
            <ac:graphicFrameMk id="7" creationId="{D1A104E4-7CCB-6A87-6C93-23CE1C526244}"/>
          </ac:graphicFrameMkLst>
        </pc:graphicFrameChg>
        <pc:picChg chg="add mod">
          <ac:chgData name="Armstrong, Jonathan" userId="c71c3ef2-bf95-44e3-8236-3c97340b8070" providerId="ADAL" clId="{6F2D3EAC-FB94-472E-807E-5CF0BA2E1C99}" dt="2026-08-13T14:48:08.325" v="449" actId="164"/>
          <ac:picMkLst>
            <pc:docMk/>
            <pc:sldMk cId="980160002" sldId="2145708518"/>
            <ac:picMk id="8" creationId="{A2BACB2C-252B-858D-2467-8F77A32885B1}"/>
          </ac:picMkLst>
        </pc:picChg>
        <pc:picChg chg="add mod">
          <ac:chgData name="Armstrong, Jonathan" userId="c71c3ef2-bf95-44e3-8236-3c97340b8070" providerId="ADAL" clId="{6F2D3EAC-FB94-472E-807E-5CF0BA2E1C99}" dt="2026-08-13T14:48:08.325" v="449" actId="164"/>
          <ac:picMkLst>
            <pc:docMk/>
            <pc:sldMk cId="980160002" sldId="2145708518"/>
            <ac:picMk id="10" creationId="{1B40B06E-C5E7-7467-6460-F40475D8AC95}"/>
          </ac:picMkLst>
        </pc:picChg>
        <pc:picChg chg="add mod">
          <ac:chgData name="Armstrong, Jonathan" userId="c71c3ef2-bf95-44e3-8236-3c97340b8070" providerId="ADAL" clId="{6F2D3EAC-FB94-472E-807E-5CF0BA2E1C99}" dt="2026-08-13T14:48:08.325" v="449" actId="164"/>
          <ac:picMkLst>
            <pc:docMk/>
            <pc:sldMk cId="980160002" sldId="2145708518"/>
            <ac:picMk id="12" creationId="{83F79581-6D6B-A271-846C-7E6647F99B48}"/>
          </ac:picMkLst>
        </pc:picChg>
        <pc:picChg chg="add mod">
          <ac:chgData name="Armstrong, Jonathan" userId="c71c3ef2-bf95-44e3-8236-3c97340b8070" providerId="ADAL" clId="{6F2D3EAC-FB94-472E-807E-5CF0BA2E1C99}" dt="2026-08-13T14:48:08.325" v="449" actId="164"/>
          <ac:picMkLst>
            <pc:docMk/>
            <pc:sldMk cId="980160002" sldId="2145708518"/>
            <ac:picMk id="14" creationId="{CD4DDFD9-3042-399B-48F5-C8E476E68A21}"/>
          </ac:picMkLst>
        </pc:picChg>
        <pc:cxnChg chg="add mod">
          <ac:chgData name="Armstrong, Jonathan" userId="c71c3ef2-bf95-44e3-8236-3c97340b8070" providerId="ADAL" clId="{6F2D3EAC-FB94-472E-807E-5CF0BA2E1C99}" dt="2026-08-13T14:48:08.325" v="449" actId="164"/>
          <ac:cxnSpMkLst>
            <pc:docMk/>
            <pc:sldMk cId="980160002" sldId="2145708518"/>
            <ac:cxnSpMk id="15" creationId="{EC7294FE-DD88-FFE4-0E77-33311E21EF8D}"/>
          </ac:cxnSpMkLst>
        </pc:cxnChg>
      </pc:sldChg>
      <pc:sldChg chg="addSp delSp modSp mod">
        <pc:chgData name="Armstrong, Jonathan" userId="c71c3ef2-bf95-44e3-8236-3c97340b8070" providerId="ADAL" clId="{6F2D3EAC-FB94-472E-807E-5CF0BA2E1C99}" dt="2026-08-13T14:55:05.462" v="555" actId="20577"/>
        <pc:sldMkLst>
          <pc:docMk/>
          <pc:sldMk cId="476035980" sldId="2145708519"/>
        </pc:sldMkLst>
        <pc:grpChg chg="add mod">
          <ac:chgData name="Armstrong, Jonathan" userId="c71c3ef2-bf95-44e3-8236-3c97340b8070" providerId="ADAL" clId="{6F2D3EAC-FB94-472E-807E-5CF0BA2E1C99}" dt="2026-08-13T14:54:47.070" v="552" actId="164"/>
          <ac:grpSpMkLst>
            <pc:docMk/>
            <pc:sldMk cId="476035980" sldId="2145708519"/>
            <ac:grpSpMk id="16" creationId="{226CECD8-6092-7F58-3B5F-B4ADA15829B9}"/>
          </ac:grpSpMkLst>
        </pc:grpChg>
        <pc:graphicFrameChg chg="modGraphic">
          <ac:chgData name="Armstrong, Jonathan" userId="c71c3ef2-bf95-44e3-8236-3c97340b8070" providerId="ADAL" clId="{6F2D3EAC-FB94-472E-807E-5CF0BA2E1C99}" dt="2026-08-13T14:55:05.462" v="555" actId="20577"/>
          <ac:graphicFrameMkLst>
            <pc:docMk/>
            <pc:sldMk cId="476035980" sldId="2145708519"/>
            <ac:graphicFrameMk id="7" creationId="{8946CB04-7ECE-F97E-5714-AEA7F7CC54BE}"/>
          </ac:graphicFrameMkLst>
        </pc:graphicFrameChg>
        <pc:picChg chg="add mod">
          <ac:chgData name="Armstrong, Jonathan" userId="c71c3ef2-bf95-44e3-8236-3c97340b8070" providerId="ADAL" clId="{6F2D3EAC-FB94-472E-807E-5CF0BA2E1C99}" dt="2026-08-13T14:54:47.070" v="552" actId="164"/>
          <ac:picMkLst>
            <pc:docMk/>
            <pc:sldMk cId="476035980" sldId="2145708519"/>
            <ac:picMk id="8" creationId="{C33A735A-C621-A860-382B-1A5AE063DAE4}"/>
          </ac:picMkLst>
        </pc:picChg>
        <pc:picChg chg="add mod">
          <ac:chgData name="Armstrong, Jonathan" userId="c71c3ef2-bf95-44e3-8236-3c97340b8070" providerId="ADAL" clId="{6F2D3EAC-FB94-472E-807E-5CF0BA2E1C99}" dt="2026-08-13T14:54:47.070" v="552" actId="164"/>
          <ac:picMkLst>
            <pc:docMk/>
            <pc:sldMk cId="476035980" sldId="2145708519"/>
            <ac:picMk id="10" creationId="{B2A48560-F40E-E4B6-C241-DC9286F610B7}"/>
          </ac:picMkLst>
        </pc:picChg>
        <pc:picChg chg="add mod">
          <ac:chgData name="Armstrong, Jonathan" userId="c71c3ef2-bf95-44e3-8236-3c97340b8070" providerId="ADAL" clId="{6F2D3EAC-FB94-472E-807E-5CF0BA2E1C99}" dt="2026-08-13T14:54:47.070" v="552" actId="164"/>
          <ac:picMkLst>
            <pc:docMk/>
            <pc:sldMk cId="476035980" sldId="2145708519"/>
            <ac:picMk id="12" creationId="{72B6352C-A188-FED4-828B-35DFC9971681}"/>
          </ac:picMkLst>
        </pc:picChg>
        <pc:picChg chg="add mod">
          <ac:chgData name="Armstrong, Jonathan" userId="c71c3ef2-bf95-44e3-8236-3c97340b8070" providerId="ADAL" clId="{6F2D3EAC-FB94-472E-807E-5CF0BA2E1C99}" dt="2026-08-13T14:54:47.070" v="552" actId="164"/>
          <ac:picMkLst>
            <pc:docMk/>
            <pc:sldMk cId="476035980" sldId="2145708519"/>
            <ac:picMk id="14" creationId="{660F4922-0503-3740-AD84-1570817EF600}"/>
          </ac:picMkLst>
        </pc:picChg>
        <pc:cxnChg chg="add mod">
          <ac:chgData name="Armstrong, Jonathan" userId="c71c3ef2-bf95-44e3-8236-3c97340b8070" providerId="ADAL" clId="{6F2D3EAC-FB94-472E-807E-5CF0BA2E1C99}" dt="2026-08-13T14:54:47.070" v="552" actId="164"/>
          <ac:cxnSpMkLst>
            <pc:docMk/>
            <pc:sldMk cId="476035980" sldId="2145708519"/>
            <ac:cxnSpMk id="15" creationId="{86DE403C-BA57-05DC-D905-3958E54BD731}"/>
          </ac:cxnSpMkLst>
        </pc:cxnChg>
      </pc:sldChg>
      <pc:sldMasterChg chg="addSp modSp mod">
        <pc:chgData name="Armstrong, Jonathan" userId="c71c3ef2-bf95-44e3-8236-3c97340b8070" providerId="ADAL" clId="{6F2D3EAC-FB94-472E-807E-5CF0BA2E1C99}" dt="2026-08-13T14:40:26.432" v="171"/>
        <pc:sldMasterMkLst>
          <pc:docMk/>
          <pc:sldMasterMk cId="0" sldId="2147483648"/>
        </pc:sldMasterMkLst>
        <pc:graphicFrameChg chg="add mod ord modVis">
          <ac:chgData name="Armstrong, Jonathan" userId="c71c3ef2-bf95-44e3-8236-3c97340b8070" providerId="ADAL" clId="{6F2D3EAC-FB94-472E-807E-5CF0BA2E1C99}" dt="2026-08-13T14:40:26.432" v="171"/>
          <ac:graphicFrameMkLst>
            <pc:docMk/>
            <pc:sldMasterMk cId="0" sldId="2147483648"/>
            <ac:graphicFrameMk id="7" creationId="{B65E8045-B7C7-52CE-9CB8-90977F43AD3B}"/>
          </ac:graphicFrameMkLst>
        </pc:graphicFrameChg>
      </pc:sldMasterChg>
      <pc:sldMasterChg chg="addSp modSp mod">
        <pc:chgData name="Armstrong, Jonathan" userId="c71c3ef2-bf95-44e3-8236-3c97340b8070" providerId="ADAL" clId="{6F2D3EAC-FB94-472E-807E-5CF0BA2E1C99}" dt="2026-08-13T14:40:26.453" v="185"/>
        <pc:sldMasterMkLst>
          <pc:docMk/>
          <pc:sldMasterMk cId="3064160346" sldId="2147483666"/>
        </pc:sldMasterMkLst>
        <pc:spChg chg="mod">
          <ac:chgData name="Armstrong, Jonathan" userId="c71c3ef2-bf95-44e3-8236-3c97340b8070" providerId="ADAL" clId="{6F2D3EAC-FB94-472E-807E-5CF0BA2E1C99}" dt="2026-08-13T14:40:26.389" v="125" actId="299"/>
          <ac:spMkLst>
            <pc:docMk/>
            <pc:sldMasterMk cId="3064160346" sldId="2147483666"/>
            <ac:spMk id="2" creationId="{520FB3CC-93E0-4E44-B4B3-9138134000E6}"/>
          </ac:spMkLst>
        </pc:spChg>
        <pc:graphicFrameChg chg="add mod ord modVis">
          <ac:chgData name="Armstrong, Jonathan" userId="c71c3ef2-bf95-44e3-8236-3c97340b8070" providerId="ADAL" clId="{6F2D3EAC-FB94-472E-807E-5CF0BA2E1C99}" dt="2026-08-13T14:40:26.453" v="185"/>
          <ac:graphicFrameMkLst>
            <pc:docMk/>
            <pc:sldMasterMk cId="3064160346" sldId="2147483666"/>
            <ac:graphicFrameMk id="3" creationId="{E0C93682-9E49-EC69-5175-AD76A04F83F1}"/>
          </ac:graphicFrameMkLst>
        </pc:graphicFrameChg>
      </pc:sldMasterChg>
    </pc:docChg>
  </pc:docChgLst>
  <pc:docChgLst>
    <pc:chgData name="Beck, Katherine" userId="e1e04e99-76be-457d-a1b4-1c90ae9d9561" providerId="ADAL" clId="{BD06F9B1-D54F-4C40-A67C-155014DD1ACA}"/>
    <pc:docChg chg="modSld">
      <pc:chgData name="Beck, Katherine" userId="e1e04e99-76be-457d-a1b4-1c90ae9d9561" providerId="ADAL" clId="{BD06F9B1-D54F-4C40-A67C-155014DD1ACA}" dt="2026-08-13T21:05:07.510" v="2" actId="114"/>
      <pc:docMkLst>
        <pc:docMk/>
      </pc:docMkLst>
      <pc:sldChg chg="modSp mod">
        <pc:chgData name="Beck, Katherine" userId="e1e04e99-76be-457d-a1b4-1c90ae9d9561" providerId="ADAL" clId="{BD06F9B1-D54F-4C40-A67C-155014DD1ACA}" dt="2026-08-13T21:05:07.510" v="2" actId="114"/>
        <pc:sldMkLst>
          <pc:docMk/>
          <pc:sldMk cId="2751988384" sldId="2145708495"/>
        </pc:sldMkLst>
        <pc:spChg chg="mod">
          <ac:chgData name="Beck, Katherine" userId="e1e04e99-76be-457d-a1b4-1c90ae9d9561" providerId="ADAL" clId="{BD06F9B1-D54F-4C40-A67C-155014DD1ACA}" dt="2026-08-13T21:05:07.510" v="2" actId="114"/>
          <ac:spMkLst>
            <pc:docMk/>
            <pc:sldMk cId="2751988384" sldId="2145708495"/>
            <ac:spMk id="9" creationId="{095EEC1E-71F5-DB6F-2A1C-5DD2AB629251}"/>
          </ac:spMkLst>
        </pc:spChg>
      </pc:sldChg>
      <pc:sldChg chg="modSp mod">
        <pc:chgData name="Beck, Katherine" userId="e1e04e99-76be-457d-a1b4-1c90ae9d9561" providerId="ADAL" clId="{BD06F9B1-D54F-4C40-A67C-155014DD1ACA}" dt="2026-08-13T21:04:52.066" v="0" actId="114"/>
        <pc:sldMkLst>
          <pc:docMk/>
          <pc:sldMk cId="1802528260" sldId="2147481901"/>
        </pc:sldMkLst>
        <pc:spChg chg="mod">
          <ac:chgData name="Beck, Katherine" userId="e1e04e99-76be-457d-a1b4-1c90ae9d9561" providerId="ADAL" clId="{BD06F9B1-D54F-4C40-A67C-155014DD1ACA}" dt="2026-08-13T21:04:52.066" v="0" actId="114"/>
          <ac:spMkLst>
            <pc:docMk/>
            <pc:sldMk cId="1802528260" sldId="2147481901"/>
            <ac:spMk id="18" creationId="{4A1F7F3C-4043-1459-C8CF-630E3933F7BA}"/>
          </ac:spMkLst>
        </pc:spChg>
      </pc:sldChg>
      <pc:sldChg chg="modSp mod">
        <pc:chgData name="Beck, Katherine" userId="e1e04e99-76be-457d-a1b4-1c90ae9d9561" providerId="ADAL" clId="{BD06F9B1-D54F-4C40-A67C-155014DD1ACA}" dt="2026-08-13T21:04:56.195" v="1" actId="114"/>
        <pc:sldMkLst>
          <pc:docMk/>
          <pc:sldMk cId="0" sldId="2147482732"/>
        </pc:sldMkLst>
        <pc:spChg chg="mod">
          <ac:chgData name="Beck, Katherine" userId="e1e04e99-76be-457d-a1b4-1c90ae9d9561" providerId="ADAL" clId="{BD06F9B1-D54F-4C40-A67C-155014DD1ACA}" dt="2026-08-13T21:04:56.195" v="1" actId="114"/>
          <ac:spMkLst>
            <pc:docMk/>
            <pc:sldMk cId="0" sldId="2147482732"/>
            <ac:spMk id="2" creationId="{00000000-0000-0000-0000-000000000000}"/>
          </ac:spMkLst>
        </pc:spChg>
      </pc:sldChg>
    </pc:docChg>
  </pc:docChgLst>
  <pc:docChgLst>
    <pc:chgData name="Armstrong, Jonathan" userId="S::jonathan.armstrong@tea.texas.gov::c71c3ef2-bf95-44e3-8236-3c97340b8070" providerId="AD" clId="Web-{957FDCB4-C8CA-65A5-1541-F756F6C1B96C}"/>
    <pc:docChg chg="modSld">
      <pc:chgData name="Armstrong, Jonathan" userId="S::jonathan.armstrong@tea.texas.gov::c71c3ef2-bf95-44e3-8236-3c97340b8070" providerId="AD" clId="Web-{957FDCB4-C8CA-65A5-1541-F756F6C1B96C}" dt="2026-09-03T16:57:27.573" v="53"/>
      <pc:docMkLst>
        <pc:docMk/>
      </pc:docMkLst>
      <pc:sldChg chg="modSp">
        <pc:chgData name="Armstrong, Jonathan" userId="S::jonathan.armstrong@tea.texas.gov::c71c3ef2-bf95-44e3-8236-3c97340b8070" providerId="AD" clId="Web-{957FDCB4-C8CA-65A5-1541-F756F6C1B96C}" dt="2026-09-03T16:54:37.494" v="29"/>
        <pc:sldMkLst>
          <pc:docMk/>
          <pc:sldMk cId="1201577057" sldId="288"/>
        </pc:sldMkLst>
        <pc:graphicFrameChg chg="mod modGraphic">
          <ac:chgData name="Armstrong, Jonathan" userId="S::jonathan.armstrong@tea.texas.gov::c71c3ef2-bf95-44e3-8236-3c97340b8070" providerId="AD" clId="Web-{957FDCB4-C8CA-65A5-1541-F756F6C1B96C}" dt="2026-09-03T16:54:37.494" v="29"/>
          <ac:graphicFrameMkLst>
            <pc:docMk/>
            <pc:sldMk cId="1201577057" sldId="288"/>
            <ac:graphicFrameMk id="14" creationId="{0B31AC43-4338-1D0D-47D1-D4327B9A327C}"/>
          </ac:graphicFrameMkLst>
        </pc:graphicFrameChg>
      </pc:sldChg>
      <pc:sldChg chg="modSp">
        <pc:chgData name="Armstrong, Jonathan" userId="S::jonathan.armstrong@tea.texas.gov::c71c3ef2-bf95-44e3-8236-3c97340b8070" providerId="AD" clId="Web-{957FDCB4-C8CA-65A5-1541-F756F6C1B96C}" dt="2026-09-03T16:56:05.369" v="41"/>
        <pc:sldMkLst>
          <pc:docMk/>
          <pc:sldMk cId="2302564612" sldId="2145708481"/>
        </pc:sldMkLst>
        <pc:graphicFrameChg chg="mod modGraphic">
          <ac:chgData name="Armstrong, Jonathan" userId="S::jonathan.armstrong@tea.texas.gov::c71c3ef2-bf95-44e3-8236-3c97340b8070" providerId="AD" clId="Web-{957FDCB4-C8CA-65A5-1541-F756F6C1B96C}" dt="2026-09-03T16:56:05.369" v="41"/>
          <ac:graphicFrameMkLst>
            <pc:docMk/>
            <pc:sldMk cId="2302564612" sldId="2145708481"/>
            <ac:graphicFrameMk id="14" creationId="{3FD80FB9-F666-EEA7-126F-80EBDFD353AB}"/>
          </ac:graphicFrameMkLst>
        </pc:graphicFrameChg>
      </pc:sldChg>
      <pc:sldChg chg="modSp">
        <pc:chgData name="Armstrong, Jonathan" userId="S::jonathan.armstrong@tea.texas.gov::c71c3ef2-bf95-44e3-8236-3c97340b8070" providerId="AD" clId="Web-{957FDCB4-C8CA-65A5-1541-F756F6C1B96C}" dt="2026-09-03T16:57:27.573" v="53"/>
        <pc:sldMkLst>
          <pc:docMk/>
          <pc:sldMk cId="4166973299" sldId="2145708483"/>
        </pc:sldMkLst>
        <pc:graphicFrameChg chg="mod modGraphic">
          <ac:chgData name="Armstrong, Jonathan" userId="S::jonathan.armstrong@tea.texas.gov::c71c3ef2-bf95-44e3-8236-3c97340b8070" providerId="AD" clId="Web-{957FDCB4-C8CA-65A5-1541-F756F6C1B96C}" dt="2026-09-03T16:57:27.573" v="53"/>
          <ac:graphicFrameMkLst>
            <pc:docMk/>
            <pc:sldMk cId="4166973299" sldId="2145708483"/>
            <ac:graphicFrameMk id="14" creationId="{016CA9AC-5D9A-7F19-DCAA-09F756C0948C}"/>
          </ac:graphicFrameMkLst>
        </pc:graphicFrameChg>
      </pc:sldChg>
      <pc:sldChg chg="modSp">
        <pc:chgData name="Armstrong, Jonathan" userId="S::jonathan.armstrong@tea.texas.gov::c71c3ef2-bf95-44e3-8236-3c97340b8070" providerId="AD" clId="Web-{957FDCB4-C8CA-65A5-1541-F756F6C1B96C}" dt="2026-09-03T16:47:47.056" v="19"/>
        <pc:sldMkLst>
          <pc:docMk/>
          <pc:sldMk cId="3768543733" sldId="2147482739"/>
        </pc:sldMkLst>
        <pc:graphicFrameChg chg="mod modGraphic">
          <ac:chgData name="Armstrong, Jonathan" userId="S::jonathan.armstrong@tea.texas.gov::c71c3ef2-bf95-44e3-8236-3c97340b8070" providerId="AD" clId="Web-{957FDCB4-C8CA-65A5-1541-F756F6C1B96C}" dt="2026-09-03T16:47:47.056" v="19"/>
          <ac:graphicFrameMkLst>
            <pc:docMk/>
            <pc:sldMk cId="3768543733" sldId="2147482739"/>
            <ac:graphicFrameMk id="27" creationId="{9FDF142E-CDF3-76FE-87AB-548F4FAEE6F4}"/>
          </ac:graphicFrameMkLst>
        </pc:graphicFrameChg>
      </pc:sldChg>
    </pc:docChg>
  </pc:docChgLst>
  <pc:docChgLst>
    <pc:chgData name="Armstrong, Jonathan" userId="S::jonathan.armstrong@tea.texas.gov::c71c3ef2-bf95-44e3-8236-3c97340b8070" providerId="AD" clId="Web-{F7EE5D71-77F1-1AD0-6C09-0D92B2E15CEB}"/>
    <pc:docChg chg="mod modSld">
      <pc:chgData name="Armstrong, Jonathan" userId="S::jonathan.armstrong@tea.texas.gov::c71c3ef2-bf95-44e3-8236-3c97340b8070" providerId="AD" clId="Web-{F7EE5D71-77F1-1AD0-6C09-0D92B2E15CEB}" dt="2026-08-13T19:34:56.007" v="27" actId="1076"/>
      <pc:docMkLst>
        <pc:docMk/>
      </pc:docMkLst>
      <pc:sldChg chg="modSp modCm">
        <pc:chgData name="Armstrong, Jonathan" userId="S::jonathan.armstrong@tea.texas.gov::c71c3ef2-bf95-44e3-8236-3c97340b8070" providerId="AD" clId="Web-{F7EE5D71-77F1-1AD0-6C09-0D92B2E15CEB}" dt="2026-08-13T19:33:29.554" v="9" actId="20577"/>
        <pc:sldMkLst>
          <pc:docMk/>
          <pc:sldMk cId="1201577057" sldId="288"/>
        </pc:sldMkLst>
        <pc:spChg chg="mod">
          <ac:chgData name="Armstrong, Jonathan" userId="S::jonathan.armstrong@tea.texas.gov::c71c3ef2-bf95-44e3-8236-3c97340b8070" providerId="AD" clId="Web-{F7EE5D71-77F1-1AD0-6C09-0D92B2E15CEB}" dt="2026-08-13T19:33:29.554" v="9" actId="20577"/>
          <ac:spMkLst>
            <pc:docMk/>
            <pc:sldMk cId="1201577057" sldId="288"/>
            <ac:spMk id="9" creationId="{20C1F604-D3AB-3C59-8F23-C81613CAB72A}"/>
          </ac:spMkLst>
        </pc:spChg>
        <pc:extLst>
          <p:ext xmlns:p="http://schemas.openxmlformats.org/presentationml/2006/main" uri="{D6D511B9-2390-475A-947B-AFAB55BFBCF1}">
            <pc226:cmChg xmlns:pc226="http://schemas.microsoft.com/office/powerpoint/2022/06/main/command" chg="mod">
              <pc226:chgData name="Armstrong, Jonathan" userId="S::jonathan.armstrong@tea.texas.gov::c71c3ef2-bf95-44e3-8236-3c97340b8070" providerId="AD" clId="Web-{F7EE5D71-77F1-1AD0-6C09-0D92B2E15CEB}" dt="2026-08-13T19:33:29.554" v="9" actId="20577"/>
              <pc2:cmMkLst xmlns:pc2="http://schemas.microsoft.com/office/powerpoint/2019/9/main/command">
                <pc:docMk/>
                <pc:sldMk cId="1201577057" sldId="288"/>
                <pc2:cmMk id="{762F1991-34C5-455D-AC9D-97381B621253}"/>
              </pc2:cmMkLst>
            </pc226:cmChg>
          </p:ext>
        </pc:extLst>
      </pc:sldChg>
      <pc:sldChg chg="addSp modSp">
        <pc:chgData name="Armstrong, Jonathan" userId="S::jonathan.armstrong@tea.texas.gov::c71c3ef2-bf95-44e3-8236-3c97340b8070" providerId="AD" clId="Web-{F7EE5D71-77F1-1AD0-6C09-0D92B2E15CEB}" dt="2026-08-13T19:34:24.570" v="18" actId="1076"/>
        <pc:sldMkLst>
          <pc:docMk/>
          <pc:sldMk cId="2302564612" sldId="2145708481"/>
        </pc:sldMkLst>
        <pc:spChg chg="add mod">
          <ac:chgData name="Armstrong, Jonathan" userId="S::jonathan.armstrong@tea.texas.gov::c71c3ef2-bf95-44e3-8236-3c97340b8070" providerId="AD" clId="Web-{F7EE5D71-77F1-1AD0-6C09-0D92B2E15CEB}" dt="2026-08-13T19:34:19.991" v="17" actId="1076"/>
          <ac:spMkLst>
            <pc:docMk/>
            <pc:sldMk cId="2302564612" sldId="2145708481"/>
            <ac:spMk id="6" creationId="{35EB8D0A-BAC6-B4E8-17D4-76793022C71A}"/>
          </ac:spMkLst>
        </pc:spChg>
        <pc:picChg chg="mod">
          <ac:chgData name="Armstrong, Jonathan" userId="S::jonathan.armstrong@tea.texas.gov::c71c3ef2-bf95-44e3-8236-3c97340b8070" providerId="AD" clId="Web-{F7EE5D71-77F1-1AD0-6C09-0D92B2E15CEB}" dt="2026-08-13T19:34:24.570" v="18" actId="1076"/>
          <ac:picMkLst>
            <pc:docMk/>
            <pc:sldMk cId="2302564612" sldId="2145708481"/>
            <ac:picMk id="37" creationId="{B921CC20-A375-A1DF-A420-A508F8FB7924}"/>
          </ac:picMkLst>
        </pc:picChg>
      </pc:sldChg>
      <pc:sldChg chg="addSp modSp">
        <pc:chgData name="Armstrong, Jonathan" userId="S::jonathan.armstrong@tea.texas.gov::c71c3ef2-bf95-44e3-8236-3c97340b8070" providerId="AD" clId="Web-{F7EE5D71-77F1-1AD0-6C09-0D92B2E15CEB}" dt="2026-08-13T19:34:56.007" v="27" actId="1076"/>
        <pc:sldMkLst>
          <pc:docMk/>
          <pc:sldMk cId="4166973299" sldId="2145708483"/>
        </pc:sldMkLst>
        <pc:spChg chg="add mod">
          <ac:chgData name="Armstrong, Jonathan" userId="S::jonathan.armstrong@tea.texas.gov::c71c3ef2-bf95-44e3-8236-3c97340b8070" providerId="AD" clId="Web-{F7EE5D71-77F1-1AD0-6C09-0D92B2E15CEB}" dt="2026-08-13T19:34:56.007" v="27" actId="1076"/>
          <ac:spMkLst>
            <pc:docMk/>
            <pc:sldMk cId="4166973299" sldId="2145708483"/>
            <ac:spMk id="7" creationId="{206448DA-5FDF-5710-4E07-8445987D1A1B}"/>
          </ac:spMkLst>
        </pc:spChg>
        <pc:picChg chg="mod">
          <ac:chgData name="Armstrong, Jonathan" userId="S::jonathan.armstrong@tea.texas.gov::c71c3ef2-bf95-44e3-8236-3c97340b8070" providerId="AD" clId="Web-{F7EE5D71-77F1-1AD0-6C09-0D92B2E15CEB}" dt="2026-08-13T19:34:53.273" v="26" actId="1076"/>
          <ac:picMkLst>
            <pc:docMk/>
            <pc:sldMk cId="4166973299" sldId="2145708483"/>
            <ac:picMk id="32" creationId="{EF514397-DC10-9605-1553-915924347DAB}"/>
          </ac:picMkLst>
        </pc:picChg>
      </pc:sldChg>
    </pc:docChg>
  </pc:docChgLst>
  <pc:docChgLst>
    <pc:chgData name="Jubert, Katie" userId="S::katherine.jubert@tea.texas.gov::903d0b59-d45a-4b16-a8ee-9589756ad94a" providerId="AD" clId="Web-{1A7CF84B-9CFA-3349-6153-6BBE9FDAE3A9}"/>
    <pc:docChg chg="modSld">
      <pc:chgData name="Jubert, Katie" userId="S::katherine.jubert@tea.texas.gov::903d0b59-d45a-4b16-a8ee-9589756ad94a" providerId="AD" clId="Web-{1A7CF84B-9CFA-3349-6153-6BBE9FDAE3A9}" dt="2026-08-13T21:15:51.279" v="2"/>
      <pc:docMkLst>
        <pc:docMk/>
      </pc:docMkLst>
      <pc:sldChg chg="addSp delSp modSp">
        <pc:chgData name="Jubert, Katie" userId="S::katherine.jubert@tea.texas.gov::903d0b59-d45a-4b16-a8ee-9589756ad94a" providerId="AD" clId="Web-{1A7CF84B-9CFA-3349-6153-6BBE9FDAE3A9}" dt="2026-08-13T21:15:51.279" v="2"/>
        <pc:sldMkLst>
          <pc:docMk/>
          <pc:sldMk cId="980160002" sldId="2145708518"/>
        </pc:sldMkLst>
      </pc:sldChg>
    </pc:docChg>
  </pc:docChgLst>
  <pc:docChgLst>
    <pc:chgData name="Cano, Yolanda" userId="571b2bb7-27ed-402b-b34d-63ad7aa2b2c6" providerId="ADAL" clId="{D0A8BB85-EFFA-4F05-9C0C-10C4EEB72F20}"/>
    <pc:docChg chg="undo custSel modSld">
      <pc:chgData name="Cano, Yolanda" userId="571b2bb7-27ed-402b-b34d-63ad7aa2b2c6" providerId="ADAL" clId="{D0A8BB85-EFFA-4F05-9C0C-10C4EEB72F20}" dt="2026-08-13T22:59:17.757" v="331" actId="13244"/>
      <pc:docMkLst>
        <pc:docMk/>
      </pc:docMkLst>
      <pc:sldChg chg="modSp mod">
        <pc:chgData name="Cano, Yolanda" userId="571b2bb7-27ed-402b-b34d-63ad7aa2b2c6" providerId="ADAL" clId="{D0A8BB85-EFFA-4F05-9C0C-10C4EEB72F20}" dt="2026-08-13T22:40:50.077" v="250" actId="13244"/>
        <pc:sldMkLst>
          <pc:docMk/>
          <pc:sldMk cId="0" sldId="260"/>
        </pc:sldMkLst>
        <pc:spChg chg="ord">
          <ac:chgData name="Cano, Yolanda" userId="571b2bb7-27ed-402b-b34d-63ad7aa2b2c6" providerId="ADAL" clId="{D0A8BB85-EFFA-4F05-9C0C-10C4EEB72F20}" dt="2026-08-13T22:40:31.195" v="247" actId="13244"/>
          <ac:spMkLst>
            <pc:docMk/>
            <pc:sldMk cId="0" sldId="260"/>
            <ac:spMk id="6" creationId="{00000000-0000-0000-0000-000000000000}"/>
          </ac:spMkLst>
        </pc:spChg>
        <pc:spChg chg="ord">
          <ac:chgData name="Cano, Yolanda" userId="571b2bb7-27ed-402b-b34d-63ad7aa2b2c6" providerId="ADAL" clId="{D0A8BB85-EFFA-4F05-9C0C-10C4EEB72F20}" dt="2026-08-13T22:40:35.240" v="248" actId="13244"/>
          <ac:spMkLst>
            <pc:docMk/>
            <pc:sldMk cId="0" sldId="260"/>
            <ac:spMk id="7" creationId="{00000000-0000-0000-0000-000000000000}"/>
          </ac:spMkLst>
        </pc:spChg>
        <pc:spChg chg="ord">
          <ac:chgData name="Cano, Yolanda" userId="571b2bb7-27ed-402b-b34d-63ad7aa2b2c6" providerId="ADAL" clId="{D0A8BB85-EFFA-4F05-9C0C-10C4EEB72F20}" dt="2026-08-13T22:40:41.846" v="249" actId="13244"/>
          <ac:spMkLst>
            <pc:docMk/>
            <pc:sldMk cId="0" sldId="260"/>
            <ac:spMk id="9" creationId="{00000000-0000-0000-0000-000000000000}"/>
          </ac:spMkLst>
        </pc:spChg>
        <pc:spChg chg="ord">
          <ac:chgData name="Cano, Yolanda" userId="571b2bb7-27ed-402b-b34d-63ad7aa2b2c6" providerId="ADAL" clId="{D0A8BB85-EFFA-4F05-9C0C-10C4EEB72F20}" dt="2026-08-13T22:40:50.077" v="250" actId="13244"/>
          <ac:spMkLst>
            <pc:docMk/>
            <pc:sldMk cId="0" sldId="260"/>
            <ac:spMk id="10" creationId="{00000000-0000-0000-0000-000000000000}"/>
          </ac:spMkLst>
        </pc:spChg>
      </pc:sldChg>
      <pc:sldChg chg="modSp mod">
        <pc:chgData name="Cano, Yolanda" userId="571b2bb7-27ed-402b-b34d-63ad7aa2b2c6" providerId="ADAL" clId="{D0A8BB85-EFFA-4F05-9C0C-10C4EEB72F20}" dt="2026-08-13T22:41:02.961" v="252" actId="13244"/>
        <pc:sldMkLst>
          <pc:docMk/>
          <pc:sldMk cId="0" sldId="261"/>
        </pc:sldMkLst>
        <pc:spChg chg="ord">
          <ac:chgData name="Cano, Yolanda" userId="571b2bb7-27ed-402b-b34d-63ad7aa2b2c6" providerId="ADAL" clId="{D0A8BB85-EFFA-4F05-9C0C-10C4EEB72F20}" dt="2026-08-13T22:40:58.821" v="251" actId="13244"/>
          <ac:spMkLst>
            <pc:docMk/>
            <pc:sldMk cId="0" sldId="261"/>
            <ac:spMk id="8" creationId="{00000000-0000-0000-0000-000000000000}"/>
          </ac:spMkLst>
        </pc:spChg>
        <pc:spChg chg="ord">
          <ac:chgData name="Cano, Yolanda" userId="571b2bb7-27ed-402b-b34d-63ad7aa2b2c6" providerId="ADAL" clId="{D0A8BB85-EFFA-4F05-9C0C-10C4EEB72F20}" dt="2026-08-13T22:41:02.961" v="252" actId="13244"/>
          <ac:spMkLst>
            <pc:docMk/>
            <pc:sldMk cId="0" sldId="261"/>
            <ac:spMk id="12" creationId="{00000000-0000-0000-0000-000000000000}"/>
          </ac:spMkLst>
        </pc:spChg>
      </pc:sldChg>
      <pc:sldChg chg="modSp mod">
        <pc:chgData name="Cano, Yolanda" userId="571b2bb7-27ed-402b-b34d-63ad7aa2b2c6" providerId="ADAL" clId="{D0A8BB85-EFFA-4F05-9C0C-10C4EEB72F20}" dt="2026-08-13T22:41:13.358" v="254" actId="13244"/>
        <pc:sldMkLst>
          <pc:docMk/>
          <pc:sldMk cId="0" sldId="262"/>
        </pc:sldMkLst>
        <pc:spChg chg="ord">
          <ac:chgData name="Cano, Yolanda" userId="571b2bb7-27ed-402b-b34d-63ad7aa2b2c6" providerId="ADAL" clId="{D0A8BB85-EFFA-4F05-9C0C-10C4EEB72F20}" dt="2026-08-13T22:41:13.358" v="254" actId="13244"/>
          <ac:spMkLst>
            <pc:docMk/>
            <pc:sldMk cId="0" sldId="262"/>
            <ac:spMk id="7" creationId="{00000000-0000-0000-0000-000000000000}"/>
          </ac:spMkLst>
        </pc:spChg>
      </pc:sldChg>
      <pc:sldChg chg="modSp mod">
        <pc:chgData name="Cano, Yolanda" userId="571b2bb7-27ed-402b-b34d-63ad7aa2b2c6" providerId="ADAL" clId="{D0A8BB85-EFFA-4F05-9C0C-10C4EEB72F20}" dt="2026-08-13T22:41:36.380" v="255" actId="13244"/>
        <pc:sldMkLst>
          <pc:docMk/>
          <pc:sldMk cId="0" sldId="263"/>
        </pc:sldMkLst>
        <pc:spChg chg="ord">
          <ac:chgData name="Cano, Yolanda" userId="571b2bb7-27ed-402b-b34d-63ad7aa2b2c6" providerId="ADAL" clId="{D0A8BB85-EFFA-4F05-9C0C-10C4EEB72F20}" dt="2026-08-13T22:41:36.380" v="255" actId="13244"/>
          <ac:spMkLst>
            <pc:docMk/>
            <pc:sldMk cId="0" sldId="263"/>
            <ac:spMk id="6" creationId="{00000000-0000-0000-0000-000000000000}"/>
          </ac:spMkLst>
        </pc:spChg>
      </pc:sldChg>
      <pc:sldChg chg="modSp mod">
        <pc:chgData name="Cano, Yolanda" userId="571b2bb7-27ed-402b-b34d-63ad7aa2b2c6" providerId="ADAL" clId="{D0A8BB85-EFFA-4F05-9C0C-10C4EEB72F20}" dt="2026-08-13T22:49:49.069" v="296" actId="13244"/>
        <pc:sldMkLst>
          <pc:docMk/>
          <pc:sldMk cId="441914551" sldId="2145708479"/>
        </pc:sldMkLst>
        <pc:spChg chg="ord">
          <ac:chgData name="Cano, Yolanda" userId="571b2bb7-27ed-402b-b34d-63ad7aa2b2c6" providerId="ADAL" clId="{D0A8BB85-EFFA-4F05-9C0C-10C4EEB72F20}" dt="2026-08-13T22:49:49.069" v="296" actId="13244"/>
          <ac:spMkLst>
            <pc:docMk/>
            <pc:sldMk cId="441914551" sldId="2145708479"/>
            <ac:spMk id="26" creationId="{ADB30E8C-C1D7-40C4-98C6-5E379404E97D}"/>
          </ac:spMkLst>
        </pc:spChg>
        <pc:spChg chg="mod">
          <ac:chgData name="Cano, Yolanda" userId="571b2bb7-27ed-402b-b34d-63ad7aa2b2c6" providerId="ADAL" clId="{D0A8BB85-EFFA-4F05-9C0C-10C4EEB72F20}" dt="2026-08-13T22:25:30.788" v="9" actId="207"/>
          <ac:spMkLst>
            <pc:docMk/>
            <pc:sldMk cId="441914551" sldId="2145708479"/>
            <ac:spMk id="41" creationId="{1137C4DF-CB6B-7F63-603F-8BE36BDC1946}"/>
          </ac:spMkLst>
        </pc:spChg>
        <pc:spChg chg="mod">
          <ac:chgData name="Cano, Yolanda" userId="571b2bb7-27ed-402b-b34d-63ad7aa2b2c6" providerId="ADAL" clId="{D0A8BB85-EFFA-4F05-9C0C-10C4EEB72F20}" dt="2026-08-13T22:25:31.575" v="11" actId="207"/>
          <ac:spMkLst>
            <pc:docMk/>
            <pc:sldMk cId="441914551" sldId="2145708479"/>
            <ac:spMk id="46" creationId="{8E6324C6-F2E2-8487-E292-28EFEA995239}"/>
          </ac:spMkLst>
        </pc:spChg>
      </pc:sldChg>
      <pc:sldChg chg="modSp mod">
        <pc:chgData name="Cano, Yolanda" userId="571b2bb7-27ed-402b-b34d-63ad7aa2b2c6" providerId="ADAL" clId="{D0A8BB85-EFFA-4F05-9C0C-10C4EEB72F20}" dt="2026-08-13T22:25:59.917" v="28" actId="207"/>
        <pc:sldMkLst>
          <pc:docMk/>
          <pc:sldMk cId="2302564612" sldId="2145708481"/>
        </pc:sldMkLst>
        <pc:spChg chg="mod">
          <ac:chgData name="Cano, Yolanda" userId="571b2bb7-27ed-402b-b34d-63ad7aa2b2c6" providerId="ADAL" clId="{D0A8BB85-EFFA-4F05-9C0C-10C4EEB72F20}" dt="2026-08-13T22:25:59.265" v="26" actId="207"/>
          <ac:spMkLst>
            <pc:docMk/>
            <pc:sldMk cId="2302564612" sldId="2145708481"/>
            <ac:spMk id="31" creationId="{CB80EBFB-D2B4-6CE8-9617-BDBFDBE4E77E}"/>
          </ac:spMkLst>
        </pc:spChg>
        <pc:spChg chg="mod">
          <ac:chgData name="Cano, Yolanda" userId="571b2bb7-27ed-402b-b34d-63ad7aa2b2c6" providerId="ADAL" clId="{D0A8BB85-EFFA-4F05-9C0C-10C4EEB72F20}" dt="2026-08-13T22:25:59.917" v="28" actId="207"/>
          <ac:spMkLst>
            <pc:docMk/>
            <pc:sldMk cId="2302564612" sldId="2145708481"/>
            <ac:spMk id="34" creationId="{C7F24AFA-EA05-A890-A76D-7A3C7F6F54E5}"/>
          </ac:spMkLst>
        </pc:spChg>
      </pc:sldChg>
      <pc:sldChg chg="modSp mod">
        <pc:chgData name="Cano, Yolanda" userId="571b2bb7-27ed-402b-b34d-63ad7aa2b2c6" providerId="ADAL" clId="{D0A8BB85-EFFA-4F05-9C0C-10C4EEB72F20}" dt="2026-08-13T22:26:02.502" v="34" actId="207"/>
        <pc:sldMkLst>
          <pc:docMk/>
          <pc:sldMk cId="4166973299" sldId="2145708483"/>
        </pc:sldMkLst>
        <pc:spChg chg="mod">
          <ac:chgData name="Cano, Yolanda" userId="571b2bb7-27ed-402b-b34d-63ad7aa2b2c6" providerId="ADAL" clId="{D0A8BB85-EFFA-4F05-9C0C-10C4EEB72F20}" dt="2026-08-13T22:26:01.731" v="32" actId="207"/>
          <ac:spMkLst>
            <pc:docMk/>
            <pc:sldMk cId="4166973299" sldId="2145708483"/>
            <ac:spMk id="5" creationId="{4711575B-BAF8-E71A-C5A1-37DC1FE8C82B}"/>
          </ac:spMkLst>
        </pc:spChg>
        <pc:spChg chg="mod">
          <ac:chgData name="Cano, Yolanda" userId="571b2bb7-27ed-402b-b34d-63ad7aa2b2c6" providerId="ADAL" clId="{D0A8BB85-EFFA-4F05-9C0C-10C4EEB72F20}" dt="2026-08-13T22:26:02.502" v="34" actId="207"/>
          <ac:spMkLst>
            <pc:docMk/>
            <pc:sldMk cId="4166973299" sldId="2145708483"/>
            <ac:spMk id="28" creationId="{7707DA85-D8ED-89A3-0281-257FD7453EA0}"/>
          </ac:spMkLst>
        </pc:spChg>
      </pc:sldChg>
      <pc:sldChg chg="modSp mod">
        <pc:chgData name="Cano, Yolanda" userId="571b2bb7-27ed-402b-b34d-63ad7aa2b2c6" providerId="ADAL" clId="{D0A8BB85-EFFA-4F05-9C0C-10C4EEB72F20}" dt="2026-08-13T22:51:00.390" v="302" actId="13244"/>
        <pc:sldMkLst>
          <pc:docMk/>
          <pc:sldMk cId="1638135326" sldId="2145708487"/>
        </pc:sldMkLst>
        <pc:spChg chg="ord">
          <ac:chgData name="Cano, Yolanda" userId="571b2bb7-27ed-402b-b34d-63ad7aa2b2c6" providerId="ADAL" clId="{D0A8BB85-EFFA-4F05-9C0C-10C4EEB72F20}" dt="2026-08-13T22:50:52.597" v="300" actId="13244"/>
          <ac:spMkLst>
            <pc:docMk/>
            <pc:sldMk cId="1638135326" sldId="2145708487"/>
            <ac:spMk id="3" creationId="{3CB18414-2E7A-EE60-CFF8-47D20F55AC2A}"/>
          </ac:spMkLst>
        </pc:spChg>
        <pc:spChg chg="ord">
          <ac:chgData name="Cano, Yolanda" userId="571b2bb7-27ed-402b-b34d-63ad7aa2b2c6" providerId="ADAL" clId="{D0A8BB85-EFFA-4F05-9C0C-10C4EEB72F20}" dt="2026-08-13T22:50:47.288" v="299" actId="13244"/>
          <ac:spMkLst>
            <pc:docMk/>
            <pc:sldMk cId="1638135326" sldId="2145708487"/>
            <ac:spMk id="7" creationId="{87637FEB-1C69-F387-3360-D0D3C0908F35}"/>
          </ac:spMkLst>
        </pc:spChg>
        <pc:graphicFrameChg chg="modGraphic">
          <ac:chgData name="Cano, Yolanda" userId="571b2bb7-27ed-402b-b34d-63ad7aa2b2c6" providerId="ADAL" clId="{D0A8BB85-EFFA-4F05-9C0C-10C4EEB72F20}" dt="2026-08-13T22:25:54.066" v="22" actId="207"/>
          <ac:graphicFrameMkLst>
            <pc:docMk/>
            <pc:sldMk cId="1638135326" sldId="2145708487"/>
            <ac:graphicFrameMk id="4" creationId="{8DF2FCF5-F0B5-7AA8-6583-0273933E2758}"/>
          </ac:graphicFrameMkLst>
        </pc:graphicFrameChg>
        <pc:picChg chg="ord">
          <ac:chgData name="Cano, Yolanda" userId="571b2bb7-27ed-402b-b34d-63ad7aa2b2c6" providerId="ADAL" clId="{D0A8BB85-EFFA-4F05-9C0C-10C4EEB72F20}" dt="2026-08-13T22:51:00.390" v="302" actId="13244"/>
          <ac:picMkLst>
            <pc:docMk/>
            <pc:sldMk cId="1638135326" sldId="2145708487"/>
            <ac:picMk id="6" creationId="{713B0D37-F286-F19B-72E3-75B4F02802C5}"/>
          </ac:picMkLst>
        </pc:picChg>
      </pc:sldChg>
      <pc:sldChg chg="addSp modSp mod">
        <pc:chgData name="Cano, Yolanda" userId="571b2bb7-27ed-402b-b34d-63ad7aa2b2c6" providerId="ADAL" clId="{D0A8BB85-EFFA-4F05-9C0C-10C4EEB72F20}" dt="2026-08-13T22:53:50.571" v="312" actId="13244"/>
        <pc:sldMkLst>
          <pc:docMk/>
          <pc:sldMk cId="4136376061" sldId="2145708489"/>
        </pc:sldMkLst>
        <pc:spChg chg="add mod">
          <ac:chgData name="Cano, Yolanda" userId="571b2bb7-27ed-402b-b34d-63ad7aa2b2c6" providerId="ADAL" clId="{D0A8BB85-EFFA-4F05-9C0C-10C4EEB72F20}" dt="2026-08-13T22:36:20.987" v="209" actId="1036"/>
          <ac:spMkLst>
            <pc:docMk/>
            <pc:sldMk cId="4136376061" sldId="2145708489"/>
            <ac:spMk id="3" creationId="{FD7F3D3E-7FDD-D7DF-0D58-042EAD23DAAB}"/>
          </ac:spMkLst>
        </pc:spChg>
        <pc:spChg chg="add mod">
          <ac:chgData name="Cano, Yolanda" userId="571b2bb7-27ed-402b-b34d-63ad7aa2b2c6" providerId="ADAL" clId="{D0A8BB85-EFFA-4F05-9C0C-10C4EEB72F20}" dt="2026-08-13T22:36:20.987" v="209" actId="1036"/>
          <ac:spMkLst>
            <pc:docMk/>
            <pc:sldMk cId="4136376061" sldId="2145708489"/>
            <ac:spMk id="6" creationId="{695EE6E9-0B50-7866-C86A-1A3A341B1207}"/>
          </ac:spMkLst>
        </pc:spChg>
        <pc:spChg chg="mod ord">
          <ac:chgData name="Cano, Yolanda" userId="571b2bb7-27ed-402b-b34d-63ad7aa2b2c6" providerId="ADAL" clId="{D0A8BB85-EFFA-4F05-9C0C-10C4EEB72F20}" dt="2026-08-13T22:53:39.136" v="311" actId="13244"/>
          <ac:spMkLst>
            <pc:docMk/>
            <pc:sldMk cId="4136376061" sldId="2145708489"/>
            <ac:spMk id="20" creationId="{AE135D9D-31EB-3197-09A8-D99237A69673}"/>
          </ac:spMkLst>
        </pc:spChg>
        <pc:graphicFrameChg chg="mod ord modGraphic">
          <ac:chgData name="Cano, Yolanda" userId="571b2bb7-27ed-402b-b34d-63ad7aa2b2c6" providerId="ADAL" clId="{D0A8BB85-EFFA-4F05-9C0C-10C4EEB72F20}" dt="2026-08-13T22:53:50.571" v="312" actId="13244"/>
          <ac:graphicFrameMkLst>
            <pc:docMk/>
            <pc:sldMk cId="4136376061" sldId="2145708489"/>
            <ac:graphicFrameMk id="5" creationId="{8AB9BD5A-ACBE-B357-66FF-E4F0E1BA1350}"/>
          </ac:graphicFrameMkLst>
        </pc:graphicFrameChg>
      </pc:sldChg>
      <pc:sldChg chg="delSp modSp mod">
        <pc:chgData name="Cano, Yolanda" userId="571b2bb7-27ed-402b-b34d-63ad7aa2b2c6" providerId="ADAL" clId="{D0A8BB85-EFFA-4F05-9C0C-10C4EEB72F20}" dt="2026-08-13T22:44:30.768" v="275" actId="478"/>
        <pc:sldMkLst>
          <pc:docMk/>
          <pc:sldMk cId="2751988384" sldId="2145708495"/>
        </pc:sldMkLst>
        <pc:spChg chg="ord">
          <ac:chgData name="Cano, Yolanda" userId="571b2bb7-27ed-402b-b34d-63ad7aa2b2c6" providerId="ADAL" clId="{D0A8BB85-EFFA-4F05-9C0C-10C4EEB72F20}" dt="2026-08-13T22:44:18.978" v="272" actId="13244"/>
          <ac:spMkLst>
            <pc:docMk/>
            <pc:sldMk cId="2751988384" sldId="2145708495"/>
            <ac:spMk id="23" creationId="{068B2DC5-539E-4432-E398-62980965212F}"/>
          </ac:spMkLst>
        </pc:spChg>
        <pc:spChg chg="mod">
          <ac:chgData name="Cano, Yolanda" userId="571b2bb7-27ed-402b-b34d-63ad7aa2b2c6" providerId="ADAL" clId="{D0A8BB85-EFFA-4F05-9C0C-10C4EEB72F20}" dt="2026-08-13T22:25:24.958" v="1" actId="207"/>
          <ac:spMkLst>
            <pc:docMk/>
            <pc:sldMk cId="2751988384" sldId="2145708495"/>
            <ac:spMk id="24" creationId="{C34B3DAE-7E0D-1078-54C4-B347314FFD69}"/>
          </ac:spMkLst>
        </pc:spChg>
      </pc:sldChg>
      <pc:sldChg chg="delSp modSp mod">
        <pc:chgData name="Cano, Yolanda" userId="571b2bb7-27ed-402b-b34d-63ad7aa2b2c6" providerId="ADAL" clId="{D0A8BB85-EFFA-4F05-9C0C-10C4EEB72F20}" dt="2026-08-13T22:49:07.329" v="295" actId="13244"/>
        <pc:sldMkLst>
          <pc:docMk/>
          <pc:sldMk cId="1448231788" sldId="2145708496"/>
        </pc:sldMkLst>
        <pc:spChg chg="mod">
          <ac:chgData name="Cano, Yolanda" userId="571b2bb7-27ed-402b-b34d-63ad7aa2b2c6" providerId="ADAL" clId="{D0A8BB85-EFFA-4F05-9C0C-10C4EEB72F20}" dt="2026-08-13T22:25:29.376" v="7" actId="207"/>
          <ac:spMkLst>
            <pc:docMk/>
            <pc:sldMk cId="1448231788" sldId="2145708496"/>
            <ac:spMk id="3" creationId="{7E7E09DA-B2FD-2B3C-E5C2-9E0E277552D8}"/>
          </ac:spMkLst>
        </pc:spChg>
        <pc:spChg chg="ord">
          <ac:chgData name="Cano, Yolanda" userId="571b2bb7-27ed-402b-b34d-63ad7aa2b2c6" providerId="ADAL" clId="{D0A8BB85-EFFA-4F05-9C0C-10C4EEB72F20}" dt="2026-08-13T22:47:19.445" v="285" actId="13244"/>
          <ac:spMkLst>
            <pc:docMk/>
            <pc:sldMk cId="1448231788" sldId="2145708496"/>
            <ac:spMk id="5" creationId="{0C996356-8462-F6AD-A5E4-2DCBE6AD0770}"/>
          </ac:spMkLst>
        </pc:spChg>
        <pc:spChg chg="ord">
          <ac:chgData name="Cano, Yolanda" userId="571b2bb7-27ed-402b-b34d-63ad7aa2b2c6" providerId="ADAL" clId="{D0A8BB85-EFFA-4F05-9C0C-10C4EEB72F20}" dt="2026-08-13T22:49:07.329" v="295" actId="13244"/>
          <ac:spMkLst>
            <pc:docMk/>
            <pc:sldMk cId="1448231788" sldId="2145708496"/>
            <ac:spMk id="14" creationId="{F271BBD0-0CB8-4E44-A9BC-8AF9CE4AED3E}"/>
          </ac:spMkLst>
        </pc:spChg>
        <pc:spChg chg="ord">
          <ac:chgData name="Cano, Yolanda" userId="571b2bb7-27ed-402b-b34d-63ad7aa2b2c6" providerId="ADAL" clId="{D0A8BB85-EFFA-4F05-9C0C-10C4EEB72F20}" dt="2026-08-13T22:49:00.210" v="293" actId="13244"/>
          <ac:spMkLst>
            <pc:docMk/>
            <pc:sldMk cId="1448231788" sldId="2145708496"/>
            <ac:spMk id="23" creationId="{9CC85525-C4A6-E938-7079-CA368BBA2F22}"/>
          </ac:spMkLst>
        </pc:spChg>
        <pc:picChg chg="ord">
          <ac:chgData name="Cano, Yolanda" userId="571b2bb7-27ed-402b-b34d-63ad7aa2b2c6" providerId="ADAL" clId="{D0A8BB85-EFFA-4F05-9C0C-10C4EEB72F20}" dt="2026-08-13T22:48:31.046" v="292" actId="13244"/>
          <ac:picMkLst>
            <pc:docMk/>
            <pc:sldMk cId="1448231788" sldId="2145708496"/>
            <ac:picMk id="25" creationId="{5701ACD8-58A9-9D98-B7B4-56C8402BC22A}"/>
          </ac:picMkLst>
        </pc:picChg>
      </pc:sldChg>
      <pc:sldChg chg="modSp mod">
        <pc:chgData name="Cano, Yolanda" userId="571b2bb7-27ed-402b-b34d-63ad7aa2b2c6" providerId="ADAL" clId="{D0A8BB85-EFFA-4F05-9C0C-10C4EEB72F20}" dt="2026-08-13T22:25:57.499" v="24" actId="207"/>
        <pc:sldMkLst>
          <pc:docMk/>
          <pc:sldMk cId="1405070962" sldId="2145708499"/>
        </pc:sldMkLst>
        <pc:spChg chg="mod">
          <ac:chgData name="Cano, Yolanda" userId="571b2bb7-27ed-402b-b34d-63ad7aa2b2c6" providerId="ADAL" clId="{D0A8BB85-EFFA-4F05-9C0C-10C4EEB72F20}" dt="2026-08-13T22:25:57.499" v="24" actId="207"/>
          <ac:spMkLst>
            <pc:docMk/>
            <pc:sldMk cId="1405070962" sldId="2145708499"/>
            <ac:spMk id="6" creationId="{1449DDCE-DAE2-6874-7008-A4EEA485980E}"/>
          </ac:spMkLst>
        </pc:spChg>
      </pc:sldChg>
      <pc:sldChg chg="modSp mod">
        <pc:chgData name="Cano, Yolanda" userId="571b2bb7-27ed-402b-b34d-63ad7aa2b2c6" providerId="ADAL" clId="{D0A8BB85-EFFA-4F05-9C0C-10C4EEB72F20}" dt="2026-08-13T22:46:49.202" v="284" actId="13244"/>
        <pc:sldMkLst>
          <pc:docMk/>
          <pc:sldMk cId="1322023633" sldId="2145708503"/>
        </pc:sldMkLst>
        <pc:graphicFrameChg chg="ord">
          <ac:chgData name="Cano, Yolanda" userId="571b2bb7-27ed-402b-b34d-63ad7aa2b2c6" providerId="ADAL" clId="{D0A8BB85-EFFA-4F05-9C0C-10C4EEB72F20}" dt="2026-08-13T22:46:49.202" v="284" actId="13244"/>
          <ac:graphicFrameMkLst>
            <pc:docMk/>
            <pc:sldMk cId="1322023633" sldId="2145708503"/>
            <ac:graphicFrameMk id="4" creationId="{5D30875A-91F2-25DB-EEE3-BD1A010E9A96}"/>
          </ac:graphicFrameMkLst>
        </pc:graphicFrameChg>
      </pc:sldChg>
      <pc:sldChg chg="modSp mod">
        <pc:chgData name="Cano, Yolanda" userId="571b2bb7-27ed-402b-b34d-63ad7aa2b2c6" providerId="ADAL" clId="{D0A8BB85-EFFA-4F05-9C0C-10C4EEB72F20}" dt="2026-08-13T22:54:14.399" v="314" actId="13244"/>
        <pc:sldMkLst>
          <pc:docMk/>
          <pc:sldMk cId="3139272075" sldId="2145708506"/>
        </pc:sldMkLst>
        <pc:spChg chg="ord">
          <ac:chgData name="Cano, Yolanda" userId="571b2bb7-27ed-402b-b34d-63ad7aa2b2c6" providerId="ADAL" clId="{D0A8BB85-EFFA-4F05-9C0C-10C4EEB72F20}" dt="2026-08-13T22:54:08.251" v="313" actId="13244"/>
          <ac:spMkLst>
            <pc:docMk/>
            <pc:sldMk cId="3139272075" sldId="2145708506"/>
            <ac:spMk id="2" creationId="{DF28A33B-2B87-A4ED-B90C-553709FC9F01}"/>
          </ac:spMkLst>
        </pc:spChg>
        <pc:spChg chg="ord">
          <ac:chgData name="Cano, Yolanda" userId="571b2bb7-27ed-402b-b34d-63ad7aa2b2c6" providerId="ADAL" clId="{D0A8BB85-EFFA-4F05-9C0C-10C4EEB72F20}" dt="2026-08-13T22:54:14.399" v="314" actId="13244"/>
          <ac:spMkLst>
            <pc:docMk/>
            <pc:sldMk cId="3139272075" sldId="2145708506"/>
            <ac:spMk id="11" creationId="{F973B9F3-D315-92FF-C30D-47330E6DCDCC}"/>
          </ac:spMkLst>
        </pc:spChg>
      </pc:sldChg>
      <pc:sldChg chg="modSp mod">
        <pc:chgData name="Cano, Yolanda" userId="571b2bb7-27ed-402b-b34d-63ad7aa2b2c6" providerId="ADAL" clId="{D0A8BB85-EFFA-4F05-9C0C-10C4EEB72F20}" dt="2026-08-13T22:56:49.905" v="317" actId="13244"/>
        <pc:sldMkLst>
          <pc:docMk/>
          <pc:sldMk cId="3892208791" sldId="2145708512"/>
        </pc:sldMkLst>
        <pc:picChg chg="ord">
          <ac:chgData name="Cano, Yolanda" userId="571b2bb7-27ed-402b-b34d-63ad7aa2b2c6" providerId="ADAL" clId="{D0A8BB85-EFFA-4F05-9C0C-10C4EEB72F20}" dt="2026-08-13T22:56:49.905" v="317" actId="13244"/>
          <ac:picMkLst>
            <pc:docMk/>
            <pc:sldMk cId="3892208791" sldId="2145708512"/>
            <ac:picMk id="10" creationId="{F6DC3484-54EA-FB4D-685A-D110D074457C}"/>
          </ac:picMkLst>
        </pc:picChg>
      </pc:sldChg>
      <pc:sldChg chg="modSp mod">
        <pc:chgData name="Cano, Yolanda" userId="571b2bb7-27ed-402b-b34d-63ad7aa2b2c6" providerId="ADAL" clId="{D0A8BB85-EFFA-4F05-9C0C-10C4EEB72F20}" dt="2026-08-13T22:59:17.757" v="331" actId="13244"/>
        <pc:sldMkLst>
          <pc:docMk/>
          <pc:sldMk cId="3845819082" sldId="2145708516"/>
        </pc:sldMkLst>
        <pc:grpChg chg="ord">
          <ac:chgData name="Cano, Yolanda" userId="571b2bb7-27ed-402b-b34d-63ad7aa2b2c6" providerId="ADAL" clId="{D0A8BB85-EFFA-4F05-9C0C-10C4EEB72F20}" dt="2026-08-13T22:59:17.757" v="331" actId="13244"/>
          <ac:grpSpMkLst>
            <pc:docMk/>
            <pc:sldMk cId="3845819082" sldId="2145708516"/>
            <ac:grpSpMk id="18" creationId="{2E731592-537B-DDD0-ADDA-1DCE32DFCB9B}"/>
          </ac:grpSpMkLst>
        </pc:grpChg>
        <pc:graphicFrameChg chg="modGraphic">
          <ac:chgData name="Cano, Yolanda" userId="571b2bb7-27ed-402b-b34d-63ad7aa2b2c6" providerId="ADAL" clId="{D0A8BB85-EFFA-4F05-9C0C-10C4EEB72F20}" dt="2026-08-13T22:26:07.093" v="42" actId="207"/>
          <ac:graphicFrameMkLst>
            <pc:docMk/>
            <pc:sldMk cId="3845819082" sldId="2145708516"/>
            <ac:graphicFrameMk id="7" creationId="{056D8CF2-A4AF-D706-5673-1DD9A8A83D29}"/>
          </ac:graphicFrameMkLst>
        </pc:graphicFrameChg>
      </pc:sldChg>
      <pc:sldChg chg="modSp mod">
        <pc:chgData name="Cano, Yolanda" userId="571b2bb7-27ed-402b-b34d-63ad7aa2b2c6" providerId="ADAL" clId="{D0A8BB85-EFFA-4F05-9C0C-10C4EEB72F20}" dt="2026-08-13T22:58:02.102" v="322" actId="13244"/>
        <pc:sldMkLst>
          <pc:docMk/>
          <pc:sldMk cId="2681177118" sldId="2145708517"/>
        </pc:sldMkLst>
        <pc:grpChg chg="ord">
          <ac:chgData name="Cano, Yolanda" userId="571b2bb7-27ed-402b-b34d-63ad7aa2b2c6" providerId="ADAL" clId="{D0A8BB85-EFFA-4F05-9C0C-10C4EEB72F20}" dt="2026-08-13T22:57:13.072" v="321" actId="13244"/>
          <ac:grpSpMkLst>
            <pc:docMk/>
            <pc:sldMk cId="2681177118" sldId="2145708517"/>
            <ac:grpSpMk id="26" creationId="{B4893A84-1589-A369-4FC7-E61FBC18B35F}"/>
          </ac:grpSpMkLst>
        </pc:grpChg>
        <pc:graphicFrameChg chg="mod modGraphic">
          <ac:chgData name="Cano, Yolanda" userId="571b2bb7-27ed-402b-b34d-63ad7aa2b2c6" providerId="ADAL" clId="{D0A8BB85-EFFA-4F05-9C0C-10C4EEB72F20}" dt="2026-08-13T22:57:10.774" v="320" actId="962"/>
          <ac:graphicFrameMkLst>
            <pc:docMk/>
            <pc:sldMk cId="2681177118" sldId="2145708517"/>
            <ac:graphicFrameMk id="7" creationId="{E3A584CA-64C2-295B-5FDF-2E77FBC172A3}"/>
          </ac:graphicFrameMkLst>
        </pc:graphicFrameChg>
        <pc:graphicFrameChg chg="mod ord modVis">
          <ac:chgData name="Cano, Yolanda" userId="571b2bb7-27ed-402b-b34d-63ad7aa2b2c6" providerId="ADAL" clId="{D0A8BB85-EFFA-4F05-9C0C-10C4EEB72F20}" dt="2026-08-13T22:58:02.102" v="322" actId="13244"/>
          <ac:graphicFrameMkLst>
            <pc:docMk/>
            <pc:sldMk cId="2681177118" sldId="2145708517"/>
            <ac:graphicFrameMk id="25" creationId="{CA7D04B7-502A-AC2B-1863-8D9CB8610A4A}"/>
          </ac:graphicFrameMkLst>
        </pc:graphicFrameChg>
      </pc:sldChg>
      <pc:sldChg chg="modSp mod">
        <pc:chgData name="Cano, Yolanda" userId="571b2bb7-27ed-402b-b34d-63ad7aa2b2c6" providerId="ADAL" clId="{D0A8BB85-EFFA-4F05-9C0C-10C4EEB72F20}" dt="2026-08-13T22:58:25.330" v="323" actId="13244"/>
        <pc:sldMkLst>
          <pc:docMk/>
          <pc:sldMk cId="980160002" sldId="2145708518"/>
        </pc:sldMkLst>
        <pc:grpChg chg="ord">
          <ac:chgData name="Cano, Yolanda" userId="571b2bb7-27ed-402b-b34d-63ad7aa2b2c6" providerId="ADAL" clId="{D0A8BB85-EFFA-4F05-9C0C-10C4EEB72F20}" dt="2026-08-13T22:58:25.330" v="323" actId="13244"/>
          <ac:grpSpMkLst>
            <pc:docMk/>
            <pc:sldMk cId="980160002" sldId="2145708518"/>
            <ac:grpSpMk id="16" creationId="{94C6A9E7-735E-B51C-68FD-B3227A39F80E}"/>
          </ac:grpSpMkLst>
        </pc:grpChg>
        <pc:graphicFrameChg chg="modGraphic">
          <ac:chgData name="Cano, Yolanda" userId="571b2bb7-27ed-402b-b34d-63ad7aa2b2c6" providerId="ADAL" clId="{D0A8BB85-EFFA-4F05-9C0C-10C4EEB72F20}" dt="2026-08-13T22:26:08.801" v="46" actId="207"/>
          <ac:graphicFrameMkLst>
            <pc:docMk/>
            <pc:sldMk cId="980160002" sldId="2145708518"/>
            <ac:graphicFrameMk id="7" creationId="{D1A104E4-7CCB-6A87-6C93-23CE1C526244}"/>
          </ac:graphicFrameMkLst>
        </pc:graphicFrameChg>
      </pc:sldChg>
      <pc:sldChg chg="modSp mod">
        <pc:chgData name="Cano, Yolanda" userId="571b2bb7-27ed-402b-b34d-63ad7aa2b2c6" providerId="ADAL" clId="{D0A8BB85-EFFA-4F05-9C0C-10C4EEB72F20}" dt="2026-08-13T22:58:55.477" v="329" actId="13244"/>
        <pc:sldMkLst>
          <pc:docMk/>
          <pc:sldMk cId="476035980" sldId="2145708519"/>
        </pc:sldMkLst>
        <pc:spChg chg="ord">
          <ac:chgData name="Cano, Yolanda" userId="571b2bb7-27ed-402b-b34d-63ad7aa2b2c6" providerId="ADAL" clId="{D0A8BB85-EFFA-4F05-9C0C-10C4EEB72F20}" dt="2026-08-13T22:58:55.477" v="329" actId="13244"/>
          <ac:spMkLst>
            <pc:docMk/>
            <pc:sldMk cId="476035980" sldId="2145708519"/>
            <ac:spMk id="5" creationId="{D16EA88F-1B5D-4F12-4462-D4B766D779B5}"/>
          </ac:spMkLst>
        </pc:spChg>
        <pc:grpChg chg="ord">
          <ac:chgData name="Cano, Yolanda" userId="571b2bb7-27ed-402b-b34d-63ad7aa2b2c6" providerId="ADAL" clId="{D0A8BB85-EFFA-4F05-9C0C-10C4EEB72F20}" dt="2026-08-13T22:58:43.891" v="326" actId="13244"/>
          <ac:grpSpMkLst>
            <pc:docMk/>
            <pc:sldMk cId="476035980" sldId="2145708519"/>
            <ac:grpSpMk id="16" creationId="{226CECD8-6092-7F58-3B5F-B4ADA15829B9}"/>
          </ac:grpSpMkLst>
        </pc:grpChg>
        <pc:graphicFrameChg chg="ord modGraphic">
          <ac:chgData name="Cano, Yolanda" userId="571b2bb7-27ed-402b-b34d-63ad7aa2b2c6" providerId="ADAL" clId="{D0A8BB85-EFFA-4F05-9C0C-10C4EEB72F20}" dt="2026-08-13T22:58:50.643" v="328" actId="13244"/>
          <ac:graphicFrameMkLst>
            <pc:docMk/>
            <pc:sldMk cId="476035980" sldId="2145708519"/>
            <ac:graphicFrameMk id="7" creationId="{8946CB04-7ECE-F97E-5714-AEA7F7CC54BE}"/>
          </ac:graphicFrameMkLst>
        </pc:graphicFrameChg>
      </pc:sldChg>
      <pc:sldChg chg="modSp mod">
        <pc:chgData name="Cano, Yolanda" userId="571b2bb7-27ed-402b-b34d-63ad7aa2b2c6" providerId="ADAL" clId="{D0A8BB85-EFFA-4F05-9C0C-10C4EEB72F20}" dt="2026-08-13T22:54:45.615" v="316" actId="13244"/>
        <pc:sldMkLst>
          <pc:docMk/>
          <pc:sldMk cId="828669876" sldId="2145708538"/>
        </pc:sldMkLst>
        <pc:spChg chg="ord">
          <ac:chgData name="Cano, Yolanda" userId="571b2bb7-27ed-402b-b34d-63ad7aa2b2c6" providerId="ADAL" clId="{D0A8BB85-EFFA-4F05-9C0C-10C4EEB72F20}" dt="2026-08-13T22:54:42.351" v="315" actId="13244"/>
          <ac:spMkLst>
            <pc:docMk/>
            <pc:sldMk cId="828669876" sldId="2145708538"/>
            <ac:spMk id="2" creationId="{BF05D69F-7774-9986-3D9F-00163BD91939}"/>
          </ac:spMkLst>
        </pc:spChg>
        <pc:picChg chg="ord">
          <ac:chgData name="Cano, Yolanda" userId="571b2bb7-27ed-402b-b34d-63ad7aa2b2c6" providerId="ADAL" clId="{D0A8BB85-EFFA-4F05-9C0C-10C4EEB72F20}" dt="2026-08-13T22:54:45.615" v="316" actId="13244"/>
          <ac:picMkLst>
            <pc:docMk/>
            <pc:sldMk cId="828669876" sldId="2145708538"/>
            <ac:picMk id="6" creationId="{384D7B42-B1B9-A80E-B4DD-9E34C25AD72E}"/>
          </ac:picMkLst>
        </pc:picChg>
      </pc:sldChg>
      <pc:sldChg chg="modSp mod">
        <pc:chgData name="Cano, Yolanda" userId="571b2bb7-27ed-402b-b34d-63ad7aa2b2c6" providerId="ADAL" clId="{D0A8BB85-EFFA-4F05-9C0C-10C4EEB72F20}" dt="2026-08-13T22:42:21.524" v="260"/>
        <pc:sldMkLst>
          <pc:docMk/>
          <pc:sldMk cId="1802528260" sldId="2147481901"/>
        </pc:sldMkLst>
        <pc:spChg chg="ord">
          <ac:chgData name="Cano, Yolanda" userId="571b2bb7-27ed-402b-b34d-63ad7aa2b2c6" providerId="ADAL" clId="{D0A8BB85-EFFA-4F05-9C0C-10C4EEB72F20}" dt="2026-08-13T22:42:21.524" v="260"/>
          <ac:spMkLst>
            <pc:docMk/>
            <pc:sldMk cId="1802528260" sldId="2147481901"/>
            <ac:spMk id="3" creationId="{CAC51A9C-4F3A-15BF-ACFB-AF96025B57BA}"/>
          </ac:spMkLst>
        </pc:spChg>
        <pc:spChg chg="ord">
          <ac:chgData name="Cano, Yolanda" userId="571b2bb7-27ed-402b-b34d-63ad7aa2b2c6" providerId="ADAL" clId="{D0A8BB85-EFFA-4F05-9C0C-10C4EEB72F20}" dt="2026-08-13T22:42:21.524" v="260"/>
          <ac:spMkLst>
            <pc:docMk/>
            <pc:sldMk cId="1802528260" sldId="2147481901"/>
            <ac:spMk id="4" creationId="{F446CBA1-3BDE-DC73-8092-BD34CF2CE197}"/>
          </ac:spMkLst>
        </pc:spChg>
        <pc:spChg chg="ord">
          <ac:chgData name="Cano, Yolanda" userId="571b2bb7-27ed-402b-b34d-63ad7aa2b2c6" providerId="ADAL" clId="{D0A8BB85-EFFA-4F05-9C0C-10C4EEB72F20}" dt="2026-08-13T22:42:21.524" v="260"/>
          <ac:spMkLst>
            <pc:docMk/>
            <pc:sldMk cId="1802528260" sldId="2147481901"/>
            <ac:spMk id="14" creationId="{BBC7B578-99FA-ED34-AB61-BC883EFCF4EA}"/>
          </ac:spMkLst>
        </pc:spChg>
        <pc:spChg chg="ord">
          <ac:chgData name="Cano, Yolanda" userId="571b2bb7-27ed-402b-b34d-63ad7aa2b2c6" providerId="ADAL" clId="{D0A8BB85-EFFA-4F05-9C0C-10C4EEB72F20}" dt="2026-08-13T22:42:21.524" v="260"/>
          <ac:spMkLst>
            <pc:docMk/>
            <pc:sldMk cId="1802528260" sldId="2147481901"/>
            <ac:spMk id="18" creationId="{4A1F7F3C-4043-1459-C8CF-630E3933F7BA}"/>
          </ac:spMkLst>
        </pc:spChg>
        <pc:grpChg chg="ord">
          <ac:chgData name="Cano, Yolanda" userId="571b2bb7-27ed-402b-b34d-63ad7aa2b2c6" providerId="ADAL" clId="{D0A8BB85-EFFA-4F05-9C0C-10C4EEB72F20}" dt="2026-08-13T22:42:21.524" v="260"/>
          <ac:grpSpMkLst>
            <pc:docMk/>
            <pc:sldMk cId="1802528260" sldId="2147481901"/>
            <ac:grpSpMk id="15" creationId="{C73EE523-CD75-1A0A-A24C-C59E3ABB46B4}"/>
          </ac:grpSpMkLst>
        </pc:grpChg>
      </pc:sldChg>
      <pc:sldChg chg="modSp mod">
        <pc:chgData name="Cano, Yolanda" userId="571b2bb7-27ed-402b-b34d-63ad7aa2b2c6" providerId="ADAL" clId="{D0A8BB85-EFFA-4F05-9C0C-10C4EEB72F20}" dt="2026-08-13T22:43:24.314" v="266" actId="13244"/>
        <pc:sldMkLst>
          <pc:docMk/>
          <pc:sldMk cId="1538269164" sldId="2147482728"/>
        </pc:sldMkLst>
        <pc:spChg chg="ord">
          <ac:chgData name="Cano, Yolanda" userId="571b2bb7-27ed-402b-b34d-63ad7aa2b2c6" providerId="ADAL" clId="{D0A8BB85-EFFA-4F05-9C0C-10C4EEB72F20}" dt="2026-08-13T22:42:49.278" v="261" actId="13244"/>
          <ac:spMkLst>
            <pc:docMk/>
            <pc:sldMk cId="1538269164" sldId="2147482728"/>
            <ac:spMk id="8" creationId="{E610546E-91DD-B478-1675-6A34081779D5}"/>
          </ac:spMkLst>
        </pc:spChg>
        <pc:spChg chg="ord">
          <ac:chgData name="Cano, Yolanda" userId="571b2bb7-27ed-402b-b34d-63ad7aa2b2c6" providerId="ADAL" clId="{D0A8BB85-EFFA-4F05-9C0C-10C4EEB72F20}" dt="2026-08-13T22:43:24.314" v="266" actId="13244"/>
          <ac:spMkLst>
            <pc:docMk/>
            <pc:sldMk cId="1538269164" sldId="2147482728"/>
            <ac:spMk id="62" creationId="{54396799-6E31-E750-1395-E3F88321F39C}"/>
          </ac:spMkLst>
        </pc:spChg>
        <pc:grpChg chg="mod">
          <ac:chgData name="Cano, Yolanda" userId="571b2bb7-27ed-402b-b34d-63ad7aa2b2c6" providerId="ADAL" clId="{D0A8BB85-EFFA-4F05-9C0C-10C4EEB72F20}" dt="2026-08-13T22:43:08.907" v="264" actId="962"/>
          <ac:grpSpMkLst>
            <pc:docMk/>
            <pc:sldMk cId="1538269164" sldId="2147482728"/>
            <ac:grpSpMk id="46" creationId="{9E1EB3FC-6524-541B-431C-2BA594A8FF9B}"/>
          </ac:grpSpMkLst>
        </pc:grpChg>
      </pc:sldChg>
      <pc:sldChg chg="modSp mod">
        <pc:chgData name="Cano, Yolanda" userId="571b2bb7-27ed-402b-b34d-63ad7aa2b2c6" providerId="ADAL" clId="{D0A8BB85-EFFA-4F05-9C0C-10C4EEB72F20}" dt="2026-08-13T22:43:45.002" v="267" actId="13244"/>
        <pc:sldMkLst>
          <pc:docMk/>
          <pc:sldMk cId="0" sldId="2147482732"/>
        </pc:sldMkLst>
        <pc:spChg chg="ord">
          <ac:chgData name="Cano, Yolanda" userId="571b2bb7-27ed-402b-b34d-63ad7aa2b2c6" providerId="ADAL" clId="{D0A8BB85-EFFA-4F05-9C0C-10C4EEB72F20}" dt="2026-08-13T22:43:45.002" v="267" actId="13244"/>
          <ac:spMkLst>
            <pc:docMk/>
            <pc:sldMk cId="0" sldId="2147482732"/>
            <ac:spMk id="5" creationId="{00000000-0000-0000-0000-000000000000}"/>
          </ac:spMkLst>
        </pc:spChg>
      </pc:sldChg>
      <pc:sldChg chg="modSp mod">
        <pc:chgData name="Cano, Yolanda" userId="571b2bb7-27ed-402b-b34d-63ad7aa2b2c6" providerId="ADAL" clId="{D0A8BB85-EFFA-4F05-9C0C-10C4EEB72F20}" dt="2026-08-13T22:53:19.360" v="310"/>
        <pc:sldMkLst>
          <pc:docMk/>
          <pc:sldMk cId="369204615" sldId="2147482734"/>
        </pc:sldMkLst>
        <pc:spChg chg="ord">
          <ac:chgData name="Cano, Yolanda" userId="571b2bb7-27ed-402b-b34d-63ad7aa2b2c6" providerId="ADAL" clId="{D0A8BB85-EFFA-4F05-9C0C-10C4EEB72F20}" dt="2026-08-13T22:52:05.094" v="303"/>
          <ac:spMkLst>
            <pc:docMk/>
            <pc:sldMk cId="369204615" sldId="2147482734"/>
            <ac:spMk id="2" creationId="{07E3F9ED-0B0B-38B9-AFE0-C7561E2D6347}"/>
          </ac:spMkLst>
        </pc:spChg>
        <pc:spChg chg="ord">
          <ac:chgData name="Cano, Yolanda" userId="571b2bb7-27ed-402b-b34d-63ad7aa2b2c6" providerId="ADAL" clId="{D0A8BB85-EFFA-4F05-9C0C-10C4EEB72F20}" dt="2026-08-13T22:52:27.627" v="306" actId="13244"/>
          <ac:spMkLst>
            <pc:docMk/>
            <pc:sldMk cId="369204615" sldId="2147482734"/>
            <ac:spMk id="3" creationId="{B6787FF8-3C98-0A91-8A09-4CB17ECBA404}"/>
          </ac:spMkLst>
        </pc:spChg>
        <pc:spChg chg="mod ord">
          <ac:chgData name="Cano, Yolanda" userId="571b2bb7-27ed-402b-b34d-63ad7aa2b2c6" providerId="ADAL" clId="{D0A8BB85-EFFA-4F05-9C0C-10C4EEB72F20}" dt="2026-08-13T22:52:05.094" v="303"/>
          <ac:spMkLst>
            <pc:docMk/>
            <pc:sldMk cId="369204615" sldId="2147482734"/>
            <ac:spMk id="5" creationId="{370D1016-4DF4-DC54-345B-5DB10BB6E532}"/>
          </ac:spMkLst>
        </pc:spChg>
        <pc:spChg chg="ord">
          <ac:chgData name="Cano, Yolanda" userId="571b2bb7-27ed-402b-b34d-63ad7aa2b2c6" providerId="ADAL" clId="{D0A8BB85-EFFA-4F05-9C0C-10C4EEB72F20}" dt="2026-08-13T22:52:05.094" v="303"/>
          <ac:spMkLst>
            <pc:docMk/>
            <pc:sldMk cId="369204615" sldId="2147482734"/>
            <ac:spMk id="6" creationId="{9ADD0A20-5338-930C-9E3F-AEF57AF6C6B0}"/>
          </ac:spMkLst>
        </pc:spChg>
        <pc:spChg chg="ord">
          <ac:chgData name="Cano, Yolanda" userId="571b2bb7-27ed-402b-b34d-63ad7aa2b2c6" providerId="ADAL" clId="{D0A8BB85-EFFA-4F05-9C0C-10C4EEB72F20}" dt="2026-08-13T22:52:05.094" v="303"/>
          <ac:spMkLst>
            <pc:docMk/>
            <pc:sldMk cId="369204615" sldId="2147482734"/>
            <ac:spMk id="12" creationId="{9D46F833-402A-8856-5DDC-484159AF6ABB}"/>
          </ac:spMkLst>
        </pc:spChg>
        <pc:spChg chg="ord">
          <ac:chgData name="Cano, Yolanda" userId="571b2bb7-27ed-402b-b34d-63ad7aa2b2c6" providerId="ADAL" clId="{D0A8BB85-EFFA-4F05-9C0C-10C4EEB72F20}" dt="2026-08-13T22:52:05.094" v="303"/>
          <ac:spMkLst>
            <pc:docMk/>
            <pc:sldMk cId="369204615" sldId="2147482734"/>
            <ac:spMk id="14" creationId="{FBBDC326-EFA5-457F-07A0-A1AF9EFA3788}"/>
          </ac:spMkLst>
        </pc:spChg>
        <pc:spChg chg="ord">
          <ac:chgData name="Cano, Yolanda" userId="571b2bb7-27ed-402b-b34d-63ad7aa2b2c6" providerId="ADAL" clId="{D0A8BB85-EFFA-4F05-9C0C-10C4EEB72F20}" dt="2026-08-13T22:52:05.094" v="303"/>
          <ac:spMkLst>
            <pc:docMk/>
            <pc:sldMk cId="369204615" sldId="2147482734"/>
            <ac:spMk id="30" creationId="{B777EE56-1F06-12FA-89B6-D79D6DF90208}"/>
          </ac:spMkLst>
        </pc:spChg>
        <pc:spChg chg="ord">
          <ac:chgData name="Cano, Yolanda" userId="571b2bb7-27ed-402b-b34d-63ad7aa2b2c6" providerId="ADAL" clId="{D0A8BB85-EFFA-4F05-9C0C-10C4EEB72F20}" dt="2026-08-13T22:52:05.094" v="303"/>
          <ac:spMkLst>
            <pc:docMk/>
            <pc:sldMk cId="369204615" sldId="2147482734"/>
            <ac:spMk id="35" creationId="{23C798ED-83AD-F199-9689-ED565BC1E5B7}"/>
          </ac:spMkLst>
        </pc:spChg>
        <pc:spChg chg="ord">
          <ac:chgData name="Cano, Yolanda" userId="571b2bb7-27ed-402b-b34d-63ad7aa2b2c6" providerId="ADAL" clId="{D0A8BB85-EFFA-4F05-9C0C-10C4EEB72F20}" dt="2026-08-13T22:52:05.094" v="303"/>
          <ac:spMkLst>
            <pc:docMk/>
            <pc:sldMk cId="369204615" sldId="2147482734"/>
            <ac:spMk id="36" creationId="{863DC88D-AA82-DF41-B333-B715E3E6383E}"/>
          </ac:spMkLst>
        </pc:spChg>
        <pc:spChg chg="ord">
          <ac:chgData name="Cano, Yolanda" userId="571b2bb7-27ed-402b-b34d-63ad7aa2b2c6" providerId="ADAL" clId="{D0A8BB85-EFFA-4F05-9C0C-10C4EEB72F20}" dt="2026-08-13T22:53:19.360" v="310"/>
          <ac:spMkLst>
            <pc:docMk/>
            <pc:sldMk cId="369204615" sldId="2147482734"/>
            <ac:spMk id="37" creationId="{68DE5BC7-604A-3BD9-E439-66A12B871A8E}"/>
          </ac:spMkLst>
        </pc:spChg>
        <pc:spChg chg="ord">
          <ac:chgData name="Cano, Yolanda" userId="571b2bb7-27ed-402b-b34d-63ad7aa2b2c6" providerId="ADAL" clId="{D0A8BB85-EFFA-4F05-9C0C-10C4EEB72F20}" dt="2026-08-13T22:52:05.094" v="303"/>
          <ac:spMkLst>
            <pc:docMk/>
            <pc:sldMk cId="369204615" sldId="2147482734"/>
            <ac:spMk id="39" creationId="{C6844FCF-F158-2EB2-CF2D-A04F5D5C1576}"/>
          </ac:spMkLst>
        </pc:spChg>
        <pc:graphicFrameChg chg="mod modGraphic">
          <ac:chgData name="Cano, Yolanda" userId="571b2bb7-27ed-402b-b34d-63ad7aa2b2c6" providerId="ADAL" clId="{D0A8BB85-EFFA-4F05-9C0C-10C4EEB72F20}" dt="2026-08-13T22:27:59.561" v="63"/>
          <ac:graphicFrameMkLst>
            <pc:docMk/>
            <pc:sldMk cId="369204615" sldId="2147482734"/>
            <ac:graphicFrameMk id="13" creationId="{E8882329-6144-9749-F5EF-03C24168A6BA}"/>
          </ac:graphicFrameMkLst>
        </pc:graphicFrameChg>
        <pc:picChg chg="ord">
          <ac:chgData name="Cano, Yolanda" userId="571b2bb7-27ed-402b-b34d-63ad7aa2b2c6" providerId="ADAL" clId="{D0A8BB85-EFFA-4F05-9C0C-10C4EEB72F20}" dt="2026-08-13T22:52:37.205" v="307" actId="13244"/>
          <ac:picMkLst>
            <pc:docMk/>
            <pc:sldMk cId="369204615" sldId="2147482734"/>
            <ac:picMk id="8" creationId="{80476554-C6A9-E86E-156F-220723D3A87E}"/>
          </ac:picMkLst>
        </pc:picChg>
        <pc:picChg chg="ord">
          <ac:chgData name="Cano, Yolanda" userId="571b2bb7-27ed-402b-b34d-63ad7aa2b2c6" providerId="ADAL" clId="{D0A8BB85-EFFA-4F05-9C0C-10C4EEB72F20}" dt="2026-08-13T22:52:44.851" v="308" actId="13244"/>
          <ac:picMkLst>
            <pc:docMk/>
            <pc:sldMk cId="369204615" sldId="2147482734"/>
            <ac:picMk id="9" creationId="{32436E1D-F2E5-A1C1-C289-4F48F6B7233E}"/>
          </ac:picMkLst>
        </pc:picChg>
        <pc:picChg chg="ord">
          <ac:chgData name="Cano, Yolanda" userId="571b2bb7-27ed-402b-b34d-63ad7aa2b2c6" providerId="ADAL" clId="{D0A8BB85-EFFA-4F05-9C0C-10C4EEB72F20}" dt="2026-08-13T22:52:23.386" v="305" actId="13244"/>
          <ac:picMkLst>
            <pc:docMk/>
            <pc:sldMk cId="369204615" sldId="2147482734"/>
            <ac:picMk id="10" creationId="{3382E034-358A-53C0-0C2A-4A4D929A844A}"/>
          </ac:picMkLst>
        </pc:picChg>
      </pc:sldChg>
      <pc:sldChg chg="modSp mod">
        <pc:chgData name="Cano, Yolanda" userId="571b2bb7-27ed-402b-b34d-63ad7aa2b2c6" providerId="ADAL" clId="{D0A8BB85-EFFA-4F05-9C0C-10C4EEB72F20}" dt="2026-08-13T22:30:28.404" v="76" actId="1076"/>
        <pc:sldMkLst>
          <pc:docMk/>
          <pc:sldMk cId="2921923220" sldId="2147482735"/>
        </pc:sldMkLst>
        <pc:spChg chg="mod">
          <ac:chgData name="Cano, Yolanda" userId="571b2bb7-27ed-402b-b34d-63ad7aa2b2c6" providerId="ADAL" clId="{D0A8BB85-EFFA-4F05-9C0C-10C4EEB72F20}" dt="2026-08-13T22:30:28.404" v="76" actId="1076"/>
          <ac:spMkLst>
            <pc:docMk/>
            <pc:sldMk cId="2921923220" sldId="2147482735"/>
            <ac:spMk id="25" creationId="{2F4B843A-655B-3126-F1E2-846ADF2933A8}"/>
          </ac:spMkLst>
        </pc:spChg>
        <pc:graphicFrameChg chg="mod modGraphic">
          <ac:chgData name="Cano, Yolanda" userId="571b2bb7-27ed-402b-b34d-63ad7aa2b2c6" providerId="ADAL" clId="{D0A8BB85-EFFA-4F05-9C0C-10C4EEB72F20}" dt="2026-08-13T22:30:23.287" v="75"/>
          <ac:graphicFrameMkLst>
            <pc:docMk/>
            <pc:sldMk cId="2921923220" sldId="2147482735"/>
            <ac:graphicFrameMk id="13" creationId="{6E24D21E-808C-A9C9-012C-9FD99F0E6E99}"/>
          </ac:graphicFrameMkLst>
        </pc:graphicFrameChg>
      </pc:sldChg>
      <pc:sldChg chg="modSp mod">
        <pc:chgData name="Cano, Yolanda" userId="571b2bb7-27ed-402b-b34d-63ad7aa2b2c6" providerId="ADAL" clId="{D0A8BB85-EFFA-4F05-9C0C-10C4EEB72F20}" dt="2026-08-13T22:50:21.982" v="297" actId="13244"/>
        <pc:sldMkLst>
          <pc:docMk/>
          <pc:sldMk cId="3408442530" sldId="2147482737"/>
        </pc:sldMkLst>
        <pc:spChg chg="ord">
          <ac:chgData name="Cano, Yolanda" userId="571b2bb7-27ed-402b-b34d-63ad7aa2b2c6" providerId="ADAL" clId="{D0A8BB85-EFFA-4F05-9C0C-10C4EEB72F20}" dt="2026-08-13T22:50:21.982" v="297" actId="13244"/>
          <ac:spMkLst>
            <pc:docMk/>
            <pc:sldMk cId="3408442530" sldId="2147482737"/>
            <ac:spMk id="2" creationId="{508E7EE7-1003-A4BA-7D20-A9C864BFD765}"/>
          </ac:spMkLst>
        </pc:spChg>
        <pc:spChg chg="mod">
          <ac:chgData name="Cano, Yolanda" userId="571b2bb7-27ed-402b-b34d-63ad7aa2b2c6" providerId="ADAL" clId="{D0A8BB85-EFFA-4F05-9C0C-10C4EEB72F20}" dt="2026-08-13T22:25:32.850" v="13" actId="207"/>
          <ac:spMkLst>
            <pc:docMk/>
            <pc:sldMk cId="3408442530" sldId="2147482737"/>
            <ac:spMk id="6" creationId="{328F444F-EB77-239F-39CA-E929C56F9FD9}"/>
          </ac:spMkLst>
        </pc:spChg>
      </pc:sldChg>
      <pc:sldChg chg="modSp mod">
        <pc:chgData name="Cano, Yolanda" userId="571b2bb7-27ed-402b-b34d-63ad7aa2b2c6" providerId="ADAL" clId="{D0A8BB85-EFFA-4F05-9C0C-10C4EEB72F20}" dt="2026-08-13T22:26:00.495" v="30" actId="207"/>
        <pc:sldMkLst>
          <pc:docMk/>
          <pc:sldMk cId="3808699773" sldId="2147482738"/>
        </pc:sldMkLst>
        <pc:spChg chg="mod">
          <ac:chgData name="Cano, Yolanda" userId="571b2bb7-27ed-402b-b34d-63ad7aa2b2c6" providerId="ADAL" clId="{D0A8BB85-EFFA-4F05-9C0C-10C4EEB72F20}" dt="2026-08-13T22:26:00.495" v="30" actId="207"/>
          <ac:spMkLst>
            <pc:docMk/>
            <pc:sldMk cId="3808699773" sldId="2147482738"/>
            <ac:spMk id="6" creationId="{3FDD0C0A-906D-3E5F-521D-6AE787E8CCD3}"/>
          </ac:spMkLst>
        </pc:spChg>
      </pc:sldChg>
      <pc:sldChg chg="modSp mod">
        <pc:chgData name="Cano, Yolanda" userId="571b2bb7-27ed-402b-b34d-63ad7aa2b2c6" providerId="ADAL" clId="{D0A8BB85-EFFA-4F05-9C0C-10C4EEB72F20}" dt="2026-08-13T22:46:36.277" v="283"/>
        <pc:sldMkLst>
          <pc:docMk/>
          <pc:sldMk cId="3768543733" sldId="2147482739"/>
        </pc:sldMkLst>
        <pc:spChg chg="ord">
          <ac:chgData name="Cano, Yolanda" userId="571b2bb7-27ed-402b-b34d-63ad7aa2b2c6" providerId="ADAL" clId="{D0A8BB85-EFFA-4F05-9C0C-10C4EEB72F20}" dt="2026-08-13T22:46:05.172" v="282"/>
          <ac:spMkLst>
            <pc:docMk/>
            <pc:sldMk cId="3768543733" sldId="2147482739"/>
            <ac:spMk id="2" creationId="{4ED2AD99-6FA7-F773-8AAC-D9928724F2BA}"/>
          </ac:spMkLst>
        </pc:spChg>
        <pc:spChg chg="ord">
          <ac:chgData name="Cano, Yolanda" userId="571b2bb7-27ed-402b-b34d-63ad7aa2b2c6" providerId="ADAL" clId="{D0A8BB85-EFFA-4F05-9C0C-10C4EEB72F20}" dt="2026-08-13T22:46:36.277" v="283"/>
          <ac:spMkLst>
            <pc:docMk/>
            <pc:sldMk cId="3768543733" sldId="2147482739"/>
            <ac:spMk id="10" creationId="{EE7FA4E7-7E78-4026-973F-6F5119120697}"/>
          </ac:spMkLst>
        </pc:spChg>
        <pc:spChg chg="mod ord">
          <ac:chgData name="Cano, Yolanda" userId="571b2bb7-27ed-402b-b34d-63ad7aa2b2c6" providerId="ADAL" clId="{D0A8BB85-EFFA-4F05-9C0C-10C4EEB72F20}" dt="2026-08-13T22:45:40.943" v="280" actId="13244"/>
          <ac:spMkLst>
            <pc:docMk/>
            <pc:sldMk cId="3768543733" sldId="2147482739"/>
            <ac:spMk id="18" creationId="{4AA1A38C-D22B-1985-9CA0-AFD5116D7A56}"/>
          </ac:spMkLst>
        </pc:spChg>
        <pc:spChg chg="ord">
          <ac:chgData name="Cano, Yolanda" userId="571b2bb7-27ed-402b-b34d-63ad7aa2b2c6" providerId="ADAL" clId="{D0A8BB85-EFFA-4F05-9C0C-10C4EEB72F20}" dt="2026-08-13T22:46:05.172" v="282"/>
          <ac:spMkLst>
            <pc:docMk/>
            <pc:sldMk cId="3768543733" sldId="2147482739"/>
            <ac:spMk id="20" creationId="{3A9D0A6E-F23A-58E8-6336-298A605120A4}"/>
          </ac:spMkLst>
        </pc:spChg>
        <pc:spChg chg="mod ord">
          <ac:chgData name="Cano, Yolanda" userId="571b2bb7-27ed-402b-b34d-63ad7aa2b2c6" providerId="ADAL" clId="{D0A8BB85-EFFA-4F05-9C0C-10C4EEB72F20}" dt="2026-08-13T22:46:05.172" v="282"/>
          <ac:spMkLst>
            <pc:docMk/>
            <pc:sldMk cId="3768543733" sldId="2147482739"/>
            <ac:spMk id="21" creationId="{DD0032D1-0934-9455-220B-B13E4A900E09}"/>
          </ac:spMkLst>
        </pc:spChg>
        <pc:spChg chg="ord">
          <ac:chgData name="Cano, Yolanda" userId="571b2bb7-27ed-402b-b34d-63ad7aa2b2c6" providerId="ADAL" clId="{D0A8BB85-EFFA-4F05-9C0C-10C4EEB72F20}" dt="2026-08-13T22:46:05.172" v="282"/>
          <ac:spMkLst>
            <pc:docMk/>
            <pc:sldMk cId="3768543733" sldId="2147482739"/>
            <ac:spMk id="22" creationId="{113E82C0-A2AB-C506-0DA7-831AE09A77F3}"/>
          </ac:spMkLst>
        </pc:spChg>
        <pc:spChg chg="ord">
          <ac:chgData name="Cano, Yolanda" userId="571b2bb7-27ed-402b-b34d-63ad7aa2b2c6" providerId="ADAL" clId="{D0A8BB85-EFFA-4F05-9C0C-10C4EEB72F20}" dt="2026-08-13T22:46:05.172" v="282"/>
          <ac:spMkLst>
            <pc:docMk/>
            <pc:sldMk cId="3768543733" sldId="2147482739"/>
            <ac:spMk id="24" creationId="{428ABE28-D793-5C2A-E9F1-F37014617951}"/>
          </ac:spMkLst>
        </pc:spChg>
        <pc:spChg chg="ord">
          <ac:chgData name="Cano, Yolanda" userId="571b2bb7-27ed-402b-b34d-63ad7aa2b2c6" providerId="ADAL" clId="{D0A8BB85-EFFA-4F05-9C0C-10C4EEB72F20}" dt="2026-08-13T22:46:05.172" v="282"/>
          <ac:spMkLst>
            <pc:docMk/>
            <pc:sldMk cId="3768543733" sldId="2147482739"/>
            <ac:spMk id="26" creationId="{819845F4-E344-338D-28F6-EB8E83D416DE}"/>
          </ac:spMkLst>
        </pc:spChg>
        <pc:spChg chg="ord">
          <ac:chgData name="Cano, Yolanda" userId="571b2bb7-27ed-402b-b34d-63ad7aa2b2c6" providerId="ADAL" clId="{D0A8BB85-EFFA-4F05-9C0C-10C4EEB72F20}" dt="2026-08-13T22:46:05.172" v="282"/>
          <ac:spMkLst>
            <pc:docMk/>
            <pc:sldMk cId="3768543733" sldId="2147482739"/>
            <ac:spMk id="28" creationId="{D083A86A-12DD-3269-4D1C-D8EC377029A8}"/>
          </ac:spMkLst>
        </pc:spChg>
        <pc:spChg chg="ord">
          <ac:chgData name="Cano, Yolanda" userId="571b2bb7-27ed-402b-b34d-63ad7aa2b2c6" providerId="ADAL" clId="{D0A8BB85-EFFA-4F05-9C0C-10C4EEB72F20}" dt="2026-08-13T22:46:05.172" v="282"/>
          <ac:spMkLst>
            <pc:docMk/>
            <pc:sldMk cId="3768543733" sldId="2147482739"/>
            <ac:spMk id="29" creationId="{A4E92493-29C7-5D86-48AB-09C3647EA70C}"/>
          </ac:spMkLst>
        </pc:spChg>
        <pc:spChg chg="ord">
          <ac:chgData name="Cano, Yolanda" userId="571b2bb7-27ed-402b-b34d-63ad7aa2b2c6" providerId="ADAL" clId="{D0A8BB85-EFFA-4F05-9C0C-10C4EEB72F20}" dt="2026-08-13T22:46:05.172" v="282"/>
          <ac:spMkLst>
            <pc:docMk/>
            <pc:sldMk cId="3768543733" sldId="2147482739"/>
            <ac:spMk id="30" creationId="{4F5C18B1-55EF-6192-DA03-5073D6CF88D5}"/>
          </ac:spMkLst>
        </pc:spChg>
        <pc:picChg chg="ord">
          <ac:chgData name="Cano, Yolanda" userId="571b2bb7-27ed-402b-b34d-63ad7aa2b2c6" providerId="ADAL" clId="{D0A8BB85-EFFA-4F05-9C0C-10C4EEB72F20}" dt="2026-08-13T22:45:23.955" v="278" actId="13244"/>
          <ac:picMkLst>
            <pc:docMk/>
            <pc:sldMk cId="3768543733" sldId="2147482739"/>
            <ac:picMk id="16" creationId="{C56E2229-6970-0C39-1AAE-4D03D3838E83}"/>
          </ac:picMkLst>
        </pc:picChg>
      </pc:sldChg>
    </pc:docChg>
  </pc:docChgLst>
  <pc:docChgLst>
    <pc:chgData name="Jubert, Katie" userId="903d0b59-d45a-4b16-a8ee-9589756ad94a" providerId="ADAL" clId="{DB747A93-EC8B-4D44-9AD9-6E61C6E2858E}"/>
    <pc:docChg chg="custSel modSld">
      <pc:chgData name="Jubert, Katie" userId="903d0b59-d45a-4b16-a8ee-9589756ad94a" providerId="ADAL" clId="{DB747A93-EC8B-4D44-9AD9-6E61C6E2858E}" dt="2026-08-13T19:38:17.106" v="77" actId="20577"/>
      <pc:docMkLst>
        <pc:docMk/>
      </pc:docMkLst>
      <pc:sldChg chg="modSp mod">
        <pc:chgData name="Jubert, Katie" userId="903d0b59-d45a-4b16-a8ee-9589756ad94a" providerId="ADAL" clId="{DB747A93-EC8B-4D44-9AD9-6E61C6E2858E}" dt="2026-08-13T19:36:24.720" v="53" actId="207"/>
        <pc:sldMkLst>
          <pc:docMk/>
          <pc:sldMk cId="1201577057" sldId="288"/>
        </pc:sldMkLst>
        <pc:graphicFrameChg chg="modGraphic">
          <ac:chgData name="Jubert, Katie" userId="903d0b59-d45a-4b16-a8ee-9589756ad94a" providerId="ADAL" clId="{DB747A93-EC8B-4D44-9AD9-6E61C6E2858E}" dt="2026-08-13T19:35:29.363" v="40" actId="13238"/>
          <ac:graphicFrameMkLst>
            <pc:docMk/>
            <pc:sldMk cId="1201577057" sldId="288"/>
            <ac:graphicFrameMk id="14" creationId="{0B31AC43-4338-1D0D-47D1-D4327B9A327C}"/>
          </ac:graphicFrameMkLst>
        </pc:graphicFrameChg>
        <pc:graphicFrameChg chg="modGraphic">
          <ac:chgData name="Jubert, Katie" userId="903d0b59-d45a-4b16-a8ee-9589756ad94a" providerId="ADAL" clId="{DB747A93-EC8B-4D44-9AD9-6E61C6E2858E}" dt="2026-08-13T19:36:24.720" v="53" actId="207"/>
          <ac:graphicFrameMkLst>
            <pc:docMk/>
            <pc:sldMk cId="1201577057" sldId="288"/>
            <ac:graphicFrameMk id="31" creationId="{EC92A5F6-3E37-7215-F490-6326FE1713D0}"/>
          </ac:graphicFrameMkLst>
        </pc:graphicFrameChg>
        <pc:picChg chg="mod">
          <ac:chgData name="Jubert, Katie" userId="903d0b59-d45a-4b16-a8ee-9589756ad94a" providerId="ADAL" clId="{DB747A93-EC8B-4D44-9AD9-6E61C6E2858E}" dt="2026-08-13T19:31:32.176" v="7" actId="962"/>
          <ac:picMkLst>
            <pc:docMk/>
            <pc:sldMk cId="1201577057" sldId="288"/>
            <ac:picMk id="5" creationId="{B72D101F-6BD1-896A-7356-0463212FC9BA}"/>
          </ac:picMkLst>
        </pc:picChg>
      </pc:sldChg>
      <pc:sldChg chg="modSp mod">
        <pc:chgData name="Jubert, Katie" userId="903d0b59-d45a-4b16-a8ee-9589756ad94a" providerId="ADAL" clId="{DB747A93-EC8B-4D44-9AD9-6E61C6E2858E}" dt="2026-08-13T19:30:13.504" v="3" actId="962"/>
        <pc:sldMkLst>
          <pc:docMk/>
          <pc:sldMk cId="441914551" sldId="2145708479"/>
        </pc:sldMkLst>
        <pc:picChg chg="mod">
          <ac:chgData name="Jubert, Katie" userId="903d0b59-d45a-4b16-a8ee-9589756ad94a" providerId="ADAL" clId="{DB747A93-EC8B-4D44-9AD9-6E61C6E2858E}" dt="2026-08-13T19:30:13.504" v="3" actId="962"/>
          <ac:picMkLst>
            <pc:docMk/>
            <pc:sldMk cId="441914551" sldId="2145708479"/>
            <ac:picMk id="48" creationId="{907E8416-4CC9-F934-1137-89003DBEF954}"/>
          </ac:picMkLst>
        </pc:picChg>
      </pc:sldChg>
      <pc:sldChg chg="modSp mod">
        <pc:chgData name="Jubert, Katie" userId="903d0b59-d45a-4b16-a8ee-9589756ad94a" providerId="ADAL" clId="{DB747A93-EC8B-4D44-9AD9-6E61C6E2858E}" dt="2026-08-13T19:36:18.288" v="52" actId="207"/>
        <pc:sldMkLst>
          <pc:docMk/>
          <pc:sldMk cId="2302564612" sldId="2145708481"/>
        </pc:sldMkLst>
        <pc:graphicFrameChg chg="modGraphic">
          <ac:chgData name="Jubert, Katie" userId="903d0b59-d45a-4b16-a8ee-9589756ad94a" providerId="ADAL" clId="{DB747A93-EC8B-4D44-9AD9-6E61C6E2858E}" dt="2026-08-13T19:36:18.288" v="52" actId="207"/>
          <ac:graphicFrameMkLst>
            <pc:docMk/>
            <pc:sldMk cId="2302564612" sldId="2145708481"/>
            <ac:graphicFrameMk id="5" creationId="{1DFDF6EB-D52D-D345-426F-D6BBF7A144AF}"/>
          </ac:graphicFrameMkLst>
        </pc:graphicFrameChg>
        <pc:graphicFrameChg chg="modGraphic">
          <ac:chgData name="Jubert, Katie" userId="903d0b59-d45a-4b16-a8ee-9589756ad94a" providerId="ADAL" clId="{DB747A93-EC8B-4D44-9AD9-6E61C6E2858E}" dt="2026-08-13T19:35:35.564" v="43" actId="13238"/>
          <ac:graphicFrameMkLst>
            <pc:docMk/>
            <pc:sldMk cId="2302564612" sldId="2145708481"/>
            <ac:graphicFrameMk id="14" creationId="{3FD80FB9-F666-EEA7-126F-80EBDFD353AB}"/>
          </ac:graphicFrameMkLst>
        </pc:graphicFrameChg>
        <pc:picChg chg="mod">
          <ac:chgData name="Jubert, Katie" userId="903d0b59-d45a-4b16-a8ee-9589756ad94a" providerId="ADAL" clId="{DB747A93-EC8B-4D44-9AD9-6E61C6E2858E}" dt="2026-08-13T19:31:41.213" v="11" actId="962"/>
          <ac:picMkLst>
            <pc:docMk/>
            <pc:sldMk cId="2302564612" sldId="2145708481"/>
            <ac:picMk id="37" creationId="{B921CC20-A375-A1DF-A420-A508F8FB7924}"/>
          </ac:picMkLst>
        </pc:picChg>
      </pc:sldChg>
      <pc:sldChg chg="modSp mod">
        <pc:chgData name="Jubert, Katie" userId="903d0b59-d45a-4b16-a8ee-9589756ad94a" providerId="ADAL" clId="{DB747A93-EC8B-4D44-9AD9-6E61C6E2858E}" dt="2026-08-13T19:36:02.373" v="51" actId="207"/>
        <pc:sldMkLst>
          <pc:docMk/>
          <pc:sldMk cId="4166973299" sldId="2145708483"/>
        </pc:sldMkLst>
        <pc:graphicFrameChg chg="modGraphic">
          <ac:chgData name="Jubert, Katie" userId="903d0b59-d45a-4b16-a8ee-9589756ad94a" providerId="ADAL" clId="{DB747A93-EC8B-4D44-9AD9-6E61C6E2858E}" dt="2026-08-13T19:36:02.373" v="51" actId="207"/>
          <ac:graphicFrameMkLst>
            <pc:docMk/>
            <pc:sldMk cId="4166973299" sldId="2145708483"/>
            <ac:graphicFrameMk id="6" creationId="{036B5C3E-636E-5AC8-D46F-8F47726BA86D}"/>
          </ac:graphicFrameMkLst>
        </pc:graphicFrameChg>
        <pc:graphicFrameChg chg="modGraphic">
          <ac:chgData name="Jubert, Katie" userId="903d0b59-d45a-4b16-a8ee-9589756ad94a" providerId="ADAL" clId="{DB747A93-EC8B-4D44-9AD9-6E61C6E2858E}" dt="2026-08-13T19:35:38.106" v="45" actId="13238"/>
          <ac:graphicFrameMkLst>
            <pc:docMk/>
            <pc:sldMk cId="4166973299" sldId="2145708483"/>
            <ac:graphicFrameMk id="14" creationId="{016CA9AC-5D9A-7F19-DCAA-09F756C0948C}"/>
          </ac:graphicFrameMkLst>
        </pc:graphicFrameChg>
        <pc:picChg chg="mod">
          <ac:chgData name="Jubert, Katie" userId="903d0b59-d45a-4b16-a8ee-9589756ad94a" providerId="ADAL" clId="{DB747A93-EC8B-4D44-9AD9-6E61C6E2858E}" dt="2026-08-13T19:31:48.363" v="15" actId="962"/>
          <ac:picMkLst>
            <pc:docMk/>
            <pc:sldMk cId="4166973299" sldId="2145708483"/>
            <ac:picMk id="32" creationId="{EF514397-DC10-9605-1553-915924347DAB}"/>
          </ac:picMkLst>
        </pc:picChg>
      </pc:sldChg>
      <pc:sldChg chg="modSp mod">
        <pc:chgData name="Jubert, Katie" userId="903d0b59-d45a-4b16-a8ee-9589756ad94a" providerId="ADAL" clId="{DB747A93-EC8B-4D44-9AD9-6E61C6E2858E}" dt="2026-08-13T19:35:32.227" v="42" actId="13238"/>
        <pc:sldMkLst>
          <pc:docMk/>
          <pc:sldMk cId="1638135326" sldId="2145708487"/>
        </pc:sldMkLst>
        <pc:graphicFrameChg chg="modGraphic">
          <ac:chgData name="Jubert, Katie" userId="903d0b59-d45a-4b16-a8ee-9589756ad94a" providerId="ADAL" clId="{DB747A93-EC8B-4D44-9AD9-6E61C6E2858E}" dt="2026-08-13T19:35:32.227" v="42" actId="13238"/>
          <ac:graphicFrameMkLst>
            <pc:docMk/>
            <pc:sldMk cId="1638135326" sldId="2145708487"/>
            <ac:graphicFrameMk id="4" creationId="{8DF2FCF5-F0B5-7AA8-6583-0273933E2758}"/>
          </ac:graphicFrameMkLst>
        </pc:graphicFrameChg>
        <pc:picChg chg="mod">
          <ac:chgData name="Jubert, Katie" userId="903d0b59-d45a-4b16-a8ee-9589756ad94a" providerId="ADAL" clId="{DB747A93-EC8B-4D44-9AD9-6E61C6E2858E}" dt="2026-08-13T19:31:36.213" v="9" actId="962"/>
          <ac:picMkLst>
            <pc:docMk/>
            <pc:sldMk cId="1638135326" sldId="2145708487"/>
            <ac:picMk id="6" creationId="{713B0D37-F286-F19B-72E3-75B4F02802C5}"/>
          </ac:picMkLst>
        </pc:picChg>
      </pc:sldChg>
      <pc:sldChg chg="modSp mod">
        <pc:chgData name="Jubert, Katie" userId="903d0b59-d45a-4b16-a8ee-9589756ad94a" providerId="ADAL" clId="{DB747A93-EC8B-4D44-9AD9-6E61C6E2858E}" dt="2026-08-13T19:35:15.410" v="39" actId="1076"/>
        <pc:sldMkLst>
          <pc:docMk/>
          <pc:sldMk cId="1234470952" sldId="2145708502"/>
        </pc:sldMkLst>
        <pc:spChg chg="mod">
          <ac:chgData name="Jubert, Katie" userId="903d0b59-d45a-4b16-a8ee-9589756ad94a" providerId="ADAL" clId="{DB747A93-EC8B-4D44-9AD9-6E61C6E2858E}" dt="2026-08-13T19:35:06.871" v="38" actId="404"/>
          <ac:spMkLst>
            <pc:docMk/>
            <pc:sldMk cId="1234470952" sldId="2145708502"/>
            <ac:spMk id="3" creationId="{75E06966-C733-C05C-E0C0-DB70A215C6BF}"/>
          </ac:spMkLst>
        </pc:spChg>
        <pc:spChg chg="mod">
          <ac:chgData name="Jubert, Katie" userId="903d0b59-d45a-4b16-a8ee-9589756ad94a" providerId="ADAL" clId="{DB747A93-EC8B-4D44-9AD9-6E61C6E2858E}" dt="2026-08-13T19:35:15.410" v="39" actId="1076"/>
          <ac:spMkLst>
            <pc:docMk/>
            <pc:sldMk cId="1234470952" sldId="2145708502"/>
            <ac:spMk id="6" creationId="{891BBFFE-729C-0B1D-66CB-92BDE7FA2018}"/>
          </ac:spMkLst>
        </pc:spChg>
        <pc:graphicFrameChg chg="mod modGraphic">
          <ac:chgData name="Jubert, Katie" userId="903d0b59-d45a-4b16-a8ee-9589756ad94a" providerId="ADAL" clId="{DB747A93-EC8B-4D44-9AD9-6E61C6E2858E}" dt="2026-08-13T19:34:59.024" v="36" actId="1076"/>
          <ac:graphicFrameMkLst>
            <pc:docMk/>
            <pc:sldMk cId="1234470952" sldId="2145708502"/>
            <ac:graphicFrameMk id="4" creationId="{1B3298CC-57FB-92DB-3F0E-BFA507164D87}"/>
          </ac:graphicFrameMkLst>
        </pc:graphicFrameChg>
      </pc:sldChg>
      <pc:sldChg chg="modSp mod">
        <pc:chgData name="Jubert, Katie" userId="903d0b59-d45a-4b16-a8ee-9589756ad94a" providerId="ADAL" clId="{DB747A93-EC8B-4D44-9AD9-6E61C6E2858E}" dt="2026-08-13T19:31:59.342" v="19" actId="962"/>
        <pc:sldMkLst>
          <pc:docMk/>
          <pc:sldMk cId="3139272075" sldId="2145708506"/>
        </pc:sldMkLst>
        <pc:picChg chg="mod">
          <ac:chgData name="Jubert, Katie" userId="903d0b59-d45a-4b16-a8ee-9589756ad94a" providerId="ADAL" clId="{DB747A93-EC8B-4D44-9AD9-6E61C6E2858E}" dt="2026-08-13T19:31:52.918" v="17" actId="962"/>
          <ac:picMkLst>
            <pc:docMk/>
            <pc:sldMk cId="3139272075" sldId="2145708506"/>
            <ac:picMk id="7" creationId="{6F29EC09-806F-3B75-175F-B25401C757D4}"/>
          </ac:picMkLst>
        </pc:picChg>
        <pc:picChg chg="mod">
          <ac:chgData name="Jubert, Katie" userId="903d0b59-d45a-4b16-a8ee-9589756ad94a" providerId="ADAL" clId="{DB747A93-EC8B-4D44-9AD9-6E61C6E2858E}" dt="2026-08-13T19:31:59.342" v="19" actId="962"/>
          <ac:picMkLst>
            <pc:docMk/>
            <pc:sldMk cId="3139272075" sldId="2145708506"/>
            <ac:picMk id="19" creationId="{BFCF3C30-740A-62FC-7EAD-8AD1DAA63B83}"/>
          </ac:picMkLst>
        </pc:picChg>
      </pc:sldChg>
      <pc:sldChg chg="modSp mod">
        <pc:chgData name="Jubert, Katie" userId="903d0b59-d45a-4b16-a8ee-9589756ad94a" providerId="ADAL" clId="{DB747A93-EC8B-4D44-9AD9-6E61C6E2858E}" dt="2026-08-13T19:38:17.106" v="77" actId="20577"/>
        <pc:sldMkLst>
          <pc:docMk/>
          <pc:sldMk cId="3961632326" sldId="2145708510"/>
        </pc:sldMkLst>
        <pc:spChg chg="mod">
          <ac:chgData name="Jubert, Katie" userId="903d0b59-d45a-4b16-a8ee-9589756ad94a" providerId="ADAL" clId="{DB747A93-EC8B-4D44-9AD9-6E61C6E2858E}" dt="2026-08-13T19:38:17.106" v="77" actId="20577"/>
          <ac:spMkLst>
            <pc:docMk/>
            <pc:sldMk cId="3961632326" sldId="2145708510"/>
            <ac:spMk id="2" creationId="{A6C5A132-D1C3-6378-7C60-B4ADC3FA4A47}"/>
          </ac:spMkLst>
        </pc:spChg>
      </pc:sldChg>
      <pc:sldChg chg="modSp mod">
        <pc:chgData name="Jubert, Katie" userId="903d0b59-d45a-4b16-a8ee-9589756ad94a" providerId="ADAL" clId="{DB747A93-EC8B-4D44-9AD9-6E61C6E2858E}" dt="2026-08-13T19:32:36.739" v="23" actId="962"/>
        <pc:sldMkLst>
          <pc:docMk/>
          <pc:sldMk cId="3892208791" sldId="2145708512"/>
        </pc:sldMkLst>
        <pc:picChg chg="mod">
          <ac:chgData name="Jubert, Katie" userId="903d0b59-d45a-4b16-a8ee-9589756ad94a" providerId="ADAL" clId="{DB747A93-EC8B-4D44-9AD9-6E61C6E2858E}" dt="2026-08-13T19:32:36.739" v="23" actId="962"/>
          <ac:picMkLst>
            <pc:docMk/>
            <pc:sldMk cId="3892208791" sldId="2145708512"/>
            <ac:picMk id="10" creationId="{F6DC3484-54EA-FB4D-685A-D110D074457C}"/>
          </ac:picMkLst>
        </pc:picChg>
      </pc:sldChg>
      <pc:sldChg chg="modSp mod">
        <pc:chgData name="Jubert, Katie" userId="903d0b59-d45a-4b16-a8ee-9589756ad94a" providerId="ADAL" clId="{DB747A93-EC8B-4D44-9AD9-6E61C6E2858E}" dt="2026-08-13T19:35:44.186" v="48" actId="13238"/>
        <pc:sldMkLst>
          <pc:docMk/>
          <pc:sldMk cId="3845819082" sldId="2145708516"/>
        </pc:sldMkLst>
        <pc:grpChg chg="mod">
          <ac:chgData name="Jubert, Katie" userId="903d0b59-d45a-4b16-a8ee-9589756ad94a" providerId="ADAL" clId="{DB747A93-EC8B-4D44-9AD9-6E61C6E2858E}" dt="2026-08-13T19:34:04.743" v="29" actId="962"/>
          <ac:grpSpMkLst>
            <pc:docMk/>
            <pc:sldMk cId="3845819082" sldId="2145708516"/>
            <ac:grpSpMk id="18" creationId="{2E731592-537B-DDD0-ADDA-1DCE32DFCB9B}"/>
          </ac:grpSpMkLst>
        </pc:grpChg>
        <pc:graphicFrameChg chg="modGraphic">
          <ac:chgData name="Jubert, Katie" userId="903d0b59-d45a-4b16-a8ee-9589756ad94a" providerId="ADAL" clId="{DB747A93-EC8B-4D44-9AD9-6E61C6E2858E}" dt="2026-08-13T19:35:44.186" v="48" actId="13238"/>
          <ac:graphicFrameMkLst>
            <pc:docMk/>
            <pc:sldMk cId="3845819082" sldId="2145708516"/>
            <ac:graphicFrameMk id="7" creationId="{056D8CF2-A4AF-D706-5673-1DD9A8A83D29}"/>
          </ac:graphicFrameMkLst>
        </pc:graphicFrameChg>
      </pc:sldChg>
      <pc:sldChg chg="modSp mod">
        <pc:chgData name="Jubert, Katie" userId="903d0b59-d45a-4b16-a8ee-9589756ad94a" providerId="ADAL" clId="{DB747A93-EC8B-4D44-9AD9-6E61C6E2858E}" dt="2026-08-13T19:35:43.164" v="47" actId="13238"/>
        <pc:sldMkLst>
          <pc:docMk/>
          <pc:sldMk cId="2681177118" sldId="2145708517"/>
        </pc:sldMkLst>
        <pc:grpChg chg="mod">
          <ac:chgData name="Jubert, Katie" userId="903d0b59-d45a-4b16-a8ee-9589756ad94a" providerId="ADAL" clId="{DB747A93-EC8B-4D44-9AD9-6E61C6E2858E}" dt="2026-08-13T19:33:55.145" v="27" actId="962"/>
          <ac:grpSpMkLst>
            <pc:docMk/>
            <pc:sldMk cId="2681177118" sldId="2145708517"/>
            <ac:grpSpMk id="26" creationId="{B4893A84-1589-A369-4FC7-E61FBC18B35F}"/>
          </ac:grpSpMkLst>
        </pc:grpChg>
        <pc:graphicFrameChg chg="modGraphic">
          <ac:chgData name="Jubert, Katie" userId="903d0b59-d45a-4b16-a8ee-9589756ad94a" providerId="ADAL" clId="{DB747A93-EC8B-4D44-9AD9-6E61C6E2858E}" dt="2026-08-13T19:35:43.164" v="47" actId="13238"/>
          <ac:graphicFrameMkLst>
            <pc:docMk/>
            <pc:sldMk cId="2681177118" sldId="2145708517"/>
            <ac:graphicFrameMk id="7" creationId="{E3A584CA-64C2-295B-5FDF-2E77FBC172A3}"/>
          </ac:graphicFrameMkLst>
        </pc:graphicFrameChg>
        <pc:graphicFrameChg chg="mod">
          <ac:chgData name="Jubert, Katie" userId="903d0b59-d45a-4b16-a8ee-9589756ad94a" providerId="ADAL" clId="{DB747A93-EC8B-4D44-9AD9-6E61C6E2858E}" dt="2026-08-13T19:33:49.371" v="25" actId="962"/>
          <ac:graphicFrameMkLst>
            <pc:docMk/>
            <pc:sldMk cId="2681177118" sldId="2145708517"/>
            <ac:graphicFrameMk id="25" creationId="{CA7D04B7-502A-AC2B-1863-8D9CB8610A4A}"/>
          </ac:graphicFrameMkLst>
        </pc:graphicFrameChg>
      </pc:sldChg>
      <pc:sldChg chg="modSp mod">
        <pc:chgData name="Jubert, Katie" userId="903d0b59-d45a-4b16-a8ee-9589756ad94a" providerId="ADAL" clId="{DB747A93-EC8B-4D44-9AD9-6E61C6E2858E}" dt="2026-08-13T19:35:44.903" v="49" actId="13238"/>
        <pc:sldMkLst>
          <pc:docMk/>
          <pc:sldMk cId="980160002" sldId="2145708518"/>
        </pc:sldMkLst>
        <pc:grpChg chg="mod">
          <ac:chgData name="Jubert, Katie" userId="903d0b59-d45a-4b16-a8ee-9589756ad94a" providerId="ADAL" clId="{DB747A93-EC8B-4D44-9AD9-6E61C6E2858E}" dt="2026-08-13T19:34:12.087" v="31" actId="962"/>
          <ac:grpSpMkLst>
            <pc:docMk/>
            <pc:sldMk cId="980160002" sldId="2145708518"/>
            <ac:grpSpMk id="16" creationId="{94C6A9E7-735E-B51C-68FD-B3227A39F80E}"/>
          </ac:grpSpMkLst>
        </pc:grpChg>
        <pc:graphicFrameChg chg="modGraphic">
          <ac:chgData name="Jubert, Katie" userId="903d0b59-d45a-4b16-a8ee-9589756ad94a" providerId="ADAL" clId="{DB747A93-EC8B-4D44-9AD9-6E61C6E2858E}" dt="2026-08-13T19:35:44.903" v="49" actId="13238"/>
          <ac:graphicFrameMkLst>
            <pc:docMk/>
            <pc:sldMk cId="980160002" sldId="2145708518"/>
            <ac:graphicFrameMk id="7" creationId="{D1A104E4-7CCB-6A87-6C93-23CE1C526244}"/>
          </ac:graphicFrameMkLst>
        </pc:graphicFrameChg>
      </pc:sldChg>
      <pc:sldChg chg="modSp mod">
        <pc:chgData name="Jubert, Katie" userId="903d0b59-d45a-4b16-a8ee-9589756ad94a" providerId="ADAL" clId="{DB747A93-EC8B-4D44-9AD9-6E61C6E2858E}" dt="2026-08-13T19:35:46.005" v="50" actId="13238"/>
        <pc:sldMkLst>
          <pc:docMk/>
          <pc:sldMk cId="476035980" sldId="2145708519"/>
        </pc:sldMkLst>
        <pc:grpChg chg="mod">
          <ac:chgData name="Jubert, Katie" userId="903d0b59-d45a-4b16-a8ee-9589756ad94a" providerId="ADAL" clId="{DB747A93-EC8B-4D44-9AD9-6E61C6E2858E}" dt="2026-08-13T19:34:20.405" v="33" actId="962"/>
          <ac:grpSpMkLst>
            <pc:docMk/>
            <pc:sldMk cId="476035980" sldId="2145708519"/>
            <ac:grpSpMk id="16" creationId="{226CECD8-6092-7F58-3B5F-B4ADA15829B9}"/>
          </ac:grpSpMkLst>
        </pc:grpChg>
        <pc:graphicFrameChg chg="modGraphic">
          <ac:chgData name="Jubert, Katie" userId="903d0b59-d45a-4b16-a8ee-9589756ad94a" providerId="ADAL" clId="{DB747A93-EC8B-4D44-9AD9-6E61C6E2858E}" dt="2026-08-13T19:35:46.005" v="50" actId="13238"/>
          <ac:graphicFrameMkLst>
            <pc:docMk/>
            <pc:sldMk cId="476035980" sldId="2145708519"/>
            <ac:graphicFrameMk id="7" creationId="{8946CB04-7ECE-F97E-5714-AEA7F7CC54BE}"/>
          </ac:graphicFrameMkLst>
        </pc:graphicFrameChg>
      </pc:sldChg>
      <pc:sldChg chg="modSp mod">
        <pc:chgData name="Jubert, Katie" userId="903d0b59-d45a-4b16-a8ee-9589756ad94a" providerId="ADAL" clId="{DB747A93-EC8B-4D44-9AD9-6E61C6E2858E}" dt="2026-08-13T19:32:05.264" v="21" actId="962"/>
        <pc:sldMkLst>
          <pc:docMk/>
          <pc:sldMk cId="828669876" sldId="2145708538"/>
        </pc:sldMkLst>
        <pc:picChg chg="mod">
          <ac:chgData name="Jubert, Katie" userId="903d0b59-d45a-4b16-a8ee-9589756ad94a" providerId="ADAL" clId="{DB747A93-EC8B-4D44-9AD9-6E61C6E2858E}" dt="2026-08-13T19:32:05.264" v="21" actId="962"/>
          <ac:picMkLst>
            <pc:docMk/>
            <pc:sldMk cId="828669876" sldId="2145708538"/>
            <ac:picMk id="5" creationId="{221CB6D2-3F70-88F5-3030-8F6FCE92EB0D}"/>
          </ac:picMkLst>
        </pc:picChg>
      </pc:sldChg>
      <pc:sldChg chg="modSp mod">
        <pc:chgData name="Jubert, Katie" userId="903d0b59-d45a-4b16-a8ee-9589756ad94a" providerId="ADAL" clId="{DB747A93-EC8B-4D44-9AD9-6E61C6E2858E}" dt="2026-08-13T19:38:06.964" v="72" actId="20577"/>
        <pc:sldMkLst>
          <pc:docMk/>
          <pc:sldMk cId="3408442530" sldId="2147482737"/>
        </pc:sldMkLst>
        <pc:spChg chg="mod">
          <ac:chgData name="Jubert, Katie" userId="903d0b59-d45a-4b16-a8ee-9589756ad94a" providerId="ADAL" clId="{DB747A93-EC8B-4D44-9AD9-6E61C6E2858E}" dt="2026-08-13T19:38:06.964" v="72" actId="20577"/>
          <ac:spMkLst>
            <pc:docMk/>
            <pc:sldMk cId="3408442530" sldId="2147482737"/>
            <ac:spMk id="2" creationId="{508E7EE7-1003-A4BA-7D20-A9C864BFD765}"/>
          </ac:spMkLst>
        </pc:spChg>
        <pc:picChg chg="mod">
          <ac:chgData name="Jubert, Katie" userId="903d0b59-d45a-4b16-a8ee-9589756ad94a" providerId="ADAL" clId="{DB747A93-EC8B-4D44-9AD9-6E61C6E2858E}" dt="2026-08-13T19:30:43.783" v="5" actId="962"/>
          <ac:picMkLst>
            <pc:docMk/>
            <pc:sldMk cId="3408442530" sldId="2147482737"/>
            <ac:picMk id="4" creationId="{4767EBD1-AED0-5BCF-2D7D-073A407BEF58}"/>
          </ac:picMkLst>
        </pc:picChg>
      </pc:sldChg>
      <pc:sldChg chg="modSp mod">
        <pc:chgData name="Jubert, Katie" userId="903d0b59-d45a-4b16-a8ee-9589756ad94a" providerId="ADAL" clId="{DB747A93-EC8B-4D44-9AD9-6E61C6E2858E}" dt="2026-08-13T19:31:45.253" v="13" actId="962"/>
        <pc:sldMkLst>
          <pc:docMk/>
          <pc:sldMk cId="3808699773" sldId="2147482738"/>
        </pc:sldMkLst>
        <pc:picChg chg="mod">
          <ac:chgData name="Jubert, Katie" userId="903d0b59-d45a-4b16-a8ee-9589756ad94a" providerId="ADAL" clId="{DB747A93-EC8B-4D44-9AD9-6E61C6E2858E}" dt="2026-08-13T19:31:45.253" v="13" actId="962"/>
          <ac:picMkLst>
            <pc:docMk/>
            <pc:sldMk cId="3808699773" sldId="2147482738"/>
            <ac:picMk id="8" creationId="{2AC4AB7B-30F4-D90E-DAB1-70ED8DE34A5C}"/>
          </ac:picMkLst>
        </pc:picChg>
      </pc:sldChg>
      <pc:sldChg chg="modSp mod">
        <pc:chgData name="Jubert, Katie" userId="903d0b59-d45a-4b16-a8ee-9589756ad94a" providerId="ADAL" clId="{DB747A93-EC8B-4D44-9AD9-6E61C6E2858E}" dt="2026-08-13T19:29:12.885" v="1" actId="962"/>
        <pc:sldMkLst>
          <pc:docMk/>
          <pc:sldMk cId="3768543733" sldId="2147482739"/>
        </pc:sldMkLst>
        <pc:picChg chg="mod">
          <ac:chgData name="Jubert, Katie" userId="903d0b59-d45a-4b16-a8ee-9589756ad94a" providerId="ADAL" clId="{DB747A93-EC8B-4D44-9AD9-6E61C6E2858E}" dt="2026-08-13T19:29:12.885" v="1" actId="962"/>
          <ac:picMkLst>
            <pc:docMk/>
            <pc:sldMk cId="3768543733" sldId="2147482739"/>
            <ac:picMk id="16" creationId="{C56E2229-6970-0C39-1AAE-4D03D3838E8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B410321A-CCA7-4BBE-9438-3F4A109FA2A2}" type="datetimeFigureOut">
              <a:rPr lang="en-US" smtClean="0"/>
              <a:t>9/3/2026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881B254C-AFAF-49D2-9F65-4DB3A8B8B54F}" type="slidenum">
              <a:rPr lang="en-US" smtClean="0"/>
              <a:t>‹#›</a:t>
            </a:fld>
            <a:endParaRPr lang="en-US"/>
          </a:p>
        </p:txBody>
      </p:sp>
    </p:spTree>
    <p:extLst>
      <p:ext uri="{BB962C8B-B14F-4D97-AF65-F5344CB8AC3E}">
        <p14:creationId xmlns:p14="http://schemas.microsoft.com/office/powerpoint/2010/main" val="634088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are all here because we believe that our students can learn and achieve at high levels.  Our ultimate goal is to prepare them for life after their K-12 education, by ensuring they have the tools to be College, Career, and Military ready.</a:t>
            </a:r>
          </a:p>
        </p:txBody>
      </p:sp>
      <p:sp>
        <p:nvSpPr>
          <p:cNvPr id="4" name="Slide Number Placeholder 3"/>
          <p:cNvSpPr>
            <a:spLocks noGrp="1"/>
          </p:cNvSpPr>
          <p:nvPr>
            <p:ph type="sldNum" sz="quarter" idx="5"/>
          </p:nvPr>
        </p:nvSpPr>
        <p:spPr/>
        <p:txBody>
          <a:bodyPr/>
          <a:lstStyle/>
          <a:p>
            <a:fld id="{881B254C-AFAF-49D2-9F65-4DB3A8B8B54F}" type="slidenum">
              <a:rPr lang="en-US" smtClean="0"/>
              <a:t>3</a:t>
            </a:fld>
            <a:endParaRPr lang="en-US"/>
          </a:p>
        </p:txBody>
      </p:sp>
    </p:spTree>
    <p:extLst>
      <p:ext uri="{BB962C8B-B14F-4D97-AF65-F5344CB8AC3E}">
        <p14:creationId xmlns:p14="http://schemas.microsoft.com/office/powerpoint/2010/main" val="273178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We know what it takes for a student to cross the graduation stage as college, career, and military ready.  We also know what the building blocks are, starting in early childhood education, for each student to get the tools that they need.  At each grade level and in every subject, the state board of education has defined these expectations through the Texas Essential Knowledge and Skills (TEKS). </a:t>
            </a:r>
          </a:p>
          <a:p>
            <a:endParaRPr lang="en-US">
              <a:latin typeface="Calibri"/>
              <a:ea typeface="Calibri"/>
              <a:cs typeface="Calibri"/>
            </a:endParaRPr>
          </a:p>
          <a:p>
            <a:r>
              <a:rPr lang="en-US">
                <a:latin typeface="Calibri"/>
                <a:ea typeface="Calibri"/>
                <a:cs typeface="Calibri"/>
              </a:rPr>
              <a:t>While 3rd grade is a long time from high school graduation, we can see the progression of knowledge and skills across each student's PK-12 career.  Here we have an example of a 3rd grade math TEK, one of the things that our students must be able to know and do by the end of 3rd grade. </a:t>
            </a:r>
          </a:p>
        </p:txBody>
      </p:sp>
      <p:sp>
        <p:nvSpPr>
          <p:cNvPr id="4" name="Slide Number Placeholder 3"/>
          <p:cNvSpPr>
            <a:spLocks noGrp="1"/>
          </p:cNvSpPr>
          <p:nvPr>
            <p:ph type="sldNum" sz="quarter" idx="5"/>
          </p:nvPr>
        </p:nvSpPr>
        <p:spPr/>
        <p:txBody>
          <a:bodyPr/>
          <a:lstStyle/>
          <a:p>
            <a:fld id="{881B254C-AFAF-49D2-9F65-4DB3A8B8B54F}" type="slidenum">
              <a:rPr lang="en-US" smtClean="0"/>
              <a:t>4</a:t>
            </a:fld>
            <a:endParaRPr lang="en-US"/>
          </a:p>
        </p:txBody>
      </p:sp>
    </p:spTree>
    <p:extLst>
      <p:ext uri="{BB962C8B-B14F-4D97-AF65-F5344CB8AC3E}">
        <p14:creationId xmlns:p14="http://schemas.microsoft.com/office/powerpoint/2010/main" val="108272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In order to ensure students are gaining those knowledge and skills, we leverage the STAAR assessment to determine to what extent students have mastered those skills.  Let's take a look at the TEK and the 3rd grade STAAR question that assesses mastery of that skill.  </a:t>
            </a:r>
          </a:p>
          <a:p>
            <a:endParaRPr lang="en-US">
              <a:latin typeface="Calibri"/>
              <a:ea typeface="Calibri"/>
              <a:cs typeface="Calibri"/>
            </a:endParaRPr>
          </a:p>
          <a:p>
            <a:r>
              <a:rPr lang="en-US">
                <a:latin typeface="Calibri"/>
                <a:ea typeface="Calibri"/>
                <a:cs typeface="Calibri"/>
              </a:rPr>
              <a:t>This question lets us know whether or not the student has mastered this skill.  We do not rely on what we think our students know or can do, we need concrete ways to measure their performance.  This allows us to make decisions instructionally; whether it's leveraging a different curriculum, shifting our daily schedule, or providing targeted tutoring. </a:t>
            </a:r>
          </a:p>
        </p:txBody>
      </p:sp>
      <p:sp>
        <p:nvSpPr>
          <p:cNvPr id="4" name="Slide Number Placeholder 3"/>
          <p:cNvSpPr>
            <a:spLocks noGrp="1"/>
          </p:cNvSpPr>
          <p:nvPr>
            <p:ph type="sldNum" sz="quarter" idx="5"/>
          </p:nvPr>
        </p:nvSpPr>
        <p:spPr/>
        <p:txBody>
          <a:bodyPr/>
          <a:lstStyle/>
          <a:p>
            <a:fld id="{881B254C-AFAF-49D2-9F65-4DB3A8B8B54F}" type="slidenum">
              <a:rPr lang="en-US" smtClean="0"/>
              <a:t>5</a:t>
            </a:fld>
            <a:endParaRPr lang="en-US"/>
          </a:p>
        </p:txBody>
      </p:sp>
    </p:spTree>
    <p:extLst>
      <p:ext uri="{BB962C8B-B14F-4D97-AF65-F5344CB8AC3E}">
        <p14:creationId xmlns:p14="http://schemas.microsoft.com/office/powerpoint/2010/main" val="4207984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Just as we want to know what our third graders know and can do by assessing their mastery of skills, we want to know how our schools are doing.  Each of us has different experiences in school and different ideas of what makes a school "good" for our children or are community.  Regardless of school models or preferences, there are universal truths that inform to what extent a school is meeting our goal of college, career, and military readiness: </a:t>
            </a:r>
          </a:p>
          <a:p>
            <a:pPr marL="171450" indent="-171450">
              <a:buFont typeface="Calibri"/>
              <a:buChar char="-"/>
            </a:pPr>
            <a:r>
              <a:rPr lang="en-US">
                <a:latin typeface="Calibri"/>
                <a:ea typeface="Calibri"/>
                <a:cs typeface="Calibri"/>
              </a:rPr>
              <a:t>Are students achieving? </a:t>
            </a:r>
          </a:p>
          <a:p>
            <a:pPr marL="171450" indent="-171450">
              <a:buFont typeface="Calibri"/>
              <a:buChar char="-"/>
            </a:pPr>
            <a:r>
              <a:rPr lang="en-US">
                <a:latin typeface="Calibri"/>
                <a:ea typeface="Calibri"/>
                <a:cs typeface="Calibri"/>
              </a:rPr>
              <a:t>Are students growing? </a:t>
            </a:r>
          </a:p>
          <a:p>
            <a:pPr marL="171450" indent="-171450">
              <a:buFont typeface="Calibri"/>
              <a:buChar char="-"/>
            </a:pPr>
            <a:r>
              <a:rPr lang="en-US">
                <a:latin typeface="Calibri"/>
                <a:ea typeface="Calibri"/>
                <a:cs typeface="Calibri"/>
              </a:rPr>
              <a:t>Are the most vulnerable students in the school community growing and achieving? </a:t>
            </a:r>
          </a:p>
          <a:p>
            <a:endParaRPr lang="en-US">
              <a:latin typeface="Calibri"/>
              <a:ea typeface="Calibri"/>
              <a:cs typeface="Calibri"/>
            </a:endParaRPr>
          </a:p>
          <a:p>
            <a:r>
              <a:rPr lang="en-US">
                <a:latin typeface="Calibri"/>
                <a:ea typeface="Calibri"/>
                <a:cs typeface="Calibri"/>
              </a:rPr>
              <a:t>We can quantify the answers to these three crucial questions and have through the A-F accountability system. This system allows us to make informed decisions about how our schools and how are district is doing. </a:t>
            </a:r>
          </a:p>
        </p:txBody>
      </p:sp>
      <p:sp>
        <p:nvSpPr>
          <p:cNvPr id="4" name="Slide Number Placeholder 3"/>
          <p:cNvSpPr>
            <a:spLocks noGrp="1"/>
          </p:cNvSpPr>
          <p:nvPr>
            <p:ph type="sldNum" sz="quarter" idx="5"/>
          </p:nvPr>
        </p:nvSpPr>
        <p:spPr/>
        <p:txBody>
          <a:bodyPr/>
          <a:lstStyle/>
          <a:p>
            <a:fld id="{881B254C-AFAF-49D2-9F65-4DB3A8B8B54F}" type="slidenum">
              <a:rPr lang="en-US" smtClean="0"/>
              <a:t>6</a:t>
            </a:fld>
            <a:endParaRPr lang="en-US"/>
          </a:p>
        </p:txBody>
      </p:sp>
    </p:spTree>
    <p:extLst>
      <p:ext uri="{BB962C8B-B14F-4D97-AF65-F5344CB8AC3E}">
        <p14:creationId xmlns:p14="http://schemas.microsoft.com/office/powerpoint/2010/main" val="1751259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Just as we have high expectations for our 3rd grade mathematicians, we have high expectations for our schools and our district. When we set a high bar, our schools and districts can meet that bar.  You will see later on today that significant gains in student growth and achievement are being made across the state.  So while accountability can be uncomfortable, it sets a bar that drives all of us to get our students what they need.  Research clearly shows that setting a high bar not only leads to short term gains, but better life outcomes for students. </a:t>
            </a:r>
          </a:p>
        </p:txBody>
      </p:sp>
      <p:sp>
        <p:nvSpPr>
          <p:cNvPr id="4" name="Slide Number Placeholder 3"/>
          <p:cNvSpPr>
            <a:spLocks noGrp="1"/>
          </p:cNvSpPr>
          <p:nvPr>
            <p:ph type="sldNum" sz="quarter" idx="5"/>
          </p:nvPr>
        </p:nvSpPr>
        <p:spPr/>
        <p:txBody>
          <a:bodyPr/>
          <a:lstStyle/>
          <a:p>
            <a:fld id="{881B254C-AFAF-49D2-9F65-4DB3A8B8B54F}" type="slidenum">
              <a:rPr lang="en-US" smtClean="0"/>
              <a:t>7</a:t>
            </a:fld>
            <a:endParaRPr lang="en-US"/>
          </a:p>
        </p:txBody>
      </p:sp>
    </p:spTree>
    <p:extLst>
      <p:ext uri="{BB962C8B-B14F-4D97-AF65-F5344CB8AC3E}">
        <p14:creationId xmlns:p14="http://schemas.microsoft.com/office/powerpoint/2010/main" val="1762932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ea typeface="Calibri"/>
                <a:cs typeface="Calibri"/>
              </a:rPr>
              <a:t>Moreover, our legislative leaders have clearly outlined the expectation; we must continuously monitor performance to continuously improve outcomes for students.   This statute outlines ensuring that Texas is "a national leader in preparing students for postsecondary success," and doing so requires all of us working together to build a culture that supports growth, even when it is challenging.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F16621DA-5A22-4D8A-A182-10756233189C}" type="slidenum">
              <a:rPr lang="en-US" smtClean="0"/>
              <a:t>8</a:t>
            </a:fld>
            <a:endParaRPr lang="en-US"/>
          </a:p>
        </p:txBody>
      </p:sp>
    </p:spTree>
    <p:extLst>
      <p:ext uri="{BB962C8B-B14F-4D97-AF65-F5344CB8AC3E}">
        <p14:creationId xmlns:p14="http://schemas.microsoft.com/office/powerpoint/2010/main" val="325873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ea typeface="Calibri"/>
                <a:cs typeface="Calibri"/>
              </a:rPr>
              <a:t>There are three overarching objectives for the A-F accountability system in Texas; we have discussed the need for rigor, the system must also be transparent and accessible to the public, and it must be a fair measure of campus and district performance.   My goal for today is to ensure that the way our school is rated is transparent and that together, we action plan to ensure our students meet this rigorous bar. </a:t>
            </a:r>
          </a:p>
          <a:p>
            <a:endParaRPr lang="en-US"/>
          </a:p>
        </p:txBody>
      </p:sp>
      <p:sp>
        <p:nvSpPr>
          <p:cNvPr id="4" name="Slide Number Placeholder 3"/>
          <p:cNvSpPr>
            <a:spLocks noGrp="1"/>
          </p:cNvSpPr>
          <p:nvPr>
            <p:ph type="sldNum" sz="quarter" idx="5"/>
          </p:nvPr>
        </p:nvSpPr>
        <p:spPr/>
        <p:txBody>
          <a:bodyPr/>
          <a:lstStyle/>
          <a:p>
            <a:fld id="{881B254C-AFAF-49D2-9F65-4DB3A8B8B54F}" type="slidenum">
              <a:rPr lang="en-US" smtClean="0"/>
              <a:t>9</a:t>
            </a:fld>
            <a:endParaRPr lang="en-US"/>
          </a:p>
        </p:txBody>
      </p:sp>
    </p:spTree>
    <p:extLst>
      <p:ext uri="{BB962C8B-B14F-4D97-AF65-F5344CB8AC3E}">
        <p14:creationId xmlns:p14="http://schemas.microsoft.com/office/powerpoint/2010/main" val="4121712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 also want to highlight some of the ways that the system demonstrates fairness.  We will dig into many of these ideas throughout our time today, but these are the design commitments under which the A-F accountability system is built. </a:t>
            </a:r>
          </a:p>
          <a:p>
            <a:endParaRPr lang="en-US">
              <a:latin typeface="Calibri"/>
              <a:ea typeface="Calibri"/>
              <a:cs typeface="Calibri"/>
            </a:endParaRPr>
          </a:p>
          <a:p>
            <a:r>
              <a:rPr lang="en-US">
                <a:latin typeface="Calibri"/>
                <a:ea typeface="Calibri"/>
                <a:cs typeface="Calibri"/>
              </a:rPr>
              <a:t>It's also important to highlight that while the system design is static in most years, every 5 years we raise the bar for students.  Shortly, we anticipate seeing the 2028 A-F Refresh Framework, which will set the bar for our kids, schools, and districts from 2028-2033.  I look forward to sharing this with you when it is released and working collaboratively for the future. </a:t>
            </a:r>
            <a:endParaRPr lang="en-US"/>
          </a:p>
        </p:txBody>
      </p:sp>
      <p:sp>
        <p:nvSpPr>
          <p:cNvPr id="4" name="Slide Number Placeholder 3"/>
          <p:cNvSpPr>
            <a:spLocks noGrp="1"/>
          </p:cNvSpPr>
          <p:nvPr>
            <p:ph type="sldNum" sz="quarter" idx="5"/>
          </p:nvPr>
        </p:nvSpPr>
        <p:spPr/>
        <p:txBody>
          <a:bodyPr/>
          <a:lstStyle/>
          <a:p>
            <a:fld id="{881B254C-AFAF-49D2-9F65-4DB3A8B8B54F}" type="slidenum">
              <a:rPr lang="en-US" smtClean="0"/>
              <a:t>10</a:t>
            </a:fld>
            <a:endParaRPr lang="en-US"/>
          </a:p>
        </p:txBody>
      </p:sp>
    </p:spTree>
    <p:extLst>
      <p:ext uri="{BB962C8B-B14F-4D97-AF65-F5344CB8AC3E}">
        <p14:creationId xmlns:p14="http://schemas.microsoft.com/office/powerpoint/2010/main" val="2178525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just discussed, the system is built on key design commitments that ensure fairness, transparency, and alignment with long-term goals for students.</a:t>
            </a:r>
          </a:p>
          <a:p>
            <a:r>
              <a:rPr lang="en-US"/>
              <a:t>Districts and campuses are evaluated across three key domains:</a:t>
            </a:r>
          </a:p>
          <a:p>
            <a:pPr marL="285750" indent="-285750">
              <a:buFont typeface="Symbol"/>
              <a:buChar char="•"/>
            </a:pPr>
            <a:r>
              <a:rPr lang="en-US" b="1"/>
              <a:t>Domain 1: Student Achievement</a:t>
            </a:r>
            <a:r>
              <a:rPr lang="en-US"/>
              <a:t> – measuring academic success.</a:t>
            </a:r>
          </a:p>
          <a:p>
            <a:pPr marL="285750" indent="-285750">
              <a:buFont typeface="Symbol"/>
              <a:buChar char="•"/>
            </a:pPr>
            <a:r>
              <a:rPr lang="en-US" b="1"/>
              <a:t>Domain 2: School Progress</a:t>
            </a:r>
            <a:r>
              <a:rPr lang="en-US"/>
              <a:t> – tracking improvement over time.</a:t>
            </a:r>
          </a:p>
          <a:p>
            <a:pPr marL="285750" indent="-285750">
              <a:buFont typeface="Symbol"/>
              <a:buChar char="•"/>
            </a:pPr>
            <a:r>
              <a:rPr lang="en-US" b="1"/>
              <a:t>Domain 3: Closing the Gaps</a:t>
            </a:r>
            <a:r>
              <a:rPr lang="en-US"/>
              <a:t> – focusing on equity and support for underserved student groups.</a:t>
            </a:r>
          </a:p>
          <a:p>
            <a:pPr marL="285750" indent="-285750">
              <a:buFont typeface="Symbol"/>
              <a:buChar char="•"/>
            </a:pPr>
            <a:endParaRPr lang="en-US">
              <a:latin typeface="Aptos"/>
              <a:ea typeface="Calibri"/>
              <a:cs typeface="Calibri"/>
            </a:endParaRPr>
          </a:p>
          <a:p>
            <a:r>
              <a:rPr lang="en-US"/>
              <a:t>Here’s how the ratings are weighted:</a:t>
            </a:r>
          </a:p>
          <a:p>
            <a:pPr marL="171450" indent="-171450">
              <a:buFont typeface="Symbol"/>
              <a:buChar char="•"/>
            </a:pPr>
            <a:r>
              <a:rPr lang="en-US"/>
              <a:t>70% of the rating reflects the better outcome between student achievement and school progress.</a:t>
            </a:r>
          </a:p>
          <a:p>
            <a:pPr marL="171450" indent="-171450">
              <a:buFont typeface="Symbol"/>
              <a:buChar char="•"/>
            </a:pPr>
            <a:r>
              <a:rPr lang="en-US"/>
              <a:t>30% comes from other performance indicators.</a:t>
            </a:r>
          </a:p>
          <a:p>
            <a:r>
              <a:rPr lang="en-US"/>
              <a:t>This design ensures that:</a:t>
            </a:r>
          </a:p>
          <a:p>
            <a:pPr marL="171450" indent="-171450">
              <a:buFont typeface="Symbol"/>
              <a:buChar char="•"/>
            </a:pPr>
            <a:r>
              <a:rPr lang="en-US"/>
              <a:t>High student achievement is recognized.</a:t>
            </a:r>
          </a:p>
          <a:p>
            <a:pPr marL="171450" indent="-171450">
              <a:buFont typeface="Symbol"/>
              <a:buChar char="•"/>
            </a:pPr>
            <a:r>
              <a:rPr lang="en-US"/>
              <a:t>The impact of highly effective educators is visible.</a:t>
            </a:r>
          </a:p>
          <a:p>
            <a:pPr marL="171450" indent="-171450">
              <a:buFont typeface="Symbol"/>
              <a:buChar char="•"/>
            </a:pPr>
            <a:r>
              <a:rPr lang="en-US"/>
              <a:t>And most importantly, we maintain a strong focus on students who need the most support.</a:t>
            </a:r>
          </a:p>
          <a:p>
            <a:r>
              <a:rPr lang="en-US"/>
              <a:t>One of the most encouraging aspects of this approach is that our ratings highlight the growth and achievement happening across all campuses including those serving economically diverse school communities.</a:t>
            </a:r>
          </a:p>
          <a:p>
            <a:pPr>
              <a:buFont typeface="Symbol"/>
            </a:pPr>
            <a:endParaRPr lang="en-US">
              <a:latin typeface="Aptos"/>
              <a:ea typeface="Calibri"/>
              <a:cs typeface="Calibri"/>
            </a:endParaRPr>
          </a:p>
          <a:p>
            <a:endParaRPr lang="en-US">
              <a:latin typeface="Aptos"/>
              <a:ea typeface="Calibri"/>
              <a:cs typeface="Calibri"/>
            </a:endParaRPr>
          </a:p>
          <a:p>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881B254C-AFAF-49D2-9F65-4DB3A8B8B54F}" type="slidenum">
              <a:rPr lang="en-US" smtClean="0"/>
              <a:t>12</a:t>
            </a:fld>
            <a:endParaRPr lang="en-US"/>
          </a:p>
        </p:txBody>
      </p:sp>
    </p:spTree>
    <p:extLst>
      <p:ext uri="{BB962C8B-B14F-4D97-AF65-F5344CB8AC3E}">
        <p14:creationId xmlns:p14="http://schemas.microsoft.com/office/powerpoint/2010/main" val="2202064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Across the state, 24% of campuses increased ratings from 2025 to 2026 and 78% of campuses maintained their rating from 2025 to 2026.  Our results... </a:t>
            </a:r>
          </a:p>
        </p:txBody>
      </p:sp>
      <p:sp>
        <p:nvSpPr>
          <p:cNvPr id="4" name="Slide Number Placeholder 3"/>
          <p:cNvSpPr>
            <a:spLocks noGrp="1"/>
          </p:cNvSpPr>
          <p:nvPr>
            <p:ph type="sldNum" sz="quarter" idx="5"/>
          </p:nvPr>
        </p:nvSpPr>
        <p:spPr/>
        <p:txBody>
          <a:bodyPr/>
          <a:lstStyle/>
          <a:p>
            <a:fld id="{881B254C-AFAF-49D2-9F65-4DB3A8B8B54F}" type="slidenum">
              <a:rPr lang="en-US" smtClean="0"/>
              <a:t>13</a:t>
            </a:fld>
            <a:endParaRPr lang="en-US"/>
          </a:p>
        </p:txBody>
      </p:sp>
    </p:spTree>
    <p:extLst>
      <p:ext uri="{BB962C8B-B14F-4D97-AF65-F5344CB8AC3E}">
        <p14:creationId xmlns:p14="http://schemas.microsoft.com/office/powerpoint/2010/main" val="2379852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ea typeface="Calibri"/>
                <a:cs typeface="Calibri"/>
              </a:rPr>
              <a:t>We also wanted to share how district performance has changed over time. One major aspect, which was new for district ratings in 2023 was the proportional weighting for schools.  In 2023, we had the first year of STAAR 2.0 and the 2023 accountability refresh to our current system--- so that was the first year with an updated assessment for students and a more rigorous accountability system.  </a:t>
            </a:r>
          </a:p>
          <a:p>
            <a:endParaRPr lang="en-US"/>
          </a:p>
        </p:txBody>
      </p:sp>
      <p:sp>
        <p:nvSpPr>
          <p:cNvPr id="4" name="Slide Number Placeholder 3"/>
          <p:cNvSpPr>
            <a:spLocks noGrp="1"/>
          </p:cNvSpPr>
          <p:nvPr>
            <p:ph type="sldNum" sz="quarter" idx="5"/>
          </p:nvPr>
        </p:nvSpPr>
        <p:spPr/>
        <p:txBody>
          <a:bodyPr/>
          <a:lstStyle/>
          <a:p>
            <a:fld id="{881B254C-AFAF-49D2-9F65-4DB3A8B8B54F}" type="slidenum">
              <a:rPr lang="en-US" smtClean="0"/>
              <a:t>14</a:t>
            </a:fld>
            <a:endParaRPr lang="en-US"/>
          </a:p>
        </p:txBody>
      </p:sp>
    </p:spTree>
    <p:extLst>
      <p:ext uri="{BB962C8B-B14F-4D97-AF65-F5344CB8AC3E}">
        <p14:creationId xmlns:p14="http://schemas.microsoft.com/office/powerpoint/2010/main" val="873588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D9143-4878-7549-348D-8326AACD54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7F243-EF8C-4905-50BC-A9689E52F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B83AE4-DBD4-BC50-093A-01615392242D}"/>
              </a:ext>
            </a:extLst>
          </p:cNvPr>
          <p:cNvSpPr>
            <a:spLocks noGrp="1"/>
          </p:cNvSpPr>
          <p:nvPr>
            <p:ph type="body" idx="1"/>
          </p:nvPr>
        </p:nvSpPr>
        <p:spPr/>
        <p:txBody>
          <a:bodyPr/>
          <a:lstStyle/>
          <a:p>
            <a:r>
              <a:rPr lang="en-US"/>
              <a:t>We also wanted to share how our performance has changed over time. In our school... </a:t>
            </a:r>
          </a:p>
        </p:txBody>
      </p:sp>
      <p:sp>
        <p:nvSpPr>
          <p:cNvPr id="4" name="Slide Number Placeholder 3">
            <a:extLst>
              <a:ext uri="{FF2B5EF4-FFF2-40B4-BE49-F238E27FC236}">
                <a16:creationId xmlns:a16="http://schemas.microsoft.com/office/drawing/2014/main" id="{E7F24C30-16B9-9DE8-9D75-6946246561B1}"/>
              </a:ext>
            </a:extLst>
          </p:cNvPr>
          <p:cNvSpPr>
            <a:spLocks noGrp="1"/>
          </p:cNvSpPr>
          <p:nvPr>
            <p:ph type="sldNum" sz="quarter" idx="5"/>
          </p:nvPr>
        </p:nvSpPr>
        <p:spPr/>
        <p:txBody>
          <a:bodyPr/>
          <a:lstStyle/>
          <a:p>
            <a:fld id="{881B254C-AFAF-49D2-9F65-4DB3A8B8B54F}" type="slidenum">
              <a:rPr lang="en-US" smtClean="0"/>
              <a:t>15</a:t>
            </a:fld>
            <a:endParaRPr lang="en-US"/>
          </a:p>
        </p:txBody>
      </p:sp>
    </p:spTree>
    <p:extLst>
      <p:ext uri="{BB962C8B-B14F-4D97-AF65-F5344CB8AC3E}">
        <p14:creationId xmlns:p14="http://schemas.microsoft.com/office/powerpoint/2010/main" val="144175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District accountability ratings are calculated a little differently, but the same three domains remain: </a:t>
            </a:r>
          </a:p>
          <a:p>
            <a:pPr marL="171450" indent="-171450">
              <a:buFont typeface="Calibri"/>
              <a:buChar char="-"/>
            </a:pPr>
            <a:r>
              <a:rPr lang="en-US">
                <a:latin typeface="Calibri"/>
                <a:ea typeface="Calibri"/>
                <a:cs typeface="Calibri"/>
              </a:rPr>
              <a:t>Student achievement </a:t>
            </a:r>
          </a:p>
          <a:p>
            <a:pPr marL="171450" indent="-171450">
              <a:buFont typeface="Calibri"/>
              <a:buChar char="-"/>
            </a:pPr>
            <a:r>
              <a:rPr lang="en-US">
                <a:latin typeface="Calibri"/>
                <a:ea typeface="Calibri"/>
                <a:cs typeface="Calibri"/>
              </a:rPr>
              <a:t>School progress </a:t>
            </a:r>
          </a:p>
          <a:p>
            <a:pPr marL="171450" indent="-171450">
              <a:buFont typeface="Calibri"/>
              <a:buChar char="-"/>
            </a:pPr>
            <a:r>
              <a:rPr lang="en-US">
                <a:latin typeface="Calibri"/>
                <a:ea typeface="Calibri"/>
                <a:cs typeface="Calibri"/>
              </a:rPr>
              <a:t>Closing the gaps </a:t>
            </a:r>
          </a:p>
          <a:p>
            <a:pPr marL="171450" indent="-171450">
              <a:buFont typeface="Calibri"/>
              <a:buChar char="-"/>
            </a:pPr>
            <a:endParaRPr lang="en-US">
              <a:latin typeface="Calibri"/>
              <a:ea typeface="Calibri"/>
              <a:cs typeface="Calibri"/>
            </a:endParaRPr>
          </a:p>
          <a:p>
            <a:r>
              <a:rPr lang="en-US"/>
              <a:t>This ensures consistency and fairness across the board. </a:t>
            </a:r>
            <a:r>
              <a:rPr lang="en-US">
                <a:latin typeface="Calibri"/>
                <a:ea typeface="Calibri"/>
                <a:cs typeface="Calibri"/>
              </a:rPr>
              <a:t>To calculate our district rating, each school has a proportional weight of our overall rating.  We take the proportional weight of each of our schools in Domains 1 and 2, and the overall highest score accounts for 70% of our district rating.  Then, the proportional weight of each school comprises our Closing the Gaps score for the remaining 30%.  While our work today is focused on school level results, I did want to share insight into the district ratings and methodology and how our work contributes. </a:t>
            </a:r>
          </a:p>
        </p:txBody>
      </p:sp>
      <p:sp>
        <p:nvSpPr>
          <p:cNvPr id="4" name="Slide Number Placeholder 3"/>
          <p:cNvSpPr>
            <a:spLocks noGrp="1"/>
          </p:cNvSpPr>
          <p:nvPr>
            <p:ph type="sldNum" sz="quarter" idx="5"/>
          </p:nvPr>
        </p:nvSpPr>
        <p:spPr/>
        <p:txBody>
          <a:bodyPr/>
          <a:lstStyle/>
          <a:p>
            <a:fld id="{881B254C-AFAF-49D2-9F65-4DB3A8B8B54F}" type="slidenum">
              <a:rPr lang="en-US" smtClean="0"/>
              <a:t>16</a:t>
            </a:fld>
            <a:endParaRPr lang="en-US"/>
          </a:p>
        </p:txBody>
      </p:sp>
    </p:spTree>
    <p:extLst>
      <p:ext uri="{BB962C8B-B14F-4D97-AF65-F5344CB8AC3E}">
        <p14:creationId xmlns:p14="http://schemas.microsoft.com/office/powerpoint/2010/main" val="159348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let's zoom in on the shift from 2025 to 2026.  Statewide, 24% of districts improved their ratings, and 89% either improved or stayed the same. This shows that most districts are maintaining or building on their performance, even as expectations rise. Our district’s data here show how we’re trending…</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81B254C-AFAF-49D2-9F65-4DB3A8B8B54F}"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17</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83155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now explore the data for Domain I—Student Achievement. This domain shows how well our students are performing academically and how prepared they are for life after high school, whether that’s college, career, or military service</a:t>
            </a:r>
            <a:r>
              <a:rPr lang="en-US" b="1"/>
              <a:t>. </a:t>
            </a:r>
            <a:r>
              <a:rPr lang="en-US"/>
              <a:t>Performance is measured through STAAR, CCMR indicators, and graduation rates. This ensures a comprehensive view of student success. For elementary and middle schools, STAAR is the primary measure. For high schools, we look at readiness indicators like AP, dual credit, and military enlistment.</a:t>
            </a:r>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81B254C-AFAF-49D2-9F65-4DB3A8B8B54F}"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19</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976050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Across the state, 23% of campuses improved in Domain 1, and 91% maintained or improved their scores. This is encouraging and shows that statewide efforts to improve academic achievement are paying off. Our campus ratings here track our progress…</a:t>
            </a:r>
          </a:p>
        </p:txBody>
      </p:sp>
      <p:sp>
        <p:nvSpPr>
          <p:cNvPr id="4" name="Slide Number Placeholder 3"/>
          <p:cNvSpPr>
            <a:spLocks noGrp="1"/>
          </p:cNvSpPr>
          <p:nvPr>
            <p:ph type="sldNum" sz="quarter" idx="5"/>
          </p:nvPr>
        </p:nvSpPr>
        <p:spPr/>
        <p:txBody>
          <a:bodyPr/>
          <a:lstStyle/>
          <a:p>
            <a:fld id="{881B254C-AFAF-49D2-9F65-4DB3A8B8B54F}" type="slidenum">
              <a:rPr lang="en-US" smtClean="0"/>
              <a:t>20</a:t>
            </a:fld>
            <a:endParaRPr lang="en-US"/>
          </a:p>
        </p:txBody>
      </p:sp>
    </p:spTree>
    <p:extLst>
      <p:ext uri="{BB962C8B-B14F-4D97-AF65-F5344CB8AC3E}">
        <p14:creationId xmlns:p14="http://schemas.microsoft.com/office/powerpoint/2010/main" val="5931084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1F033-5F86-FE34-971A-7C343F129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379EF-BED2-7D72-402E-C1604E898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965A0-0AE8-0DAA-C6C8-33A27E1BA41F}"/>
              </a:ext>
            </a:extLst>
          </p:cNvPr>
          <p:cNvSpPr>
            <a:spLocks noGrp="1"/>
          </p:cNvSpPr>
          <p:nvPr>
            <p:ph type="body" idx="1"/>
          </p:nvPr>
        </p:nvSpPr>
        <p:spPr/>
        <p:txBody>
          <a:bodyPr/>
          <a:lstStyle/>
          <a:p>
            <a:r>
              <a:rPr lang="en-US"/>
              <a:t>The data here allows us to zoom in on STAAR performance across subjects—RLA, Math, Science, and Social Studies. Our campus data shows students are performing at approaches, meets, and masters levels…</a:t>
            </a:r>
          </a:p>
        </p:txBody>
      </p:sp>
      <p:sp>
        <p:nvSpPr>
          <p:cNvPr id="4" name="Slide Number Placeholder 3">
            <a:extLst>
              <a:ext uri="{FF2B5EF4-FFF2-40B4-BE49-F238E27FC236}">
                <a16:creationId xmlns:a16="http://schemas.microsoft.com/office/drawing/2014/main" id="{515E9475-B20D-CF61-F4F6-35AE57519BFF}"/>
              </a:ext>
            </a:extLst>
          </p:cNvPr>
          <p:cNvSpPr>
            <a:spLocks noGrp="1"/>
          </p:cNvSpPr>
          <p:nvPr>
            <p:ph type="sldNum" sz="quarter" idx="5"/>
          </p:nvPr>
        </p:nvSpPr>
        <p:spPr/>
        <p:txBody>
          <a:bodyPr/>
          <a:lstStyle/>
          <a:p>
            <a:fld id="{881B254C-AFAF-49D2-9F65-4DB3A8B8B54F}" type="slidenum">
              <a:rPr lang="en-US" smtClean="0"/>
              <a:t>21</a:t>
            </a:fld>
            <a:endParaRPr lang="en-US"/>
          </a:p>
        </p:txBody>
      </p:sp>
    </p:spTree>
    <p:extLst>
      <p:ext uri="{BB962C8B-B14F-4D97-AF65-F5344CB8AC3E}">
        <p14:creationId xmlns:p14="http://schemas.microsoft.com/office/powerpoint/2010/main" val="99960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Domain 2 focuses on school progress. It includes academic growth and relative performance, helping us understand how students are improving year over year</a:t>
            </a:r>
          </a:p>
        </p:txBody>
      </p:sp>
      <p:sp>
        <p:nvSpPr>
          <p:cNvPr id="4" name="Slide Number Placeholder 3"/>
          <p:cNvSpPr>
            <a:spLocks noGrp="1"/>
          </p:cNvSpPr>
          <p:nvPr>
            <p:ph type="sldNum" sz="quarter" idx="5"/>
          </p:nvPr>
        </p:nvSpPr>
        <p:spPr/>
        <p:txBody>
          <a:bodyPr/>
          <a:lstStyle/>
          <a:p>
            <a:fld id="{881B254C-AFAF-49D2-9F65-4DB3A8B8B54F}" type="slidenum">
              <a:rPr lang="en-US" smtClean="0"/>
              <a:t>23</a:t>
            </a:fld>
            <a:endParaRPr lang="en-US"/>
          </a:p>
        </p:txBody>
      </p:sp>
    </p:spTree>
    <p:extLst>
      <p:ext uri="{BB962C8B-B14F-4D97-AF65-F5344CB8AC3E}">
        <p14:creationId xmlns:p14="http://schemas.microsoft.com/office/powerpoint/2010/main" val="3961048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Domain 2, we evaluate students learning over time—not just where they are, but how far they’ve come.</a:t>
            </a:r>
          </a:p>
          <a:p>
            <a:pPr marL="285750" indent="-285750">
              <a:buFont typeface="Symbol"/>
              <a:buChar char="•"/>
            </a:pPr>
            <a:r>
              <a:rPr lang="en-US"/>
              <a:t>Growth measures individual student progress year over year. It looks at how students move from one performance level to the next—like from ‘Approaches’ to ‘Meets’—and rewards schools for accelerating learning, especially for students who start behind.</a:t>
            </a:r>
          </a:p>
          <a:p>
            <a:pPr marL="285750" indent="-285750">
              <a:buFont typeface="Symbol"/>
              <a:buChar char="•"/>
            </a:pPr>
            <a:r>
              <a:rPr lang="en-US"/>
              <a:t>Relative Performance compares a school’s achievement to other schools with similar levels of economic disadvantage. This ensures fairness by recognizing schools that are outperforming peers in similar contexts.</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81B254C-AFAF-49D2-9F65-4DB3A8B8B54F}" type="slidenum">
              <a:rPr lang="en-US" smtClean="0"/>
              <a:t>24</a:t>
            </a:fld>
            <a:endParaRPr lang="en-US"/>
          </a:p>
        </p:txBody>
      </p:sp>
    </p:spTree>
    <p:extLst>
      <p:ext uri="{BB962C8B-B14F-4D97-AF65-F5344CB8AC3E}">
        <p14:creationId xmlns:p14="http://schemas.microsoft.com/office/powerpoint/2010/main" val="7886461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BD747-8D9F-2692-5B05-1596BCFB76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C360A-98F6-48EB-190F-DDA9DAC34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D73F4C-E8C7-411D-B593-E07A7CC790AD}"/>
              </a:ext>
            </a:extLst>
          </p:cNvPr>
          <p:cNvSpPr>
            <a:spLocks noGrp="1"/>
          </p:cNvSpPr>
          <p:nvPr>
            <p:ph type="body" idx="1"/>
          </p:nvPr>
        </p:nvSpPr>
        <p:spPr/>
        <p:txBody>
          <a:bodyPr/>
          <a:lstStyle/>
          <a:p>
            <a:r>
              <a:rPr lang="en-US"/>
              <a:t>In the state, 26% of campuses improved in Domain 2, and 80% maintained or improved their scores. This domain helps us recognize districts that are accelerating learning, especially for students who need it most. Our ratings here show how we’re doing in terms of growth and performance as compared to other schools with similar social economic status…</a:t>
            </a:r>
          </a:p>
        </p:txBody>
      </p:sp>
      <p:sp>
        <p:nvSpPr>
          <p:cNvPr id="4" name="Slide Number Placeholder 3">
            <a:extLst>
              <a:ext uri="{FF2B5EF4-FFF2-40B4-BE49-F238E27FC236}">
                <a16:creationId xmlns:a16="http://schemas.microsoft.com/office/drawing/2014/main" id="{4BBDE5FE-7335-41EB-80D3-A8E6D92429D0}"/>
              </a:ext>
            </a:extLst>
          </p:cNvPr>
          <p:cNvSpPr>
            <a:spLocks noGrp="1"/>
          </p:cNvSpPr>
          <p:nvPr>
            <p:ph type="sldNum" sz="quarter" idx="5"/>
          </p:nvPr>
        </p:nvSpPr>
        <p:spPr/>
        <p:txBody>
          <a:bodyPr/>
          <a:lstStyle/>
          <a:p>
            <a:fld id="{881B254C-AFAF-49D2-9F65-4DB3A8B8B54F}" type="slidenum">
              <a:rPr lang="en-US" smtClean="0"/>
              <a:t>25</a:t>
            </a:fld>
            <a:endParaRPr lang="en-US"/>
          </a:p>
        </p:txBody>
      </p:sp>
    </p:spTree>
    <p:extLst>
      <p:ext uri="{BB962C8B-B14F-4D97-AF65-F5344CB8AC3E}">
        <p14:creationId xmlns:p14="http://schemas.microsoft.com/office/powerpoint/2010/main" val="1148465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Domain 3 evaluates how well we’re supporting historically underserved student groups and ensuring all students have the opportunity to succeed.  This domain aligns with federal requirements and evaluates 16 student groups across achievement, growth, graduation, and English proficiency. Ratings are based on four groups focused on those most in need.</a:t>
            </a:r>
          </a:p>
        </p:txBody>
      </p:sp>
      <p:sp>
        <p:nvSpPr>
          <p:cNvPr id="4" name="Slide Number Placeholder 3"/>
          <p:cNvSpPr>
            <a:spLocks noGrp="1"/>
          </p:cNvSpPr>
          <p:nvPr>
            <p:ph type="sldNum" sz="quarter" idx="5"/>
          </p:nvPr>
        </p:nvSpPr>
        <p:spPr/>
        <p:txBody>
          <a:bodyPr/>
          <a:lstStyle/>
          <a:p>
            <a:fld id="{881B254C-AFAF-49D2-9F65-4DB3A8B8B54F}" type="slidenum">
              <a:rPr lang="en-US" smtClean="0"/>
              <a:t>27</a:t>
            </a:fld>
            <a:endParaRPr lang="en-US"/>
          </a:p>
        </p:txBody>
      </p:sp>
    </p:spTree>
    <p:extLst>
      <p:ext uri="{BB962C8B-B14F-4D97-AF65-F5344CB8AC3E}">
        <p14:creationId xmlns:p14="http://schemas.microsoft.com/office/powerpoint/2010/main" val="2273643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0CECE-87E3-C9D4-0D1F-EA141CDCD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2542E-0FCC-71C4-A4A2-71638A781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920A4E-8224-C264-E132-F892D56A4B33}"/>
              </a:ext>
            </a:extLst>
          </p:cNvPr>
          <p:cNvSpPr>
            <a:spLocks noGrp="1"/>
          </p:cNvSpPr>
          <p:nvPr>
            <p:ph type="body" idx="1"/>
          </p:nvPr>
        </p:nvSpPr>
        <p:spPr/>
        <p:txBody>
          <a:bodyPr/>
          <a:lstStyle/>
          <a:p>
            <a:r>
              <a:rPr lang="en-US"/>
              <a:t>This domain aligns with federal requirements and evaluates 16 student groups across achievement, growth, graduation, and English proficiency. Ratings are based on four groups focused on those most in need. Here you can see the total points possible for each component and the component weight for our school.</a:t>
            </a:r>
          </a:p>
        </p:txBody>
      </p:sp>
      <p:sp>
        <p:nvSpPr>
          <p:cNvPr id="4" name="Slide Number Placeholder 3">
            <a:extLst>
              <a:ext uri="{FF2B5EF4-FFF2-40B4-BE49-F238E27FC236}">
                <a16:creationId xmlns:a16="http://schemas.microsoft.com/office/drawing/2014/main" id="{2D21D88F-82B9-A828-0E94-B67695BE97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20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715F0-5D2B-4367-FCCE-FFE3E7C1B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910495-10E3-81D8-3498-ED73D4EE6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25C4FA-EAAF-0C17-893A-750E862C1B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domain aligns with federal requirements and evaluates 16 student groups across achievement, growth, graduation, and English proficiency. Ratings are based on four groups focused on those most in need. Here you can see the total points possible for each component and the component weight for our school. </a:t>
            </a:r>
            <a:r>
              <a:rPr lang="en-US" sz="1200" b="0" i="0" kern="1200">
                <a:solidFill>
                  <a:schemeClr val="tx1"/>
                </a:solidFill>
                <a:effectLst/>
                <a:latin typeface="+mn-lt"/>
                <a:ea typeface="+mn-ea"/>
                <a:cs typeface="+mn-cs"/>
              </a:rPr>
              <a:t>For high schools without graduation rate or CCMR data, Domain 3 calculations are based on either STAAR growth or STAAR performance across all subjects.</a:t>
            </a:r>
          </a:p>
          <a:p>
            <a:endParaRPr lang="en-US"/>
          </a:p>
        </p:txBody>
      </p:sp>
      <p:sp>
        <p:nvSpPr>
          <p:cNvPr id="4" name="Slide Number Placeholder 3">
            <a:extLst>
              <a:ext uri="{FF2B5EF4-FFF2-40B4-BE49-F238E27FC236}">
                <a16:creationId xmlns:a16="http://schemas.microsoft.com/office/drawing/2014/main" id="{A3D72690-915D-FD17-FE0E-135DEDEAFE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428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94FE6-C385-F27D-7602-088A0A97E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FD81F-22D2-7325-49F0-61E04F661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5BB9-0A36-6737-FB5D-41A78729D762}"/>
              </a:ext>
            </a:extLst>
          </p:cNvPr>
          <p:cNvSpPr>
            <a:spLocks noGrp="1"/>
          </p:cNvSpPr>
          <p:nvPr>
            <p:ph type="body" idx="1"/>
          </p:nvPr>
        </p:nvSpPr>
        <p:spPr/>
        <p:txBody>
          <a:bodyPr/>
          <a:lstStyle/>
          <a:p>
            <a:endParaRPr lang="en-US"/>
          </a:p>
          <a:p>
            <a:r>
              <a:rPr lang="en-US"/>
              <a:t>Across the state, 25% of campuses improved in Domain 3, and 66% maintained or improved. This is one of the most encouraging signs. It means campuses are making progress in closing gaps, aligned to federal targets,  and ensuring all students have access to opportunity. Our campus ratings in this domain reflect how…</a:t>
            </a:r>
          </a:p>
        </p:txBody>
      </p:sp>
      <p:sp>
        <p:nvSpPr>
          <p:cNvPr id="4" name="Slide Number Placeholder 3">
            <a:extLst>
              <a:ext uri="{FF2B5EF4-FFF2-40B4-BE49-F238E27FC236}">
                <a16:creationId xmlns:a16="http://schemas.microsoft.com/office/drawing/2014/main" id="{B9BAFB39-26B9-7202-B674-EC6A9C0DAE41}"/>
              </a:ext>
            </a:extLst>
          </p:cNvPr>
          <p:cNvSpPr>
            <a:spLocks noGrp="1"/>
          </p:cNvSpPr>
          <p:nvPr>
            <p:ph type="sldNum" sz="quarter" idx="5"/>
          </p:nvPr>
        </p:nvSpPr>
        <p:spPr/>
        <p:txBody>
          <a:bodyPr/>
          <a:lstStyle/>
          <a:p>
            <a:fld id="{881B254C-AFAF-49D2-9F65-4DB3A8B8B54F}" type="slidenum">
              <a:rPr lang="en-US" smtClean="0"/>
              <a:t>30</a:t>
            </a:fld>
            <a:endParaRPr lang="en-US"/>
          </a:p>
        </p:txBody>
      </p:sp>
    </p:spTree>
    <p:extLst>
      <p:ext uri="{BB962C8B-B14F-4D97-AF65-F5344CB8AC3E}">
        <p14:creationId xmlns:p14="http://schemas.microsoft.com/office/powerpoint/2010/main" val="4183596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31789-DE18-8CD5-F56C-3396EDCD4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3CCF1-81F0-7FCD-51EB-0EEF4D04D8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17FA3-F348-4483-BF7A-1F5E701444E0}"/>
              </a:ext>
            </a:extLst>
          </p:cNvPr>
          <p:cNvSpPr>
            <a:spLocks noGrp="1"/>
          </p:cNvSpPr>
          <p:nvPr>
            <p:ph type="body" idx="1"/>
          </p:nvPr>
        </p:nvSpPr>
        <p:spPr/>
        <p:txBody>
          <a:bodyPr/>
          <a:lstStyle/>
          <a:p>
            <a:r>
              <a:rPr lang="en-US"/>
              <a:t>To zoom in our performance on Domain 3, I wanted to first highlight that our 2 lowest performing racial/ethnic subgroups are ____ and ____.   This illustrates all Domain 3 indicators for our assessed student populations </a:t>
            </a:r>
          </a:p>
        </p:txBody>
      </p:sp>
      <p:sp>
        <p:nvSpPr>
          <p:cNvPr id="4" name="Slide Number Placeholder 3">
            <a:extLst>
              <a:ext uri="{FF2B5EF4-FFF2-40B4-BE49-F238E27FC236}">
                <a16:creationId xmlns:a16="http://schemas.microsoft.com/office/drawing/2014/main" id="{6C4DE8F7-AFFA-DE08-BAE6-D32ECADF33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101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7C4C3-5D9F-86A2-80E6-D19B180F29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DE540-7B7C-0314-530F-4CFC0344BC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92F164-6F94-CB90-89FF-41E58BF9AD4F}"/>
              </a:ext>
            </a:extLst>
          </p:cNvPr>
          <p:cNvSpPr>
            <a:spLocks noGrp="1"/>
          </p:cNvSpPr>
          <p:nvPr>
            <p:ph type="body" idx="1"/>
          </p:nvPr>
        </p:nvSpPr>
        <p:spPr/>
        <p:txBody>
          <a:bodyPr/>
          <a:lstStyle/>
          <a:p>
            <a:r>
              <a:rPr lang="en-US"/>
              <a:t>The analytics tools on TXschools.gov provide additional and interactive views, which allow us to dig deeper into results.  These are especially helpful in comparing results over time or to similar peers.  </a:t>
            </a:r>
          </a:p>
          <a:p>
            <a:r>
              <a:rPr lang="en-US"/>
              <a:t>Here we can see a high level side by side comparison of 3 districts and their performance in 2026 for each of the domains, STAAR performance, and graduation rates.  We are also able to quickly toggle to see profiles of each of the districts. </a:t>
            </a:r>
          </a:p>
          <a:p>
            <a:r>
              <a:rPr lang="en-US"/>
              <a:t>This can also be used to compare schools within our district.</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97D07FD1-27E5-30EB-DDE4-87EA5DC22D9F}"/>
              </a:ext>
            </a:extLst>
          </p:cNvPr>
          <p:cNvSpPr>
            <a:spLocks noGrp="1"/>
          </p:cNvSpPr>
          <p:nvPr>
            <p:ph type="sldNum" sz="quarter" idx="5"/>
          </p:nvPr>
        </p:nvSpPr>
        <p:spPr/>
        <p:txBody>
          <a:bodyPr/>
          <a:lstStyle/>
          <a:p>
            <a:fld id="{881B254C-AFAF-49D2-9F65-4DB3A8B8B54F}" type="slidenum">
              <a:rPr lang="en-US" smtClean="0"/>
              <a:t>33</a:t>
            </a:fld>
            <a:endParaRPr lang="en-US"/>
          </a:p>
        </p:txBody>
      </p:sp>
    </p:spTree>
    <p:extLst>
      <p:ext uri="{BB962C8B-B14F-4D97-AF65-F5344CB8AC3E}">
        <p14:creationId xmlns:p14="http://schemas.microsoft.com/office/powerpoint/2010/main" val="2435787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036C3-A5AF-337A-1E7E-41C317FBD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8F0E5A-3700-9FAE-9083-FDAAEE410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61F59-D177-103A-5AF5-7E669FC06E10}"/>
              </a:ext>
            </a:extLst>
          </p:cNvPr>
          <p:cNvSpPr>
            <a:spLocks noGrp="1"/>
          </p:cNvSpPr>
          <p:nvPr>
            <p:ph type="body" idx="1"/>
          </p:nvPr>
        </p:nvSpPr>
        <p:spPr/>
        <p:txBody>
          <a:bodyPr/>
          <a:lstStyle/>
          <a:p>
            <a:r>
              <a:rPr lang="en-US"/>
              <a:t>So here we have the results for our school, along with ________ and _______.  You can see that... </a:t>
            </a:r>
          </a:p>
          <a:p>
            <a:endParaRPr lang="en-US"/>
          </a:p>
          <a:p>
            <a:endParaRPr lang="en-US"/>
          </a:p>
        </p:txBody>
      </p:sp>
      <p:sp>
        <p:nvSpPr>
          <p:cNvPr id="4" name="Slide Number Placeholder 3">
            <a:extLst>
              <a:ext uri="{FF2B5EF4-FFF2-40B4-BE49-F238E27FC236}">
                <a16:creationId xmlns:a16="http://schemas.microsoft.com/office/drawing/2014/main" id="{75E640D6-CE38-D3F1-ECCA-D2F1291202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204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8B931-0EE3-68E9-73C0-C22844503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3D695-8626-C1A5-0994-5E761E645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3F50D-CCDF-CCB9-8916-958A9E75EB6A}"/>
              </a:ext>
            </a:extLst>
          </p:cNvPr>
          <p:cNvSpPr>
            <a:spLocks noGrp="1"/>
          </p:cNvSpPr>
          <p:nvPr>
            <p:ph type="body" idx="1"/>
          </p:nvPr>
        </p:nvSpPr>
        <p:spPr/>
        <p:txBody>
          <a:bodyPr/>
          <a:lstStyle/>
          <a:p>
            <a:r>
              <a:rPr lang="en-US"/>
              <a:t>Our campus also has a campus comparison group; which outline schools similar to each of our school  based on grade span and the percent of students that are economically disadvantaged, emerging bilinguals, highly mobile, enrolled in early college (if applicable), and students served under special education.   When we perform in the top 25% of these groups on a certain number of indicators, we are able to earn distinctions.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4392AA06-2F82-1739-9554-3889BC4D58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456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74BD1-B585-633B-ECDC-FF11467B7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B40ED-C316-43FF-9F53-DE2EDAACD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FC442-B269-D821-B6B7-E3224DADD222}"/>
              </a:ext>
            </a:extLst>
          </p:cNvPr>
          <p:cNvSpPr>
            <a:spLocks noGrp="1"/>
          </p:cNvSpPr>
          <p:nvPr>
            <p:ph type="body" idx="1"/>
          </p:nvPr>
        </p:nvSpPr>
        <p:spPr/>
        <p:txBody>
          <a:bodyPr/>
          <a:lstStyle/>
          <a:p>
            <a:r>
              <a:rPr lang="en-US"/>
              <a:t>We can also use the compare tool to look at performance of schools in our campus comparison groups.  Here you can see our school, and then two schools in our campus comparison group.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DD56ECEB-9B8D-F389-94A1-A44A7EE7AF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2876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A5B68-A57C-DDA9-64E1-A716CA2C5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E8F6F-07D2-BC96-0BBF-B8B6C960E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F341CB-200D-8E3A-4162-91BB76AD6C32}"/>
              </a:ext>
            </a:extLst>
          </p:cNvPr>
          <p:cNvSpPr>
            <a:spLocks noGrp="1"/>
          </p:cNvSpPr>
          <p:nvPr>
            <p:ph type="body" idx="1"/>
          </p:nvPr>
        </p:nvSpPr>
        <p:spPr/>
        <p:txBody>
          <a:bodyPr/>
          <a:lstStyle/>
          <a:p>
            <a:r>
              <a:rPr lang="en-US"/>
              <a:t>So now that we have talked a little bit about campus comparison groups, I also want to share about our distinctions. Campuses that receive an overall rating of A, B, or C are eligible to earn distinction designations and there are 6 (ES/MS) or 7 (HS and K12) distinctions that can be earned.  This is our opportunity to show that we are in the best of the best of our campus comparison group.   Here is an example of a distinction summary for Academic Achievement in  Reading/Language arts.   This is a high school, so they would need to be in the top quartile on 33% of the indicators to get this distinction.   You can see here that they were in the top quartile of their comparison group for attendance rate, retest growth, AP/IB exam participation, SAT/ACT participation, and advanced/dual credit completion.   That is 6/10 indicators and well above the 33% threshold, so this school earned a distinction designation in Academic Achievement for Reading/Language Arts </a:t>
            </a:r>
            <a:br>
              <a:rPr lang="en-US">
                <a:cs typeface="+mn-lt"/>
              </a:rPr>
            </a:br>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D02A956-B4F1-2F14-BE3F-3E959F0297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543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50F98-54A8-F2FA-AF79-D5798776DD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8E843-94BD-F2D9-DDBC-C16E5179C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5DAA5F-0D02-F9DE-C41B-2B49BD1613A1}"/>
              </a:ext>
            </a:extLst>
          </p:cNvPr>
          <p:cNvSpPr>
            <a:spLocks noGrp="1"/>
          </p:cNvSpPr>
          <p:nvPr>
            <p:ph type="body" idx="1"/>
          </p:nvPr>
        </p:nvSpPr>
        <p:spPr/>
        <p:txBody>
          <a:bodyPr/>
          <a:lstStyle/>
          <a:p>
            <a:r>
              <a:rPr lang="en-US"/>
              <a:t>Let's take a look at the distinction designations we earned...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5826ADB9-3A7C-7159-CDF4-FD3B1C8723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2153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ADBF7-F2C9-EFB7-AB02-4B5221DA8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F84E9-4B50-38B8-C859-30968709D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C41B84-6DAE-BB3B-D438-DE907390F849}"/>
              </a:ext>
            </a:extLst>
          </p:cNvPr>
          <p:cNvSpPr>
            <a:spLocks noGrp="1"/>
          </p:cNvSpPr>
          <p:nvPr>
            <p:ph type="body" idx="1"/>
          </p:nvPr>
        </p:nvSpPr>
        <p:spPr/>
        <p:txBody>
          <a:bodyPr/>
          <a:lstStyle/>
          <a:p>
            <a:r>
              <a:rPr lang="en-US"/>
              <a:t>By clicking on tools and reports, we can also see lots of other analytics tools that allow us to dig deeper into our performance.  I encourage you to leverage these resources to gain additional insight and I will be using these in my planning.   (Leaders can add additional slides if you know your school is particularly interested in a specific data tool) </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FD583896-7E7B-CB2A-4FDD-FD42ED0A6C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4D9ABE-7AB9-4D3A-BEA5-45E799BD6C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0739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To recap, we receive a rating in three domains: </a:t>
            </a:r>
          </a:p>
          <a:p>
            <a:pPr marL="171450" indent="-171450">
              <a:buFont typeface="Calibri"/>
              <a:buChar char="-"/>
            </a:pPr>
            <a:r>
              <a:rPr lang="en-US">
                <a:latin typeface="Calibri"/>
                <a:ea typeface="Calibri"/>
                <a:cs typeface="Calibri"/>
              </a:rPr>
              <a:t>Domain 1- Student Achievement </a:t>
            </a:r>
          </a:p>
          <a:p>
            <a:pPr marL="171450" indent="-171450">
              <a:buFont typeface="Calibri"/>
              <a:buChar char="-"/>
            </a:pPr>
            <a:r>
              <a:rPr lang="en-US">
                <a:latin typeface="Calibri"/>
                <a:ea typeface="Calibri"/>
                <a:cs typeface="Calibri"/>
              </a:rPr>
              <a:t>Domain 2- School Progress and </a:t>
            </a:r>
          </a:p>
          <a:p>
            <a:pPr marL="171450" indent="-171450">
              <a:buFont typeface="Calibri"/>
              <a:buChar char="-"/>
            </a:pPr>
            <a:r>
              <a:rPr lang="en-US">
                <a:latin typeface="Calibri"/>
                <a:ea typeface="Calibri"/>
                <a:cs typeface="Calibri"/>
              </a:rPr>
              <a:t>Domain 3- Closing the Gaps </a:t>
            </a:r>
          </a:p>
          <a:p>
            <a:pPr marL="171450" indent="-171450">
              <a:buFont typeface="Calibri"/>
              <a:buChar char="-"/>
            </a:pPr>
            <a:endParaRPr lang="en-US">
              <a:latin typeface="Calibri"/>
              <a:ea typeface="Calibri"/>
              <a:cs typeface="Calibri"/>
            </a:endParaRPr>
          </a:p>
          <a:p>
            <a:r>
              <a:rPr lang="en-US">
                <a:latin typeface="Calibri"/>
                <a:ea typeface="Calibri"/>
                <a:cs typeface="Calibri"/>
              </a:rPr>
              <a:t> The better score of Domain 1 or 2 accounts for 70% of our overall rating and Domain 3 accounts for 30%.  Based on the 2025-2026 school year, our rating is... </a:t>
            </a:r>
          </a:p>
        </p:txBody>
      </p:sp>
      <p:sp>
        <p:nvSpPr>
          <p:cNvPr id="4" name="Slide Number Placeholder 3"/>
          <p:cNvSpPr>
            <a:spLocks noGrp="1"/>
          </p:cNvSpPr>
          <p:nvPr>
            <p:ph type="sldNum" sz="quarter" idx="5"/>
          </p:nvPr>
        </p:nvSpPr>
        <p:spPr/>
        <p:txBody>
          <a:bodyPr/>
          <a:lstStyle/>
          <a:p>
            <a:fld id="{881B254C-AFAF-49D2-9F65-4DB3A8B8B54F}" type="slidenum">
              <a:rPr lang="en-US" smtClean="0"/>
              <a:t>41</a:t>
            </a:fld>
            <a:endParaRPr lang="en-US"/>
          </a:p>
        </p:txBody>
      </p:sp>
    </p:spTree>
    <p:extLst>
      <p:ext uri="{BB962C8B-B14F-4D97-AF65-F5344CB8AC3E}">
        <p14:creationId xmlns:p14="http://schemas.microsoft.com/office/powerpoint/2010/main" val="2951736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64490" y="191388"/>
            <a:ext cx="8562340" cy="575310"/>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000" b="0" i="0">
                <a:solidFill>
                  <a:srgbClr val="252525"/>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2000" b="0" i="0">
                <a:solidFill>
                  <a:srgbClr val="252525"/>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7" name="Holder 7"/>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5" name="Holder 5"/>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3657600" cy="6858000"/>
          </a:xfrm>
          <a:custGeom>
            <a:avLst/>
            <a:gdLst/>
            <a:ahLst/>
            <a:cxnLst/>
            <a:rect l="l" t="t" r="r" b="b"/>
            <a:pathLst>
              <a:path w="3657600" h="6858000">
                <a:moveTo>
                  <a:pt x="3657600" y="0"/>
                </a:moveTo>
                <a:lnTo>
                  <a:pt x="0" y="0"/>
                </a:lnTo>
                <a:lnTo>
                  <a:pt x="0" y="6858000"/>
                </a:lnTo>
                <a:lnTo>
                  <a:pt x="3657600" y="6858000"/>
                </a:lnTo>
                <a:lnTo>
                  <a:pt x="3657600" y="0"/>
                </a:lnTo>
                <a:close/>
              </a:path>
            </a:pathLst>
          </a:custGeom>
          <a:solidFill>
            <a:srgbClr val="0D6CB8"/>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1066800" y="476250"/>
            <a:ext cx="1524000" cy="752475"/>
          </a:xfrm>
          <a:prstGeom prst="rect">
            <a:avLst/>
          </a:prstGeom>
        </p:spPr>
      </p:pic>
      <p:sp>
        <p:nvSpPr>
          <p:cNvPr id="18" name="bg object 18"/>
          <p:cNvSpPr/>
          <p:nvPr/>
        </p:nvSpPr>
        <p:spPr>
          <a:xfrm>
            <a:off x="1990725" y="1781175"/>
            <a:ext cx="8763000" cy="3314700"/>
          </a:xfrm>
          <a:custGeom>
            <a:avLst/>
            <a:gdLst/>
            <a:ahLst/>
            <a:cxnLst/>
            <a:rect l="l" t="t" r="r" b="b"/>
            <a:pathLst>
              <a:path w="8763000" h="3314700">
                <a:moveTo>
                  <a:pt x="8763000" y="0"/>
                </a:moveTo>
                <a:lnTo>
                  <a:pt x="0" y="0"/>
                </a:lnTo>
                <a:lnTo>
                  <a:pt x="0" y="3314700"/>
                </a:lnTo>
                <a:lnTo>
                  <a:pt x="8763000" y="3314700"/>
                </a:lnTo>
                <a:lnTo>
                  <a:pt x="8763000" y="0"/>
                </a:lnTo>
                <a:close/>
              </a:path>
            </a:pathLst>
          </a:custGeom>
          <a:solidFill>
            <a:srgbClr val="FFFFFF"/>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4" name="Holder 4"/>
          <p:cNvSpPr>
            <a:spLocks noGrp="1"/>
          </p:cNvSpPr>
          <p:nvPr>
            <p:ph type="sldNum" sz="quarter" idx="7"/>
          </p:nvPr>
        </p:nvSpPr>
        <p:spPr/>
        <p:txBody>
          <a:bodyPr lIns="0" tIns="0" rIns="0" bIns="0"/>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1" y="0"/>
            <a:ext cx="3657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7603" y="477430"/>
            <a:ext cx="1522396" cy="748511"/>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989518" y="1785907"/>
            <a:ext cx="8761786" cy="3309643"/>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2088059" y="1853242"/>
            <a:ext cx="8593428" cy="1933831"/>
          </a:xfrm>
          <a:noFill/>
          <a:ln>
            <a:noFill/>
          </a:ln>
        </p:spPr>
        <p:txBody>
          <a:bodyPr anchor="b">
            <a:noAutofit/>
          </a:bodyPr>
          <a:lstStyle>
            <a:lvl1pPr algn="l">
              <a:defRPr sz="48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3138220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0" y="0"/>
            <a:ext cx="46124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58747" y="291316"/>
            <a:ext cx="1522396" cy="748511"/>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458747" y="2640026"/>
            <a:ext cx="9594143" cy="1577947"/>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562595" y="2712855"/>
            <a:ext cx="9386446" cy="1100516"/>
          </a:xfrm>
          <a:noFill/>
          <a:ln>
            <a:noFill/>
          </a:ln>
        </p:spPr>
        <p:txBody>
          <a:bodyPr anchor="b">
            <a:noAutofit/>
          </a:bodyPr>
          <a:lstStyle>
            <a:lvl1pPr algn="l">
              <a:defRPr sz="48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3681431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1"/>
            <a:ext cx="12192000" cy="912244"/>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85469" y="160894"/>
            <a:ext cx="10250362" cy="751350"/>
          </a:xfrm>
        </p:spPr>
        <p:txBody>
          <a:bodyPr>
            <a:normAutofit/>
          </a:bodyPr>
          <a:lstStyle>
            <a:lvl1pPr algn="l">
              <a:defRPr sz="3600" b="0">
                <a:solidFill>
                  <a:schemeClr val="bg1"/>
                </a:solidFill>
                <a:latin typeface="+mj-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85468" y="1102623"/>
            <a:ext cx="11544581"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C4FED095-2A60-7649-AE12-495DA5A57147}"/>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pic>
        <p:nvPicPr>
          <p:cNvPr id="14" name="Picture 13" descr="A picture containing text, clipart&#10;&#10;Description automatically generated">
            <a:extLst>
              <a:ext uri="{FF2B5EF4-FFF2-40B4-BE49-F238E27FC236}">
                <a16:creationId xmlns:a16="http://schemas.microsoft.com/office/drawing/2014/main" id="{884B3B1F-4F78-A294-A0CE-5F5AE936FF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9517" y="196872"/>
            <a:ext cx="1147014" cy="563948"/>
          </a:xfrm>
          <a:prstGeom prst="rect">
            <a:avLst/>
          </a:prstGeom>
        </p:spPr>
      </p:pic>
      <p:sp>
        <p:nvSpPr>
          <p:cNvPr id="15" name="Rectangle 14">
            <a:extLst>
              <a:ext uri="{FF2B5EF4-FFF2-40B4-BE49-F238E27FC236}">
                <a16:creationId xmlns:a16="http://schemas.microsoft.com/office/drawing/2014/main" id="{C0FB76E9-1736-B93D-989B-940BFDA11D1C}"/>
              </a:ext>
            </a:extLst>
          </p:cNvPr>
          <p:cNvSpPr/>
          <p:nvPr userDrawn="1"/>
        </p:nvSpPr>
        <p:spPr>
          <a:xfrm>
            <a:off x="0" y="964690"/>
            <a:ext cx="12192000" cy="45719"/>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Tree>
    <p:extLst>
      <p:ext uri="{BB962C8B-B14F-4D97-AF65-F5344CB8AC3E}">
        <p14:creationId xmlns:p14="http://schemas.microsoft.com/office/powerpoint/2010/main" val="3431234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55EB-0F0F-29E4-4437-B27773A5824A}"/>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7B651354-8F51-2F43-45D5-5B6B8677574E}"/>
              </a:ext>
            </a:extLst>
          </p:cNvPr>
          <p:cNvSpPr>
            <a:spLocks noGrp="1"/>
          </p:cNvSpPr>
          <p:nvPr>
            <p:ph type="ftr" sz="quarter" idx="10"/>
          </p:nvPr>
        </p:nvSpPr>
        <p:spPr/>
        <p:txBody>
          <a:bodyPr/>
          <a:lstStyle/>
          <a:p>
            <a:endParaRPr lang="en-US"/>
          </a:p>
        </p:txBody>
      </p:sp>
      <p:sp>
        <p:nvSpPr>
          <p:cNvPr id="4" name="Date Placeholder 3">
            <a:extLst>
              <a:ext uri="{FF2B5EF4-FFF2-40B4-BE49-F238E27FC236}">
                <a16:creationId xmlns:a16="http://schemas.microsoft.com/office/drawing/2014/main" id="{F321ADBA-CDD8-8E90-486D-5EE8F4765CA3}"/>
              </a:ext>
            </a:extLst>
          </p:cNvPr>
          <p:cNvSpPr>
            <a:spLocks noGrp="1"/>
          </p:cNvSpPr>
          <p:nvPr>
            <p:ph type="dt" sz="half" idx="11"/>
          </p:nvPr>
        </p:nvSpPr>
        <p:spPr/>
        <p:txBody>
          <a:bodyPr/>
          <a:lstStyle/>
          <a:p>
            <a:fld id="{FA6A0AD2-53AF-4D84-8AC9-3DBC493F2F75}" type="datetimeFigureOut">
              <a:rPr lang="en-US" smtClean="0"/>
              <a:pPr/>
              <a:t>9/3/2026</a:t>
            </a:fld>
            <a:endParaRPr lang="en-US"/>
          </a:p>
        </p:txBody>
      </p:sp>
      <p:sp>
        <p:nvSpPr>
          <p:cNvPr id="5" name="Slide Number Placeholder 4">
            <a:extLst>
              <a:ext uri="{FF2B5EF4-FFF2-40B4-BE49-F238E27FC236}">
                <a16:creationId xmlns:a16="http://schemas.microsoft.com/office/drawing/2014/main" id="{83F4463B-A9D7-BA30-3F27-96F452764C1C}"/>
              </a:ext>
            </a:extLst>
          </p:cNvPr>
          <p:cNvSpPr>
            <a:spLocks noGrp="1"/>
          </p:cNvSpPr>
          <p:nvPr>
            <p:ph type="sldNum" sz="quarter" idx="12"/>
          </p:nvPr>
        </p:nvSpPr>
        <p:spPr/>
        <p:txBody>
          <a:bodyPr/>
          <a:lstStyle/>
          <a:p>
            <a:fld id="{69C126A4-BD19-47E2-8A0E-0DE1B9D8C925}" type="slidenum">
              <a:rPr lang="en-US" smtClean="0"/>
              <a:pPr/>
              <a:t>‹#›</a:t>
            </a:fld>
            <a:endParaRPr lang="en-US"/>
          </a:p>
        </p:txBody>
      </p:sp>
    </p:spTree>
    <p:extLst>
      <p:ext uri="{BB962C8B-B14F-4D97-AF65-F5344CB8AC3E}">
        <p14:creationId xmlns:p14="http://schemas.microsoft.com/office/powerpoint/2010/main" val="3471492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F7851E3-CE49-FDB1-C050-C3A2F6823661}"/>
              </a:ext>
            </a:extLst>
          </p:cNvPr>
          <p:cNvSpPr/>
          <p:nvPr userDrawn="1"/>
        </p:nvSpPr>
        <p:spPr>
          <a:xfrm>
            <a:off x="2689391" y="0"/>
            <a:ext cx="9264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0033EEE-3823-4FA0-9C86-2F8D1358CA62}"/>
              </a:ext>
            </a:extLst>
          </p:cNvPr>
          <p:cNvSpPr/>
          <p:nvPr userDrawn="1"/>
        </p:nvSpPr>
        <p:spPr>
          <a:xfrm>
            <a:off x="1" y="-1"/>
            <a:ext cx="262465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4912" y="149364"/>
            <a:ext cx="1274831" cy="626791"/>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2985961" y="149364"/>
            <a:ext cx="8647949" cy="679730"/>
          </a:xfrm>
          <a:noFill/>
          <a:ln>
            <a:noFill/>
          </a:ln>
        </p:spPr>
        <p:txBody>
          <a:bodyPr anchor="b">
            <a:noAutofit/>
          </a:bodyPr>
          <a:lstStyle>
            <a:lvl1pPr algn="l">
              <a:defRPr sz="40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2854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ransition Slide No Box">
    <p:spTree>
      <p:nvGrpSpPr>
        <p:cNvPr id="1" name=""/>
        <p:cNvGrpSpPr/>
        <p:nvPr/>
      </p:nvGrpSpPr>
      <p:grpSpPr>
        <a:xfrm>
          <a:off x="0" y="0"/>
          <a:ext cx="0" cy="0"/>
          <a:chOff x="0" y="0"/>
          <a:chExt cx="0" cy="0"/>
        </a:xfrm>
      </p:grpSpPr>
      <p:grpSp>
        <p:nvGrpSpPr>
          <p:cNvPr id="11" name="object 2">
            <a:extLst>
              <a:ext uri="{FF2B5EF4-FFF2-40B4-BE49-F238E27FC236}">
                <a16:creationId xmlns:a16="http://schemas.microsoft.com/office/drawing/2014/main" id="{5ACAE287-5F69-4648-BA50-8229F9D0832E}"/>
              </a:ext>
              <a:ext uri="{C183D7F6-B498-43B3-948B-1728B52AA6E4}">
                <adec:decorative xmlns:adec="http://schemas.microsoft.com/office/drawing/2017/decorative" val="1"/>
              </a:ext>
            </a:extLst>
          </p:cNvPr>
          <p:cNvGrpSpPr/>
          <p:nvPr userDrawn="1"/>
        </p:nvGrpSpPr>
        <p:grpSpPr>
          <a:xfrm>
            <a:off x="0" y="-51274"/>
            <a:ext cx="12192000" cy="6038335"/>
            <a:chOff x="0" y="2293123"/>
            <a:chExt cx="20104100" cy="7732395"/>
          </a:xfrm>
          <a:blipFill dpi="0" rotWithShape="1">
            <a:blip r:embed="rId2">
              <a:alphaModFix amt="89000"/>
            </a:blip>
            <a:srcRect/>
            <a:stretch>
              <a:fillRect b="-47000"/>
            </a:stretch>
          </a:blipFill>
        </p:grpSpPr>
        <p:pic>
          <p:nvPicPr>
            <p:cNvPr id="12" name="object 3">
              <a:extLst>
                <a:ext uri="{FF2B5EF4-FFF2-40B4-BE49-F238E27FC236}">
                  <a16:creationId xmlns:a16="http://schemas.microsoft.com/office/drawing/2014/main" id="{871C00F8-AB15-445A-A954-6B881B568902}"/>
                </a:ext>
              </a:extLst>
            </p:cNvPr>
            <p:cNvPicPr/>
            <p:nvPr/>
          </p:nvPicPr>
          <p:blipFill>
            <a:blip r:embed="rId3" cstate="print"/>
            <a:stretch>
              <a:fillRect/>
            </a:stretch>
          </p:blipFill>
          <p:spPr>
            <a:xfrm>
              <a:off x="0" y="2293123"/>
              <a:ext cx="20104099" cy="7732193"/>
            </a:xfrm>
            <a:prstGeom prst="rect">
              <a:avLst/>
            </a:prstGeom>
            <a:grpFill/>
          </p:spPr>
        </p:pic>
        <p:sp>
          <p:nvSpPr>
            <p:cNvPr id="13" name="object 4">
              <a:extLst>
                <a:ext uri="{FF2B5EF4-FFF2-40B4-BE49-F238E27FC236}">
                  <a16:creationId xmlns:a16="http://schemas.microsoft.com/office/drawing/2014/main" id="{E64E69E6-8F17-4784-B1AF-1746B2168EF9}"/>
                </a:ext>
              </a:extLst>
            </p:cNvPr>
            <p:cNvSpPr/>
            <p:nvPr/>
          </p:nvSpPr>
          <p:spPr>
            <a:xfrm>
              <a:off x="0" y="2293123"/>
              <a:ext cx="20104100" cy="7732395"/>
            </a:xfrm>
            <a:custGeom>
              <a:avLst/>
              <a:gdLst/>
              <a:ahLst/>
              <a:cxnLst/>
              <a:rect l="l" t="t" r="r" b="b"/>
              <a:pathLst>
                <a:path w="20104100" h="7732395">
                  <a:moveTo>
                    <a:pt x="0" y="0"/>
                  </a:moveTo>
                  <a:lnTo>
                    <a:pt x="0" y="7732193"/>
                  </a:lnTo>
                  <a:lnTo>
                    <a:pt x="20104099" y="7732193"/>
                  </a:lnTo>
                  <a:lnTo>
                    <a:pt x="20104099" y="0"/>
                  </a:lnTo>
                  <a:lnTo>
                    <a:pt x="0" y="0"/>
                  </a:lnTo>
                  <a:close/>
                </a:path>
              </a:pathLst>
            </a:custGeom>
            <a:grpFill/>
          </p:spPr>
          <p:txBody>
            <a:bodyPr wrap="square" lIns="0" tIns="0" rIns="0" bIns="0" rtlCol="0"/>
            <a:lstStyle/>
            <a:p>
              <a:endParaRPr/>
            </a:p>
          </p:txBody>
        </p:sp>
      </p:grpSp>
      <p:sp>
        <p:nvSpPr>
          <p:cNvPr id="15" name="Text Placeholder 2">
            <a:extLst>
              <a:ext uri="{FF2B5EF4-FFF2-40B4-BE49-F238E27FC236}">
                <a16:creationId xmlns:a16="http://schemas.microsoft.com/office/drawing/2014/main" id="{99CA8D35-D345-492F-9F1B-7E86B4DCA9A8}"/>
              </a:ext>
            </a:extLst>
          </p:cNvPr>
          <p:cNvSpPr>
            <a:spLocks noGrp="1"/>
          </p:cNvSpPr>
          <p:nvPr>
            <p:ph type="body" idx="1" hasCustomPrompt="1"/>
          </p:nvPr>
        </p:nvSpPr>
        <p:spPr>
          <a:xfrm>
            <a:off x="6492240" y="6211188"/>
            <a:ext cx="9415272" cy="702188"/>
          </a:xfrm>
        </p:spPr>
        <p:txBody>
          <a:bodyPr>
            <a:noAutofit/>
          </a:bodyPr>
          <a:lstStyle>
            <a:lvl1pPr marL="0" indent="0">
              <a:buNone/>
              <a:defRPr sz="2800" b="1">
                <a:solidFill>
                  <a:srgbClr val="21448F"/>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Supporting Student Success</a:t>
            </a:r>
          </a:p>
        </p:txBody>
      </p:sp>
      <p:sp>
        <p:nvSpPr>
          <p:cNvPr id="16" name="Content Placeholder 3">
            <a:extLst>
              <a:ext uri="{FF2B5EF4-FFF2-40B4-BE49-F238E27FC236}">
                <a16:creationId xmlns:a16="http://schemas.microsoft.com/office/drawing/2014/main" id="{C1633F7A-71EB-4F8B-B535-FE7AFE0FA798}"/>
              </a:ext>
            </a:extLst>
          </p:cNvPr>
          <p:cNvSpPr>
            <a:spLocks noGrp="1"/>
          </p:cNvSpPr>
          <p:nvPr>
            <p:ph sz="half" idx="10"/>
          </p:nvPr>
        </p:nvSpPr>
        <p:spPr>
          <a:xfrm>
            <a:off x="3505200" y="2376719"/>
            <a:ext cx="5181600" cy="2104563"/>
          </a:xfrm>
        </p:spPr>
        <p:txBody>
          <a:bodyPr>
            <a:noAutofit/>
          </a:bodyPr>
          <a:lstStyle>
            <a:lvl1pPr marL="0" indent="0" algn="ctr">
              <a:buNone/>
              <a:defRPr sz="4000">
                <a:solidFill>
                  <a:schemeClr val="bg1"/>
                </a:solidFill>
                <a:latin typeface="+mj-lt"/>
                <a:cs typeface="Arial" panose="020B0604020202020204" pitchFamily="34" charset="0"/>
              </a:defRPr>
            </a:lvl1pPr>
            <a:lvl2pPr marL="457200" indent="0">
              <a:buNone/>
              <a:defRPr sz="4000">
                <a:solidFill>
                  <a:schemeClr val="bg1"/>
                </a:solidFill>
                <a:latin typeface="+mj-lt"/>
                <a:cs typeface="Arial" panose="020B0604020202020204" pitchFamily="34" charset="0"/>
              </a:defRPr>
            </a:lvl2pPr>
            <a:lvl3pPr marL="914400" indent="0">
              <a:buNone/>
              <a:defRPr sz="4000">
                <a:solidFill>
                  <a:schemeClr val="bg1"/>
                </a:solidFill>
                <a:latin typeface="+mj-lt"/>
                <a:cs typeface="Arial" panose="020B0604020202020204" pitchFamily="34" charset="0"/>
              </a:defRPr>
            </a:lvl3pPr>
          </a:lstStyle>
          <a:p>
            <a:pPr lvl="0"/>
            <a:r>
              <a:rPr lang="en-US"/>
              <a:t>Click to edit Master text styles</a:t>
            </a:r>
          </a:p>
        </p:txBody>
      </p:sp>
      <p:pic>
        <p:nvPicPr>
          <p:cNvPr id="10" name="Picture 9" descr="Logo&#10;&#10;Description automatically generated">
            <a:extLst>
              <a:ext uri="{FF2B5EF4-FFF2-40B4-BE49-F238E27FC236}">
                <a16:creationId xmlns:a16="http://schemas.microsoft.com/office/drawing/2014/main" id="{D50091EF-C359-B88B-6E43-8B86CB4FE88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6927" y="6211188"/>
            <a:ext cx="1065479" cy="524748"/>
          </a:xfrm>
          <a:prstGeom prst="rect">
            <a:avLst/>
          </a:prstGeom>
        </p:spPr>
      </p:pic>
      <p:cxnSp>
        <p:nvCxnSpPr>
          <p:cNvPr id="14" name="Straight Connector 13">
            <a:extLst>
              <a:ext uri="{FF2B5EF4-FFF2-40B4-BE49-F238E27FC236}">
                <a16:creationId xmlns:a16="http://schemas.microsoft.com/office/drawing/2014/main" id="{2358836A-DD8E-9400-09C6-DC51D061F6C7}"/>
              </a:ext>
              <a:ext uri="{C183D7F6-B498-43B3-948B-1728B52AA6E4}">
                <adec:decorative xmlns:adec="http://schemas.microsoft.com/office/drawing/2017/decorative" val="1"/>
              </a:ext>
            </a:extLst>
          </p:cNvPr>
          <p:cNvCxnSpPr>
            <a:cxnSpLocks/>
          </p:cNvCxnSpPr>
          <p:nvPr userDrawn="1"/>
        </p:nvCxnSpPr>
        <p:spPr>
          <a:xfrm>
            <a:off x="1749440" y="6262366"/>
            <a:ext cx="0" cy="422392"/>
          </a:xfrm>
          <a:prstGeom prst="line">
            <a:avLst/>
          </a:prstGeom>
          <a:ln/>
        </p:spPr>
        <p:style>
          <a:lnRef idx="1">
            <a:schemeClr val="accent1"/>
          </a:lnRef>
          <a:fillRef idx="0">
            <a:schemeClr val="accent1"/>
          </a:fillRef>
          <a:effectRef idx="0">
            <a:schemeClr val="accent1"/>
          </a:effectRef>
          <a:fontRef idx="minor">
            <a:schemeClr val="tx1"/>
          </a:fontRef>
        </p:style>
      </p:cxnSp>
      <p:pic>
        <p:nvPicPr>
          <p:cNvPr id="17" name="Picture 2" descr="TX Schools">
            <a:extLst>
              <a:ext uri="{FF2B5EF4-FFF2-40B4-BE49-F238E27FC236}">
                <a16:creationId xmlns:a16="http://schemas.microsoft.com/office/drawing/2014/main" id="{B05056E0-E458-30B4-CA3F-A858CEC44FD1}"/>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946537" y="6143512"/>
            <a:ext cx="2107742" cy="596919"/>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3A87A837-6B92-717F-E5C6-86F6BBBD4781}"/>
              </a:ext>
            </a:extLst>
          </p:cNvPr>
          <p:cNvSpPr>
            <a:spLocks noGrp="1"/>
          </p:cNvSpPr>
          <p:nvPr>
            <p:ph type="dt" sz="half" idx="11"/>
          </p:nvPr>
        </p:nvSpPr>
        <p:spPr/>
        <p:txBody>
          <a:bodyPr/>
          <a:lstStyle/>
          <a:p>
            <a:fld id="{46A2A106-3479-4DA8-A0FD-163F750600E2}" type="datetime1">
              <a:rPr lang="en-US" smtClean="0"/>
              <a:t>9/3/2026</a:t>
            </a:fld>
            <a:endParaRPr lang="en-US"/>
          </a:p>
        </p:txBody>
      </p:sp>
      <p:sp>
        <p:nvSpPr>
          <p:cNvPr id="3" name="Footer Placeholder 2">
            <a:extLst>
              <a:ext uri="{FF2B5EF4-FFF2-40B4-BE49-F238E27FC236}">
                <a16:creationId xmlns:a16="http://schemas.microsoft.com/office/drawing/2014/main" id="{190FD89E-1581-66D4-937E-5CC0866935B9}"/>
              </a:ext>
            </a:extLst>
          </p:cNvPr>
          <p:cNvSpPr>
            <a:spLocks noGrp="1"/>
          </p:cNvSpPr>
          <p:nvPr>
            <p:ph type="ftr" sz="quarter" idx="12"/>
          </p:nvPr>
        </p:nvSpPr>
        <p:spPr/>
        <p:txBody>
          <a:bodyPr/>
          <a:lstStyle/>
          <a:p>
            <a:endParaRPr lang="en-US"/>
          </a:p>
        </p:txBody>
      </p:sp>
      <p:sp>
        <p:nvSpPr>
          <p:cNvPr id="4" name="Slide Number Placeholder 3">
            <a:extLst>
              <a:ext uri="{FF2B5EF4-FFF2-40B4-BE49-F238E27FC236}">
                <a16:creationId xmlns:a16="http://schemas.microsoft.com/office/drawing/2014/main" id="{60AD0485-78AE-F3FF-2CBF-9772232AA63B}"/>
              </a:ext>
            </a:extLst>
          </p:cNvPr>
          <p:cNvSpPr>
            <a:spLocks noGrp="1"/>
          </p:cNvSpPr>
          <p:nvPr>
            <p:ph type="sldNum" sz="quarter" idx="13"/>
          </p:nvPr>
        </p:nvSpPr>
        <p:spPr>
          <a:xfrm>
            <a:off x="8793480" y="6493510"/>
            <a:ext cx="2743200" cy="365125"/>
          </a:xfrm>
        </p:spPr>
        <p:txBody>
          <a:bodyPr/>
          <a:lstStyle/>
          <a:p>
            <a:fld id="{CC3257EA-4A45-4071-9BAB-3A255D04D161}" type="slidenum">
              <a:rPr lang="en-US" smtClean="0"/>
              <a:t>‹#›</a:t>
            </a:fld>
            <a:endParaRPr lang="en-US"/>
          </a:p>
        </p:txBody>
      </p:sp>
    </p:spTree>
    <p:extLst>
      <p:ext uri="{BB962C8B-B14F-4D97-AF65-F5344CB8AC3E}">
        <p14:creationId xmlns:p14="http://schemas.microsoft.com/office/powerpoint/2010/main" val="1583284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Left_Image Right">
    <p:spTree>
      <p:nvGrpSpPr>
        <p:cNvPr id="1" name=""/>
        <p:cNvGrpSpPr/>
        <p:nvPr/>
      </p:nvGrpSpPr>
      <p:grpSpPr>
        <a:xfrm>
          <a:off x="0" y="0"/>
          <a:ext cx="0" cy="0"/>
          <a:chOff x="0" y="0"/>
          <a:chExt cx="0" cy="0"/>
        </a:xfrm>
      </p:grpSpPr>
      <p:sp>
        <p:nvSpPr>
          <p:cNvPr id="8" name="object 5">
            <a:extLst>
              <a:ext uri="{FF2B5EF4-FFF2-40B4-BE49-F238E27FC236}">
                <a16:creationId xmlns:a16="http://schemas.microsoft.com/office/drawing/2014/main" id="{D9D3F98A-57DE-4CF6-B30E-5A2AB0FB574A}"/>
              </a:ext>
              <a:ext uri="{C183D7F6-B498-43B3-948B-1728B52AA6E4}">
                <adec:decorative xmlns:adec="http://schemas.microsoft.com/office/drawing/2017/decorative" val="1"/>
              </a:ext>
            </a:extLst>
          </p:cNvPr>
          <p:cNvSpPr/>
          <p:nvPr userDrawn="1"/>
        </p:nvSpPr>
        <p:spPr>
          <a:xfrm>
            <a:off x="0" y="5988447"/>
            <a:ext cx="12191999" cy="869553"/>
          </a:xfrm>
          <a:custGeom>
            <a:avLst/>
            <a:gdLst/>
            <a:ahLst/>
            <a:cxnLst/>
            <a:rect l="l" t="t" r="r" b="b"/>
            <a:pathLst>
              <a:path w="20104100" h="419100">
                <a:moveTo>
                  <a:pt x="20104100" y="0"/>
                </a:moveTo>
                <a:lnTo>
                  <a:pt x="0" y="0"/>
                </a:lnTo>
                <a:lnTo>
                  <a:pt x="0" y="293370"/>
                </a:lnTo>
                <a:lnTo>
                  <a:pt x="4102" y="293370"/>
                </a:lnTo>
                <a:lnTo>
                  <a:pt x="4102" y="381000"/>
                </a:lnTo>
                <a:lnTo>
                  <a:pt x="0" y="381000"/>
                </a:lnTo>
                <a:lnTo>
                  <a:pt x="0" y="419087"/>
                </a:lnTo>
                <a:lnTo>
                  <a:pt x="20104100" y="419087"/>
                </a:lnTo>
                <a:lnTo>
                  <a:pt x="20104100" y="381000"/>
                </a:lnTo>
                <a:lnTo>
                  <a:pt x="20104100" y="293370"/>
                </a:lnTo>
                <a:lnTo>
                  <a:pt x="20104100" y="0"/>
                </a:lnTo>
                <a:close/>
              </a:path>
            </a:pathLst>
          </a:custGeom>
          <a:gradFill flip="none" rotWithShape="1">
            <a:gsLst>
              <a:gs pos="0">
                <a:srgbClr val="0D6CB9">
                  <a:shade val="30000"/>
                  <a:satMod val="115000"/>
                </a:srgbClr>
              </a:gs>
              <a:gs pos="50000">
                <a:srgbClr val="0D6CB9">
                  <a:shade val="67500"/>
                  <a:satMod val="115000"/>
                </a:srgbClr>
              </a:gs>
              <a:gs pos="100000">
                <a:srgbClr val="0D6CB9">
                  <a:shade val="100000"/>
                  <a:satMod val="115000"/>
                </a:srgbClr>
              </a:gs>
            </a:gsLst>
            <a:path path="circle">
              <a:fillToRect l="100000" t="100000"/>
            </a:path>
            <a:tileRect r="-100000" b="-100000"/>
          </a:gradFill>
        </p:spPr>
        <p:txBody>
          <a:bodyPr wrap="square" lIns="0" tIns="0" rIns="0" bIns="0" rtlCol="0"/>
          <a:lstStyle/>
          <a:p>
            <a:endParaRPr/>
          </a:p>
        </p:txBody>
      </p:sp>
      <p:pic>
        <p:nvPicPr>
          <p:cNvPr id="9" name="Picture 8" descr="Logo&#10;&#10;Description automatically generated">
            <a:extLst>
              <a:ext uri="{FF2B5EF4-FFF2-40B4-BE49-F238E27FC236}">
                <a16:creationId xmlns:a16="http://schemas.microsoft.com/office/drawing/2014/main" id="{9722713A-6272-493C-B16F-C55EF606593F}"/>
              </a:ext>
            </a:extLst>
          </p:cNvPr>
          <p:cNvPicPr>
            <a:picLocks noChangeAspect="1"/>
          </p:cNvPicPr>
          <p:nvPr userDrawn="1"/>
        </p:nvPicPr>
        <p:blipFill>
          <a:blip r:embed="rId2" cstate="print">
            <a:biLevel thresh="25000"/>
            <a:extLst>
              <a:ext uri="{28A0092B-C50C-407E-A947-70E740481C1C}">
                <a14:useLocalDpi xmlns:a14="http://schemas.microsoft.com/office/drawing/2010/main" val="0"/>
              </a:ext>
            </a:extLst>
          </a:blip>
          <a:stretch>
            <a:fillRect/>
          </a:stretch>
        </p:blipFill>
        <p:spPr>
          <a:xfrm>
            <a:off x="476927" y="6211188"/>
            <a:ext cx="1065479" cy="524748"/>
          </a:xfrm>
          <a:prstGeom prst="rect">
            <a:avLst/>
          </a:prstGeom>
        </p:spPr>
      </p:pic>
      <p:cxnSp>
        <p:nvCxnSpPr>
          <p:cNvPr id="10" name="Straight Connector 9">
            <a:extLst>
              <a:ext uri="{FF2B5EF4-FFF2-40B4-BE49-F238E27FC236}">
                <a16:creationId xmlns:a16="http://schemas.microsoft.com/office/drawing/2014/main" id="{F4A70650-716E-4B44-B8D6-A29F8F806570}"/>
              </a:ext>
              <a:ext uri="{C183D7F6-B498-43B3-948B-1728B52AA6E4}">
                <adec:decorative xmlns:adec="http://schemas.microsoft.com/office/drawing/2017/decorative" val="1"/>
              </a:ext>
            </a:extLst>
          </p:cNvPr>
          <p:cNvCxnSpPr>
            <a:cxnSpLocks/>
          </p:cNvCxnSpPr>
          <p:nvPr userDrawn="1"/>
        </p:nvCxnSpPr>
        <p:spPr>
          <a:xfrm>
            <a:off x="1739501" y="6262366"/>
            <a:ext cx="0" cy="4223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2" descr="TX Schools">
            <a:extLst>
              <a:ext uri="{FF2B5EF4-FFF2-40B4-BE49-F238E27FC236}">
                <a16:creationId xmlns:a16="http://schemas.microsoft.com/office/drawing/2014/main" id="{288B0427-509E-4C50-B926-0901EA742930}"/>
              </a:ext>
            </a:extLst>
          </p:cNvPr>
          <p:cNvPicPr>
            <a:picLocks noChangeAspect="1" noChangeArrowheads="1"/>
          </p:cNvPicPr>
          <p:nvPr userDrawn="1"/>
        </p:nvPicPr>
        <p:blipFill>
          <a:blip r:embed="rId3" cstate="print">
            <a:biLevel thresh="2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936598" y="6143512"/>
            <a:ext cx="2107742" cy="596919"/>
          </a:xfrm>
          <a:prstGeom prst="rect">
            <a:avLst/>
          </a:prstGeom>
          <a:noFill/>
          <a:extLst>
            <a:ext uri="{909E8E84-426E-40DD-AFC4-6F175D3DCCD1}">
              <a14:hiddenFill xmlns:a14="http://schemas.microsoft.com/office/drawing/2010/main">
                <a:solidFill>
                  <a:srgbClr val="FFFFFF"/>
                </a:solidFill>
              </a14:hiddenFill>
            </a:ext>
          </a:extLst>
        </p:spPr>
      </p:pic>
      <p:sp>
        <p:nvSpPr>
          <p:cNvPr id="12" name="Subtitle 2">
            <a:extLst>
              <a:ext uri="{FF2B5EF4-FFF2-40B4-BE49-F238E27FC236}">
                <a16:creationId xmlns:a16="http://schemas.microsoft.com/office/drawing/2014/main" id="{437936EF-466E-4CB7-9083-B980C244BED9}"/>
              </a:ext>
            </a:extLst>
          </p:cNvPr>
          <p:cNvSpPr txBox="1">
            <a:spLocks/>
          </p:cNvSpPr>
          <p:nvPr userDrawn="1"/>
        </p:nvSpPr>
        <p:spPr>
          <a:xfrm>
            <a:off x="5933439" y="6211188"/>
            <a:ext cx="6522720" cy="5723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a:solidFill>
                  <a:schemeClr val="bg1"/>
                </a:solidFill>
                <a:latin typeface="Arial" panose="020B0604020202020204" pitchFamily="34" charset="0"/>
                <a:ea typeface="Open Sans" panose="020B0606030504020204" pitchFamily="34" charset="0"/>
                <a:cs typeface="Arial" panose="020B0604020202020204" pitchFamily="34" charset="0"/>
              </a:rPr>
              <a:t>Supporting Student Success</a:t>
            </a:r>
          </a:p>
        </p:txBody>
      </p:sp>
      <p:sp>
        <p:nvSpPr>
          <p:cNvPr id="17" name="Title 1">
            <a:extLst>
              <a:ext uri="{FF2B5EF4-FFF2-40B4-BE49-F238E27FC236}">
                <a16:creationId xmlns:a16="http://schemas.microsoft.com/office/drawing/2014/main" id="{40436617-9889-46EF-A1ED-1ED743F23638}"/>
              </a:ext>
            </a:extLst>
          </p:cNvPr>
          <p:cNvSpPr>
            <a:spLocks noGrp="1"/>
          </p:cNvSpPr>
          <p:nvPr>
            <p:ph type="title"/>
          </p:nvPr>
        </p:nvSpPr>
        <p:spPr>
          <a:xfrm>
            <a:off x="838199" y="98706"/>
            <a:ext cx="10515600" cy="1325563"/>
          </a:xfrm>
        </p:spPr>
        <p:txBody>
          <a:bodyPr>
            <a:normAutofit/>
          </a:bodyPr>
          <a:lstStyle>
            <a:lvl1pPr>
              <a:defRPr sz="5000">
                <a:solidFill>
                  <a:srgbClr val="0D6CB9"/>
                </a:solidFill>
                <a:latin typeface="+mj-lt"/>
                <a:cs typeface="Arial" panose="020B0604020202020204" pitchFamily="34" charset="0"/>
              </a:defRPr>
            </a:lvl1pPr>
          </a:lstStyle>
          <a:p>
            <a:r>
              <a:rPr lang="en-US"/>
              <a:t>Click to edit Master title style</a:t>
            </a:r>
          </a:p>
        </p:txBody>
      </p:sp>
      <p:cxnSp>
        <p:nvCxnSpPr>
          <p:cNvPr id="18" name="Straight Connector 17">
            <a:extLst>
              <a:ext uri="{FF2B5EF4-FFF2-40B4-BE49-F238E27FC236}">
                <a16:creationId xmlns:a16="http://schemas.microsoft.com/office/drawing/2014/main" id="{249A85BF-308D-4C08-A267-274ECB436EF4}"/>
              </a:ext>
              <a:ext uri="{C183D7F6-B498-43B3-948B-1728B52AA6E4}">
                <adec:decorative xmlns:adec="http://schemas.microsoft.com/office/drawing/2017/decorative" val="1"/>
              </a:ext>
            </a:extLst>
          </p:cNvPr>
          <p:cNvCxnSpPr>
            <a:cxnSpLocks/>
          </p:cNvCxnSpPr>
          <p:nvPr userDrawn="1"/>
        </p:nvCxnSpPr>
        <p:spPr>
          <a:xfrm flipV="1">
            <a:off x="838200" y="1138336"/>
            <a:ext cx="10515600" cy="0"/>
          </a:xfrm>
          <a:prstGeom prst="line">
            <a:avLst/>
          </a:prstGeom>
          <a:ln w="19050">
            <a:solidFill>
              <a:srgbClr val="704280"/>
            </a:solidFill>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933CAA4F-B508-4EE1-BC54-5FE4D87EFEDF}"/>
              </a:ext>
            </a:extLst>
          </p:cNvPr>
          <p:cNvSpPr>
            <a:spLocks noGrp="1"/>
          </p:cNvSpPr>
          <p:nvPr>
            <p:ph sz="half" idx="1"/>
          </p:nvPr>
        </p:nvSpPr>
        <p:spPr>
          <a:xfrm>
            <a:off x="838199" y="1437799"/>
            <a:ext cx="5181600" cy="4088407"/>
          </a:xfrm>
        </p:spPr>
        <p:txBody>
          <a:bodyPr>
            <a:normAutofit/>
          </a:bodyPr>
          <a:lstStyle>
            <a:lvl1pPr>
              <a:defRPr sz="2400" b="0">
                <a:latin typeface="+mn-lt"/>
                <a:cs typeface="Arial" panose="020B0604020202020204" pitchFamily="34" charset="0"/>
              </a:defRPr>
            </a:lvl1pPr>
            <a:lvl2pPr>
              <a:defRPr sz="2200" b="0">
                <a:latin typeface="+mn-lt"/>
                <a:cs typeface="Arial" panose="020B0604020202020204" pitchFamily="34" charset="0"/>
              </a:defRPr>
            </a:lvl2pPr>
            <a:lvl3pPr>
              <a:defRPr sz="2000" b="0">
                <a:latin typeface="+mn-lt"/>
                <a:cs typeface="Arial" panose="020B0604020202020204" pitchFamily="34" charset="0"/>
              </a:defRPr>
            </a:lvl3pPr>
            <a:lvl4pPr>
              <a:defRPr sz="1800" b="0">
                <a:latin typeface="+mn-lt"/>
                <a:cs typeface="Arial" panose="020B0604020202020204" pitchFamily="34" charset="0"/>
              </a:defRPr>
            </a:lvl4pPr>
            <a:lvl5pPr>
              <a:defRPr sz="1600" b="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3">
            <a:extLst>
              <a:ext uri="{FF2B5EF4-FFF2-40B4-BE49-F238E27FC236}">
                <a16:creationId xmlns:a16="http://schemas.microsoft.com/office/drawing/2014/main" id="{C5F229FB-D6C6-4616-82B5-6BB35B065D50}"/>
              </a:ext>
            </a:extLst>
          </p:cNvPr>
          <p:cNvSpPr>
            <a:spLocks noGrp="1"/>
          </p:cNvSpPr>
          <p:nvPr>
            <p:ph sz="half" idx="2"/>
          </p:nvPr>
        </p:nvSpPr>
        <p:spPr>
          <a:xfrm>
            <a:off x="6172199" y="1437799"/>
            <a:ext cx="5181600" cy="4088406"/>
          </a:xfrm>
        </p:spPr>
        <p:txBody>
          <a:bodyPr>
            <a:normAutofit/>
          </a:bodyPr>
          <a:lstStyle>
            <a:lvl1pPr>
              <a:defRPr sz="2400">
                <a:latin typeface="+mn-lt"/>
              </a:defRPr>
            </a:lvl1pPr>
            <a:lvl2pPr>
              <a:defRPr sz="2200">
                <a:latin typeface="+mn-lt"/>
              </a:defRPr>
            </a:lvl2pPr>
            <a:lvl3pPr>
              <a:defRPr sz="2000">
                <a:latin typeface="+mn-lt"/>
              </a:defRPr>
            </a:lvl3pPr>
            <a:lvl4pPr>
              <a:defRPr sz="18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ADC3F99F-7A05-47BB-7E16-5F5E338F93C9}"/>
              </a:ext>
            </a:extLst>
          </p:cNvPr>
          <p:cNvSpPr>
            <a:spLocks noGrp="1"/>
          </p:cNvSpPr>
          <p:nvPr>
            <p:ph type="dt" sz="half" idx="10"/>
          </p:nvPr>
        </p:nvSpPr>
        <p:spPr/>
        <p:txBody>
          <a:bodyPr/>
          <a:lstStyle/>
          <a:p>
            <a:fld id="{C39EDC3E-8D21-4932-8595-874D7195BB02}" type="datetime1">
              <a:rPr lang="en-US" smtClean="0"/>
              <a:t>9/3/2026</a:t>
            </a:fld>
            <a:endParaRPr lang="en-US"/>
          </a:p>
        </p:txBody>
      </p:sp>
      <p:sp>
        <p:nvSpPr>
          <p:cNvPr id="3" name="Footer Placeholder 2">
            <a:extLst>
              <a:ext uri="{FF2B5EF4-FFF2-40B4-BE49-F238E27FC236}">
                <a16:creationId xmlns:a16="http://schemas.microsoft.com/office/drawing/2014/main" id="{D54D4E19-F6EE-3493-A601-53C81D0FF9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5F845F-CD20-2EC4-0E80-1C4710E37181}"/>
              </a:ext>
            </a:extLst>
          </p:cNvPr>
          <p:cNvSpPr>
            <a:spLocks noGrp="1"/>
          </p:cNvSpPr>
          <p:nvPr>
            <p:ph type="sldNum" sz="quarter" idx="12"/>
          </p:nvPr>
        </p:nvSpPr>
        <p:spPr>
          <a:xfrm>
            <a:off x="8983465" y="6516149"/>
            <a:ext cx="2743200" cy="365125"/>
          </a:xfrm>
        </p:spPr>
        <p:txBody>
          <a:bodyPr/>
          <a:lstStyle/>
          <a:p>
            <a:fld id="{CC3257EA-4A45-4071-9BAB-3A255D04D161}" type="slidenum">
              <a:rPr lang="en-US" smtClean="0"/>
              <a:t>‹#›</a:t>
            </a:fld>
            <a:endParaRPr lang="en-US"/>
          </a:p>
        </p:txBody>
      </p:sp>
    </p:spTree>
    <p:extLst>
      <p:ext uri="{BB962C8B-B14F-4D97-AF65-F5344CB8AC3E}">
        <p14:creationId xmlns:p14="http://schemas.microsoft.com/office/powerpoint/2010/main" val="266946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mp; 2x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B7C4E4-2D06-490E-9697-F8F066CE1C1F}"/>
              </a:ext>
            </a:extLst>
          </p:cNvPr>
          <p:cNvSpPr/>
          <p:nvPr userDrawn="1"/>
        </p:nvSpPr>
        <p:spPr>
          <a:xfrm>
            <a:off x="0" y="1"/>
            <a:ext cx="12192000" cy="912244"/>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85469" y="160894"/>
            <a:ext cx="10250362" cy="751350"/>
          </a:xfrm>
        </p:spPr>
        <p:txBody>
          <a:bodyPr>
            <a:normAutofit/>
          </a:bodyPr>
          <a:lstStyle>
            <a:lvl1pPr algn="l">
              <a:defRPr sz="3600" b="0">
                <a:solidFill>
                  <a:schemeClr val="bg1"/>
                </a:solidFill>
                <a:latin typeface="+mj-lt"/>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85469" y="1496253"/>
            <a:ext cx="5359958"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C4FED095-2A60-7649-AE12-495DA5A57147}"/>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69C126A4-BD19-47E2-8A0E-0DE1B9D8C925}" type="slidenum">
              <a:rPr lang="en-US" smtClean="0"/>
              <a:pPr/>
              <a:t>‹#›</a:t>
            </a:fld>
            <a:endParaRPr lang="en-US"/>
          </a:p>
        </p:txBody>
      </p:sp>
      <p:pic>
        <p:nvPicPr>
          <p:cNvPr id="14" name="Picture 13" descr="A picture containing text, clipart&#10;&#10;Description automatically generated">
            <a:extLst>
              <a:ext uri="{FF2B5EF4-FFF2-40B4-BE49-F238E27FC236}">
                <a16:creationId xmlns:a16="http://schemas.microsoft.com/office/drawing/2014/main" id="{884B3B1F-4F78-A294-A0CE-5F5AE936FF2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9517" y="196872"/>
            <a:ext cx="1147014" cy="563948"/>
          </a:xfrm>
          <a:prstGeom prst="rect">
            <a:avLst/>
          </a:prstGeom>
        </p:spPr>
      </p:pic>
      <p:sp>
        <p:nvSpPr>
          <p:cNvPr id="15" name="Rectangle 14">
            <a:extLst>
              <a:ext uri="{FF2B5EF4-FFF2-40B4-BE49-F238E27FC236}">
                <a16:creationId xmlns:a16="http://schemas.microsoft.com/office/drawing/2014/main" id="{C0FB76E9-1736-B93D-989B-940BFDA11D1C}"/>
              </a:ext>
            </a:extLst>
          </p:cNvPr>
          <p:cNvSpPr/>
          <p:nvPr userDrawn="1"/>
        </p:nvSpPr>
        <p:spPr>
          <a:xfrm>
            <a:off x="0" y="964690"/>
            <a:ext cx="12192000" cy="45719"/>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4" name="Content Placeholder 2">
            <a:extLst>
              <a:ext uri="{FF2B5EF4-FFF2-40B4-BE49-F238E27FC236}">
                <a16:creationId xmlns:a16="http://schemas.microsoft.com/office/drawing/2014/main" id="{3AAEA643-FE09-2A32-1C79-FB81FEEE02F3}"/>
              </a:ext>
            </a:extLst>
          </p:cNvPr>
          <p:cNvSpPr>
            <a:spLocks noGrp="1"/>
          </p:cNvSpPr>
          <p:nvPr>
            <p:ph idx="10"/>
          </p:nvPr>
        </p:nvSpPr>
        <p:spPr>
          <a:xfrm>
            <a:off x="6551877" y="1495933"/>
            <a:ext cx="5359958" cy="4351338"/>
          </a:xfrm>
          <a:prstGeom prst="rect">
            <a:avLst/>
          </a:prstGeom>
        </p:spPr>
        <p:txBody>
          <a:bodyPr/>
          <a:lstStyle>
            <a:lvl1pPr>
              <a:buClr>
                <a:schemeClr val="accent2"/>
              </a:buClr>
              <a:defRPr>
                <a:solidFill>
                  <a:schemeClr val="accent1"/>
                </a:solidFill>
              </a:defRPr>
            </a:lvl1pPr>
            <a:lvl2pPr>
              <a:buClr>
                <a:schemeClr val="accent2"/>
              </a:buClr>
              <a:defRPr>
                <a:solidFill>
                  <a:schemeClr val="accent1"/>
                </a:solidFill>
              </a:defRPr>
            </a:lvl2pPr>
            <a:lvl3pPr>
              <a:buClr>
                <a:schemeClr val="accent2"/>
              </a:buClr>
              <a:defRPr>
                <a:solidFill>
                  <a:schemeClr val="accent1"/>
                </a:solidFill>
              </a:defRPr>
            </a:lvl3pPr>
            <a:lvl4pPr>
              <a:buClr>
                <a:schemeClr val="accent2"/>
              </a:buClr>
              <a:defRPr>
                <a:solidFill>
                  <a:schemeClr val="accent1"/>
                </a:solidFill>
              </a:defRPr>
            </a:lvl4pPr>
            <a:lvl5pPr>
              <a:buClr>
                <a:schemeClr val="accent2"/>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305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033EEE-3823-4FA0-9C86-2F8D1358CA62}"/>
              </a:ext>
            </a:extLst>
          </p:cNvPr>
          <p:cNvSpPr/>
          <p:nvPr userDrawn="1"/>
        </p:nvSpPr>
        <p:spPr>
          <a:xfrm>
            <a:off x="0" y="0"/>
            <a:ext cx="46124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58747" y="291316"/>
            <a:ext cx="1522396" cy="748511"/>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458747" y="2640026"/>
            <a:ext cx="9594143" cy="1577947"/>
          </a:xfrm>
          <a:prstGeom prst="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1562595" y="2712855"/>
            <a:ext cx="9386446" cy="1435952"/>
          </a:xfrm>
          <a:noFill/>
          <a:ln>
            <a:noFill/>
          </a:ln>
        </p:spPr>
        <p:txBody>
          <a:bodyPr anchor="ctr">
            <a:noAutofit/>
          </a:bodyPr>
          <a:lstStyle>
            <a:lvl1pPr algn="l">
              <a:defRPr sz="4800">
                <a:solidFill>
                  <a:schemeClr val="accent1"/>
                </a:solidFill>
                <a:latin typeface="+mn-lt"/>
              </a:defRPr>
            </a:lvl1pPr>
          </a:lstStyle>
          <a:p>
            <a:r>
              <a:rPr lang="en-US"/>
              <a:t>Click to edit Master title style</a:t>
            </a:r>
          </a:p>
        </p:txBody>
      </p:sp>
    </p:spTree>
    <p:extLst>
      <p:ext uri="{BB962C8B-B14F-4D97-AF65-F5344CB8AC3E}">
        <p14:creationId xmlns:p14="http://schemas.microsoft.com/office/powerpoint/2010/main" val="87210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A blue background with a blue square&#10;&#10;Description automatically generated with medium confidence">
            <a:extLst>
              <a:ext uri="{FF2B5EF4-FFF2-40B4-BE49-F238E27FC236}">
                <a16:creationId xmlns:a16="http://schemas.microsoft.com/office/drawing/2014/main" id="{31BB127F-D717-50DE-7E81-66E591CC6B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42" y="-8225"/>
            <a:ext cx="12207240" cy="5964448"/>
          </a:xfrm>
          <a:prstGeom prst="rect">
            <a:avLst/>
          </a:prstGeom>
        </p:spPr>
      </p:pic>
      <p:pic>
        <p:nvPicPr>
          <p:cNvPr id="8" name="Graphic 7">
            <a:extLst>
              <a:ext uri="{FF2B5EF4-FFF2-40B4-BE49-F238E27FC236}">
                <a16:creationId xmlns:a16="http://schemas.microsoft.com/office/drawing/2014/main" id="{4E995F3D-465F-FCA4-2AA9-05CEFA915E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58921" y="6093753"/>
            <a:ext cx="1274158" cy="637080"/>
          </a:xfrm>
          <a:prstGeom prst="rect">
            <a:avLst/>
          </a:prstGeom>
        </p:spPr>
      </p:pic>
      <p:sp>
        <p:nvSpPr>
          <p:cNvPr id="2" name="Title 1">
            <a:extLst>
              <a:ext uri="{FF2B5EF4-FFF2-40B4-BE49-F238E27FC236}">
                <a16:creationId xmlns:a16="http://schemas.microsoft.com/office/drawing/2014/main" id="{1109B168-6DCF-5186-61A7-35924B279AB3}"/>
              </a:ext>
            </a:extLst>
          </p:cNvPr>
          <p:cNvSpPr>
            <a:spLocks noGrp="1"/>
          </p:cNvSpPr>
          <p:nvPr>
            <p:ph type="ctrTitle"/>
          </p:nvPr>
        </p:nvSpPr>
        <p:spPr>
          <a:xfrm>
            <a:off x="1958340" y="2323143"/>
            <a:ext cx="8275320" cy="1105857"/>
          </a:xfrm>
          <a:noFill/>
          <a:ln>
            <a:noFill/>
          </a:ln>
        </p:spPr>
        <p:txBody>
          <a:bodyPr anchor="b">
            <a:noAutofit/>
          </a:bodyPr>
          <a:lstStyle>
            <a:lvl1pPr algn="ctr">
              <a:defRPr sz="4800">
                <a:solidFill>
                  <a:schemeClr val="bg1"/>
                </a:solidFill>
                <a:latin typeface="Aptos" panose="020B0004020202020204" pitchFamily="34" charset="0"/>
              </a:defRPr>
            </a:lvl1pPr>
          </a:lstStyle>
          <a:p>
            <a:r>
              <a:rPr lang="en-US"/>
              <a:t>Click to edit Master title style</a:t>
            </a:r>
          </a:p>
        </p:txBody>
      </p:sp>
    </p:spTree>
    <p:extLst>
      <p:ext uri="{BB962C8B-B14F-4D97-AF65-F5344CB8AC3E}">
        <p14:creationId xmlns:p14="http://schemas.microsoft.com/office/powerpoint/2010/main" val="998071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C7332E0B-AAE7-7F99-41A0-8219AC19C2C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6006" y="-14079"/>
            <a:ext cx="2970836" cy="6886157"/>
          </a:xfrm>
          <a:prstGeom prst="rect">
            <a:avLst/>
          </a:prstGeom>
        </p:spPr>
      </p:pic>
      <p:sp>
        <p:nvSpPr>
          <p:cNvPr id="3" name="Rectangle 2">
            <a:extLst>
              <a:ext uri="{FF2B5EF4-FFF2-40B4-BE49-F238E27FC236}">
                <a16:creationId xmlns:a16="http://schemas.microsoft.com/office/drawing/2014/main" id="{D3F9C57B-E1F6-79F7-AC5C-788E1B323D5E}"/>
              </a:ext>
            </a:extLst>
          </p:cNvPr>
          <p:cNvSpPr/>
          <p:nvPr userDrawn="1"/>
        </p:nvSpPr>
        <p:spPr>
          <a:xfrm>
            <a:off x="1458747" y="2640026"/>
            <a:ext cx="2025233" cy="1642607"/>
          </a:xfrm>
          <a:prstGeom prst="rect">
            <a:avLst/>
          </a:prstGeom>
          <a:solidFill>
            <a:srgbClr val="F1603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3657612" y="2878742"/>
            <a:ext cx="9386446" cy="1100516"/>
          </a:xfrm>
          <a:noFill/>
          <a:ln>
            <a:noFill/>
          </a:ln>
        </p:spPr>
        <p:txBody>
          <a:bodyPr anchor="b">
            <a:noAutofit/>
          </a:bodyPr>
          <a:lstStyle>
            <a:lvl1pPr algn="l">
              <a:defRPr sz="4800">
                <a:solidFill>
                  <a:srgbClr val="0D6CB9"/>
                </a:solidFill>
                <a:latin typeface="Aptos" panose="020B00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A9D303A5-46AA-F661-A45F-3A9D12A0DC40}"/>
              </a:ext>
            </a:extLst>
          </p:cNvPr>
          <p:cNvSpPr>
            <a:spLocks noGrp="1"/>
          </p:cNvSpPr>
          <p:nvPr>
            <p:ph type="sldNum" sz="quarter" idx="4"/>
          </p:nvPr>
        </p:nvSpPr>
        <p:spPr>
          <a:xfrm>
            <a:off x="9086849"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ptos" panose="020B0004020202020204" pitchFamily="34" charset="0"/>
              </a:defRPr>
            </a:lvl1pPr>
          </a:lstStyle>
          <a:p>
            <a:fld id="{69C126A4-BD19-47E2-8A0E-0DE1B9D8C925}" type="slidenum">
              <a:rPr lang="en-US" smtClean="0"/>
              <a:pPr/>
              <a:t>‹#›</a:t>
            </a:fld>
            <a:endParaRPr lang="en-US"/>
          </a:p>
        </p:txBody>
      </p:sp>
      <p:pic>
        <p:nvPicPr>
          <p:cNvPr id="6" name="Picture 5" descr="A picture containing text, clipart&#10;&#10;Description automatically generated">
            <a:extLst>
              <a:ext uri="{FF2B5EF4-FFF2-40B4-BE49-F238E27FC236}">
                <a16:creationId xmlns:a16="http://schemas.microsoft.com/office/drawing/2014/main" id="{02257510-B9E9-77C8-FBE0-44DF380ED1A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50228" y="3147905"/>
            <a:ext cx="1274948" cy="626848"/>
          </a:xfrm>
          <a:prstGeom prst="rect">
            <a:avLst/>
          </a:prstGeom>
        </p:spPr>
      </p:pic>
    </p:spTree>
    <p:extLst>
      <p:ext uri="{BB962C8B-B14F-4D97-AF65-F5344CB8AC3E}">
        <p14:creationId xmlns:p14="http://schemas.microsoft.com/office/powerpoint/2010/main" val="25683970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9_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4BC11C-8A33-EECC-6AE4-874AFA26967E}"/>
              </a:ext>
            </a:extLst>
          </p:cNvPr>
          <p:cNvSpPr/>
          <p:nvPr userDrawn="1"/>
        </p:nvSpPr>
        <p:spPr>
          <a:xfrm>
            <a:off x="0" y="0"/>
            <a:ext cx="2048719" cy="6857999"/>
          </a:xfrm>
          <a:prstGeom prst="rect">
            <a:avLst/>
          </a:prstGeom>
          <a:solidFill>
            <a:srgbClr val="0D6C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DA913AB-5A93-9177-853B-252564C6D220}"/>
              </a:ext>
            </a:extLst>
          </p:cNvPr>
          <p:cNvSpPr/>
          <p:nvPr userDrawn="1"/>
        </p:nvSpPr>
        <p:spPr>
          <a:xfrm>
            <a:off x="1354577" y="347241"/>
            <a:ext cx="1319176" cy="1253883"/>
          </a:xfrm>
          <a:prstGeom prst="rect">
            <a:avLst/>
          </a:prstGeom>
          <a:solidFill>
            <a:srgbClr val="F1603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AC905F65-6FA7-1E3D-2B05-00E808E6411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80836" y="761129"/>
            <a:ext cx="866658" cy="426106"/>
          </a:xfrm>
          <a:prstGeom prst="rect">
            <a:avLst/>
          </a:prstGeom>
        </p:spPr>
      </p:pic>
      <p:sp>
        <p:nvSpPr>
          <p:cNvPr id="2" name="Title 1">
            <a:extLst>
              <a:ext uri="{FF2B5EF4-FFF2-40B4-BE49-F238E27FC236}">
                <a16:creationId xmlns:a16="http://schemas.microsoft.com/office/drawing/2014/main" id="{E35F915A-2D65-4403-B6A1-FAFF6BE60787}"/>
              </a:ext>
            </a:extLst>
          </p:cNvPr>
          <p:cNvSpPr>
            <a:spLocks noGrp="1"/>
          </p:cNvSpPr>
          <p:nvPr>
            <p:ph type="ctrTitle"/>
          </p:nvPr>
        </p:nvSpPr>
        <p:spPr>
          <a:xfrm>
            <a:off x="2916514" y="647076"/>
            <a:ext cx="8647949" cy="679730"/>
          </a:xfrm>
          <a:noFill/>
          <a:ln>
            <a:noFill/>
          </a:ln>
        </p:spPr>
        <p:txBody>
          <a:bodyPr anchor="b">
            <a:noAutofit/>
          </a:bodyPr>
          <a:lstStyle>
            <a:lvl1pPr algn="l">
              <a:defRPr sz="4000">
                <a:solidFill>
                  <a:schemeClr val="accent1"/>
                </a:solidFill>
                <a:latin typeface="Aptos" panose="020B0004020202020204" pitchFamily="34" charset="0"/>
              </a:defRPr>
            </a:lvl1pPr>
          </a:lstStyle>
          <a:p>
            <a:r>
              <a:rPr lang="en-US"/>
              <a:t>Click to edit Master title style</a:t>
            </a:r>
          </a:p>
        </p:txBody>
      </p:sp>
      <p:sp>
        <p:nvSpPr>
          <p:cNvPr id="11" name="Slide Number Placeholder 5">
            <a:extLst>
              <a:ext uri="{FF2B5EF4-FFF2-40B4-BE49-F238E27FC236}">
                <a16:creationId xmlns:a16="http://schemas.microsoft.com/office/drawing/2014/main" id="{C90A4145-C638-6763-56B7-DB56D7F85CF4}"/>
              </a:ext>
            </a:extLst>
          </p:cNvPr>
          <p:cNvSpPr>
            <a:spLocks noGrp="1"/>
          </p:cNvSpPr>
          <p:nvPr>
            <p:ph type="sldNum" sz="quarter" idx="4"/>
          </p:nvPr>
        </p:nvSpPr>
        <p:spPr>
          <a:xfrm>
            <a:off x="9086849"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ptos" panose="020B0004020202020204" pitchFamily="34" charset="0"/>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571885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21_Title and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F908D3E-6929-860C-8364-D47F1B76F59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 y="-10170"/>
            <a:ext cx="12192132" cy="1016010"/>
          </a:xfrm>
          <a:prstGeom prst="rect">
            <a:avLst/>
          </a:prstGeom>
        </p:spPr>
      </p:pic>
      <p:sp>
        <p:nvSpPr>
          <p:cNvPr id="2" name="Title 1">
            <a:extLst>
              <a:ext uri="{FF2B5EF4-FFF2-40B4-BE49-F238E27FC236}">
                <a16:creationId xmlns:a16="http://schemas.microsoft.com/office/drawing/2014/main" id="{399221D3-8348-4325-9C95-16793EEF14CB}"/>
              </a:ext>
            </a:extLst>
          </p:cNvPr>
          <p:cNvSpPr>
            <a:spLocks noGrp="1"/>
          </p:cNvSpPr>
          <p:nvPr>
            <p:ph type="title" hasCustomPrompt="1"/>
          </p:nvPr>
        </p:nvSpPr>
        <p:spPr>
          <a:xfrm>
            <a:off x="285469" y="160894"/>
            <a:ext cx="10250362" cy="751350"/>
          </a:xfrm>
        </p:spPr>
        <p:txBody>
          <a:bodyPr>
            <a:normAutofit/>
          </a:bodyPr>
          <a:lstStyle>
            <a:lvl1pPr algn="l">
              <a:defRPr sz="3600" b="0">
                <a:solidFill>
                  <a:schemeClr val="bg1"/>
                </a:solidFill>
                <a:latin typeface="Aptos" panose="020B0004020202020204" pitchFamily="34" charset="0"/>
              </a:defRPr>
            </a:lvl1pPr>
          </a:lstStyle>
          <a:p>
            <a:r>
              <a:rPr lang="en-US"/>
              <a:t>Click to add header</a:t>
            </a:r>
          </a:p>
        </p:txBody>
      </p:sp>
      <p:sp>
        <p:nvSpPr>
          <p:cNvPr id="3" name="Content Placeholder 2">
            <a:extLst>
              <a:ext uri="{FF2B5EF4-FFF2-40B4-BE49-F238E27FC236}">
                <a16:creationId xmlns:a16="http://schemas.microsoft.com/office/drawing/2014/main" id="{A5456EDC-1A10-41B1-8C8A-3A9DA51A432F}"/>
              </a:ext>
            </a:extLst>
          </p:cNvPr>
          <p:cNvSpPr>
            <a:spLocks noGrp="1"/>
          </p:cNvSpPr>
          <p:nvPr>
            <p:ph idx="1"/>
          </p:nvPr>
        </p:nvSpPr>
        <p:spPr>
          <a:xfrm>
            <a:off x="285468" y="1496253"/>
            <a:ext cx="11544581" cy="4351338"/>
          </a:xfrm>
          <a:prstGeom prst="rect">
            <a:avLst/>
          </a:prstGeom>
        </p:spPr>
        <p:txBody>
          <a:bodyPr/>
          <a:lstStyle>
            <a:lvl1pPr>
              <a:buClr>
                <a:schemeClr val="accent2"/>
              </a:buClr>
              <a:defRPr>
                <a:solidFill>
                  <a:schemeClr val="accent1"/>
                </a:solidFill>
                <a:latin typeface="Aptos" panose="020B0004020202020204" pitchFamily="34" charset="0"/>
              </a:defRPr>
            </a:lvl1pPr>
            <a:lvl2pPr>
              <a:buClr>
                <a:schemeClr val="accent2"/>
              </a:buClr>
              <a:defRPr>
                <a:solidFill>
                  <a:schemeClr val="accent1"/>
                </a:solidFill>
                <a:latin typeface="Aptos" panose="020B0004020202020204" pitchFamily="34" charset="0"/>
              </a:defRPr>
            </a:lvl2pPr>
            <a:lvl3pPr>
              <a:buClr>
                <a:schemeClr val="accent2"/>
              </a:buClr>
              <a:defRPr>
                <a:solidFill>
                  <a:schemeClr val="accent1"/>
                </a:solidFill>
                <a:latin typeface="Aptos" panose="020B0004020202020204" pitchFamily="34" charset="0"/>
              </a:defRPr>
            </a:lvl3pPr>
            <a:lvl4pPr>
              <a:buClr>
                <a:schemeClr val="accent2"/>
              </a:buClr>
              <a:defRPr>
                <a:solidFill>
                  <a:schemeClr val="accent1"/>
                </a:solidFill>
                <a:latin typeface="Aptos" panose="020B0004020202020204" pitchFamily="34" charset="0"/>
              </a:defRPr>
            </a:lvl4pPr>
            <a:lvl5pPr>
              <a:buClr>
                <a:schemeClr val="accent2"/>
              </a:buClr>
              <a:defRPr>
                <a:solidFill>
                  <a:schemeClr val="accent1"/>
                </a:solidFill>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descr="A picture containing text, clipart&#10;&#10;Description automatically generated">
            <a:extLst>
              <a:ext uri="{FF2B5EF4-FFF2-40B4-BE49-F238E27FC236}">
                <a16:creationId xmlns:a16="http://schemas.microsoft.com/office/drawing/2014/main" id="{884B3B1F-4F78-A294-A0CE-5F5AE936FF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9517" y="303936"/>
            <a:ext cx="1006206" cy="494717"/>
          </a:xfrm>
          <a:prstGeom prst="rect">
            <a:avLst/>
          </a:prstGeom>
        </p:spPr>
      </p:pic>
      <p:sp>
        <p:nvSpPr>
          <p:cNvPr id="9" name="Slide Number Placeholder 5">
            <a:extLst>
              <a:ext uri="{FF2B5EF4-FFF2-40B4-BE49-F238E27FC236}">
                <a16:creationId xmlns:a16="http://schemas.microsoft.com/office/drawing/2014/main" id="{53027CB0-E6C8-8156-8726-C3567C092740}"/>
              </a:ext>
            </a:extLst>
          </p:cNvPr>
          <p:cNvSpPr>
            <a:spLocks noGrp="1"/>
          </p:cNvSpPr>
          <p:nvPr>
            <p:ph type="sldNum" sz="quarter" idx="4"/>
          </p:nvPr>
        </p:nvSpPr>
        <p:spPr>
          <a:xfrm>
            <a:off x="9086849" y="6529126"/>
            <a:ext cx="2743200" cy="365125"/>
          </a:xfrm>
          <a:prstGeom prst="rect">
            <a:avLst/>
          </a:prstGeom>
        </p:spPr>
        <p:txBody>
          <a:bodyPr vert="horz" lIns="91440" tIns="45720" rIns="91440" bIns="45720" rtlCol="0" anchor="ctr"/>
          <a:lstStyle>
            <a:lvl1pPr algn="r">
              <a:defRPr sz="1200">
                <a:solidFill>
                  <a:schemeClr val="tx1">
                    <a:lumMod val="50000"/>
                    <a:lumOff val="50000"/>
                  </a:schemeClr>
                </a:solidFill>
                <a:latin typeface="Aptos" panose="020B0004020202020204" pitchFamily="34" charset="0"/>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3053804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1BE9050-50FF-4330-8FD2-DAA2A68D4BF7}"/>
              </a:ext>
            </a:extLst>
          </p:cNvPr>
          <p:cNvSpPr>
            <a:spLocks noGrp="1"/>
          </p:cNvSpPr>
          <p:nvPr>
            <p:ph type="dt" sz="half" idx="10"/>
          </p:nvPr>
        </p:nvSpPr>
        <p:spPr>
          <a:xfrm>
            <a:off x="627797" y="6492875"/>
            <a:ext cx="2743200" cy="365125"/>
          </a:xfrm>
        </p:spPr>
        <p:txBody>
          <a:bodyPr/>
          <a:lstStyle/>
          <a:p>
            <a:fld id="{FA6A0AD2-53AF-4D84-8AC9-3DBC493F2F75}" type="datetimeFigureOut">
              <a:rPr lang="en-US" smtClean="0"/>
              <a:t>9/3/2026</a:t>
            </a:fld>
            <a:endParaRPr lang="en-US"/>
          </a:p>
        </p:txBody>
      </p:sp>
      <p:sp>
        <p:nvSpPr>
          <p:cNvPr id="5" name="Footer Placeholder 4">
            <a:extLst>
              <a:ext uri="{FF2B5EF4-FFF2-40B4-BE49-F238E27FC236}">
                <a16:creationId xmlns:a16="http://schemas.microsoft.com/office/drawing/2014/main" id="{FBC81A91-6111-4E0C-A869-7E9C2FDE4082}"/>
              </a:ext>
            </a:extLst>
          </p:cNvPr>
          <p:cNvSpPr>
            <a:spLocks noGrp="1"/>
          </p:cNvSpPr>
          <p:nvPr>
            <p:ph type="ftr" sz="quarter" idx="11"/>
          </p:nvPr>
        </p:nvSpPr>
        <p:spPr>
          <a:xfrm>
            <a:off x="4038600" y="6492874"/>
            <a:ext cx="4114800" cy="365125"/>
          </a:xfrm>
        </p:spPr>
        <p:txBody>
          <a:bodyPr/>
          <a:lstStyle>
            <a:lvl1pPr>
              <a:defRPr>
                <a:solidFill>
                  <a:schemeClr val="accent1"/>
                </a:solidFill>
              </a:defRPr>
            </a:lvl1pPr>
          </a:lstStyle>
          <a:p>
            <a:endParaRPr lang="en-US"/>
          </a:p>
        </p:txBody>
      </p:sp>
      <p:sp>
        <p:nvSpPr>
          <p:cNvPr id="6" name="Slide Number Placeholder 5">
            <a:extLst>
              <a:ext uri="{FF2B5EF4-FFF2-40B4-BE49-F238E27FC236}">
                <a16:creationId xmlns:a16="http://schemas.microsoft.com/office/drawing/2014/main" id="{FE95038C-8DCC-497B-8852-2117A77C83F9}"/>
              </a:ext>
            </a:extLst>
          </p:cNvPr>
          <p:cNvSpPr>
            <a:spLocks noGrp="1"/>
          </p:cNvSpPr>
          <p:nvPr>
            <p:ph type="sldNum" sz="quarter" idx="12"/>
          </p:nvPr>
        </p:nvSpPr>
        <p:spPr>
          <a:xfrm>
            <a:off x="9210675" y="6492873"/>
            <a:ext cx="2743200" cy="365125"/>
          </a:xfrm>
        </p:spPr>
        <p:txBody>
          <a:bodyPr/>
          <a:lstStyle>
            <a:lvl1pPr>
              <a:defRPr>
                <a:solidFill>
                  <a:schemeClr val="accent1"/>
                </a:solidFill>
              </a:defRPr>
            </a:lvl1pPr>
          </a:lstStyle>
          <a:p>
            <a:fld id="{69C126A4-BD19-47E2-8A0E-0DE1B9D8C925}" type="slidenum">
              <a:rPr lang="en-US" smtClean="0"/>
              <a:pPr/>
              <a:t>‹#›</a:t>
            </a:fld>
            <a:endParaRPr lang="en-US"/>
          </a:p>
        </p:txBody>
      </p:sp>
    </p:spTree>
    <p:extLst>
      <p:ext uri="{BB962C8B-B14F-4D97-AF65-F5344CB8AC3E}">
        <p14:creationId xmlns:p14="http://schemas.microsoft.com/office/powerpoint/2010/main" val="421040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9" name="Picture 8" descr="A person sitting on a couch using a computer&#10;&#10;Description automatically generated">
            <a:extLst>
              <a:ext uri="{FF2B5EF4-FFF2-40B4-BE49-F238E27FC236}">
                <a16:creationId xmlns:a16="http://schemas.microsoft.com/office/drawing/2014/main" id="{F840B7CE-04E8-49E5-A6ED-B1E447F81B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68"/>
          <a:stretch/>
        </p:blipFill>
        <p:spPr>
          <a:xfrm flipH="1">
            <a:off x="-26570" y="0"/>
            <a:ext cx="12212564" cy="6858000"/>
          </a:xfrm>
          <a:prstGeom prst="rect">
            <a:avLst/>
          </a:prstGeom>
        </p:spPr>
      </p:pic>
      <p:sp>
        <p:nvSpPr>
          <p:cNvPr id="4" name="Rectangle 3">
            <a:extLst>
              <a:ext uri="{FF2B5EF4-FFF2-40B4-BE49-F238E27FC236}">
                <a16:creationId xmlns:a16="http://schemas.microsoft.com/office/drawing/2014/main" id="{0228147C-9AFB-495B-A485-811F7D37112A}"/>
              </a:ext>
            </a:extLst>
          </p:cNvPr>
          <p:cNvSpPr/>
          <p:nvPr userDrawn="1"/>
        </p:nvSpPr>
        <p:spPr>
          <a:xfrm>
            <a:off x="-12282" y="209"/>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5F915A-2D65-4403-B6A1-FAFF6BE60787}"/>
              </a:ext>
            </a:extLst>
          </p:cNvPr>
          <p:cNvSpPr>
            <a:spLocks noGrp="1"/>
          </p:cNvSpPr>
          <p:nvPr>
            <p:ph type="ctrTitle" hasCustomPrompt="1"/>
          </p:nvPr>
        </p:nvSpPr>
        <p:spPr>
          <a:xfrm>
            <a:off x="2238194" y="5289539"/>
            <a:ext cx="6629775" cy="1357313"/>
          </a:xfrm>
          <a:noFill/>
          <a:ln>
            <a:noFill/>
          </a:ln>
        </p:spPr>
        <p:txBody>
          <a:bodyPr anchor="b">
            <a:noAutofit/>
          </a:bodyPr>
          <a:lstStyle>
            <a:lvl1pPr algn="l">
              <a:defRPr sz="5400">
                <a:solidFill>
                  <a:schemeClr val="accent1"/>
                </a:solidFill>
                <a:latin typeface="+mn-lt"/>
              </a:defRPr>
            </a:lvl1pPr>
          </a:lstStyle>
          <a:p>
            <a:r>
              <a:rPr lang="en-US"/>
              <a:t>Click to edit Master title or section break</a:t>
            </a:r>
          </a:p>
        </p:txBody>
      </p:sp>
      <p:pic>
        <p:nvPicPr>
          <p:cNvPr id="3" name="Graphic 2">
            <a:extLst>
              <a:ext uri="{FF2B5EF4-FFF2-40B4-BE49-F238E27FC236}">
                <a16:creationId xmlns:a16="http://schemas.microsoft.com/office/drawing/2014/main" id="{D01F6383-EF35-107D-DD2C-F32D234070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867" y="0"/>
            <a:ext cx="2970836" cy="6886157"/>
          </a:xfrm>
          <a:prstGeom prst="rect">
            <a:avLst/>
          </a:prstGeom>
        </p:spPr>
      </p:pic>
      <p:sp>
        <p:nvSpPr>
          <p:cNvPr id="6" name="Rectangle 5">
            <a:extLst>
              <a:ext uri="{FF2B5EF4-FFF2-40B4-BE49-F238E27FC236}">
                <a16:creationId xmlns:a16="http://schemas.microsoft.com/office/drawing/2014/main" id="{B31456D6-0A58-6EF0-A221-6980653DE188}"/>
              </a:ext>
            </a:extLst>
          </p:cNvPr>
          <p:cNvSpPr/>
          <p:nvPr userDrawn="1"/>
        </p:nvSpPr>
        <p:spPr>
          <a:xfrm>
            <a:off x="633283" y="2607696"/>
            <a:ext cx="2025233" cy="1642607"/>
          </a:xfrm>
          <a:prstGeom prst="rect">
            <a:avLst/>
          </a:prstGeom>
          <a:solidFill>
            <a:srgbClr val="F1603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 clipart&#10;&#10;Description automatically generated">
            <a:extLst>
              <a:ext uri="{FF2B5EF4-FFF2-40B4-BE49-F238E27FC236}">
                <a16:creationId xmlns:a16="http://schemas.microsoft.com/office/drawing/2014/main" id="{3F544F41-CF34-E7FD-835E-751670024ED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764" y="3115575"/>
            <a:ext cx="1274948" cy="626848"/>
          </a:xfrm>
          <a:prstGeom prst="rect">
            <a:avLst/>
          </a:prstGeom>
        </p:spPr>
      </p:pic>
    </p:spTree>
    <p:extLst>
      <p:ext uri="{BB962C8B-B14F-4D97-AF65-F5344CB8AC3E}">
        <p14:creationId xmlns:p14="http://schemas.microsoft.com/office/powerpoint/2010/main" val="4132381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Divider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19CEFC9-AAA7-49A4-8FDC-F89E6009086A}"/>
              </a:ext>
            </a:extLst>
          </p:cNvPr>
          <p:cNvSpPr/>
          <p:nvPr userDrawn="1"/>
        </p:nvSpPr>
        <p:spPr>
          <a:xfrm>
            <a:off x="0" y="2906749"/>
            <a:ext cx="12192000" cy="1634745"/>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4400"/>
          </a:p>
        </p:txBody>
      </p:sp>
      <p:sp>
        <p:nvSpPr>
          <p:cNvPr id="5" name="Rectangle 4">
            <a:extLst>
              <a:ext uri="{FF2B5EF4-FFF2-40B4-BE49-F238E27FC236}">
                <a16:creationId xmlns:a16="http://schemas.microsoft.com/office/drawing/2014/main" id="{29B79DAE-CFAF-404D-BC10-36DC7525CF58}"/>
              </a:ext>
            </a:extLst>
          </p:cNvPr>
          <p:cNvSpPr/>
          <p:nvPr userDrawn="1"/>
        </p:nvSpPr>
        <p:spPr>
          <a:xfrm>
            <a:off x="0" y="4527518"/>
            <a:ext cx="12192000" cy="123465"/>
          </a:xfrm>
          <a:prstGeom prst="rect">
            <a:avLst/>
          </a:prstGeom>
          <a:solidFill>
            <a:srgbClr val="F16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A518B"/>
              </a:solidFill>
            </a:endParaRPr>
          </a:p>
        </p:txBody>
      </p:sp>
      <p:sp>
        <p:nvSpPr>
          <p:cNvPr id="9" name="Google Shape;414;p124">
            <a:extLst>
              <a:ext uri="{FF2B5EF4-FFF2-40B4-BE49-F238E27FC236}">
                <a16:creationId xmlns:a16="http://schemas.microsoft.com/office/drawing/2014/main" id="{6EFA6F20-AF5E-4927-A41B-D827AD0E3FE9}"/>
              </a:ext>
            </a:extLst>
          </p:cNvPr>
          <p:cNvSpPr txBox="1">
            <a:spLocks noGrp="1"/>
          </p:cNvSpPr>
          <p:nvPr>
            <p:ph type="ctrTitle" hasCustomPrompt="1"/>
          </p:nvPr>
        </p:nvSpPr>
        <p:spPr>
          <a:xfrm>
            <a:off x="338328" y="2992518"/>
            <a:ext cx="11539728" cy="146320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accent1"/>
              </a:buClr>
              <a:buSzPts val="5400"/>
              <a:buFont typeface="Calibri"/>
              <a:buNone/>
              <a:defRPr sz="5400">
                <a:solidFill>
                  <a:schemeClr val="bg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Section</a:t>
            </a:r>
            <a:endParaRPr/>
          </a:p>
        </p:txBody>
      </p:sp>
      <p:pic>
        <p:nvPicPr>
          <p:cNvPr id="6" name="Graphic 5">
            <a:extLst>
              <a:ext uri="{FF2B5EF4-FFF2-40B4-BE49-F238E27FC236}">
                <a16:creationId xmlns:a16="http://schemas.microsoft.com/office/drawing/2014/main" id="{68905305-9375-4009-916B-CDDB2F4176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3838" y="287865"/>
            <a:ext cx="1391922" cy="695962"/>
          </a:xfrm>
          <a:prstGeom prst="rect">
            <a:avLst/>
          </a:prstGeom>
        </p:spPr>
      </p:pic>
    </p:spTree>
    <p:extLst>
      <p:ext uri="{BB962C8B-B14F-4D97-AF65-F5344CB8AC3E}">
        <p14:creationId xmlns:p14="http://schemas.microsoft.com/office/powerpoint/2010/main" val="4260929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92467" y="6491610"/>
            <a:ext cx="2472271" cy="365125"/>
          </a:xfrm>
          <a:prstGeom prst="rect">
            <a:avLst/>
          </a:prstGeom>
        </p:spPr>
        <p:txBody>
          <a:bodyPr/>
          <a:lstStyle/>
          <a:p>
            <a:fld id="{C5C05D33-2F5D-482A-8D2C-D96EBC369FAA}" type="datetime1">
              <a:rPr lang="en-US" smtClean="0">
                <a:solidFill>
                  <a:schemeClr val="accent1">
                    <a:lumMod val="60000"/>
                    <a:lumOff val="40000"/>
                  </a:schemeClr>
                </a:solidFill>
              </a:rPr>
              <a:pPr/>
              <a:t>9/3/2026</a:t>
            </a:fld>
            <a:r>
              <a:rPr lang="en-US">
                <a:solidFill>
                  <a:schemeClr val="accent1">
                    <a:lumMod val="60000"/>
                    <a:lumOff val="40000"/>
                  </a:schemeClr>
                </a:solidFill>
              </a:rPr>
              <a:t>     </a:t>
            </a:r>
            <a:fld id="{EA89072E-2125-40D6-847A-9E6B768971D4}" type="slidenum">
              <a:rPr lang="en-US" smtClean="0">
                <a:solidFill>
                  <a:schemeClr val="accent1">
                    <a:lumMod val="60000"/>
                    <a:lumOff val="40000"/>
                  </a:schemeClr>
                </a:solidFill>
              </a:rPr>
              <a:pPr/>
              <a:t>‹#›</a:t>
            </a:fld>
            <a:endParaRPr lang="en-US">
              <a:solidFill>
                <a:schemeClr val="accent1">
                  <a:lumMod val="60000"/>
                  <a:lumOff val="40000"/>
                </a:schemeClr>
              </a:solidFill>
            </a:endParaRPr>
          </a:p>
        </p:txBody>
      </p:sp>
      <p:sp>
        <p:nvSpPr>
          <p:cNvPr id="4" name="Footer Placeholder 3"/>
          <p:cNvSpPr>
            <a:spLocks noGrp="1"/>
          </p:cNvSpPr>
          <p:nvPr>
            <p:ph type="ftr" sz="quarter" idx="11"/>
          </p:nvPr>
        </p:nvSpPr>
        <p:spPr/>
        <p:txBody>
          <a:bodyPr/>
          <a:lstStyle/>
          <a:p>
            <a:r>
              <a:rPr lang="en-US">
                <a:solidFill>
                  <a:schemeClr val="accent1">
                    <a:lumMod val="60000"/>
                    <a:lumOff val="40000"/>
                  </a:schemeClr>
                </a:solidFill>
              </a:rPr>
              <a:t>Footer</a:t>
            </a:r>
          </a:p>
        </p:txBody>
      </p:sp>
    </p:spTree>
    <p:extLst>
      <p:ext uri="{BB962C8B-B14F-4D97-AF65-F5344CB8AC3E}">
        <p14:creationId xmlns:p14="http://schemas.microsoft.com/office/powerpoint/2010/main" val="525398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ags" Target="../tags/tag2.xml"/><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11.emf"/><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oleObject" Target="../embeddings/oleObject3.bin"/><Relationship Id="rId5" Type="http://schemas.openxmlformats.org/officeDocument/2006/relationships/slideLayout" Target="../slideLayouts/slideLayout19.xml"/><Relationship Id="rId10" Type="http://schemas.openxmlformats.org/officeDocument/2006/relationships/tags" Target="../tags/tag3.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65E8045-B7C7-52CE-9CB8-90977F43AD3B}"/>
              </a:ext>
            </a:extLst>
          </p:cNvPr>
          <p:cNvGraphicFramePr>
            <a:graphicFrameLocks noChangeAspect="1"/>
          </p:cNvGraphicFramePr>
          <p:nvPr userDrawn="1">
            <p:custDataLst>
              <p:tags r:id="rId7"/>
            </p:custDataLst>
            <p:extLst>
              <p:ext uri="{D42A27DB-BD31-4B8C-83A1-F6EECF244321}">
                <p14:modId xmlns:p14="http://schemas.microsoft.com/office/powerpoint/2010/main" val="4526375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62" imgH="262" progId="TCLayout.ActiveDocument.1">
                  <p:embed/>
                </p:oleObj>
              </mc:Choice>
              <mc:Fallback>
                <p:oleObj name="think-cell Slide" r:id="rId8" imgW="262" imgH="262" progId="TCLayout.ActiveDocument.1">
                  <p:embed/>
                  <p:pic>
                    <p:nvPicPr>
                      <p:cNvPr id="7" name="think-cell data - do not delete" hidden="1">
                        <a:extLst>
                          <a:ext uri="{FF2B5EF4-FFF2-40B4-BE49-F238E27FC236}">
                            <a16:creationId xmlns:a16="http://schemas.microsoft.com/office/drawing/2014/main" id="{B65E8045-B7C7-52CE-9CB8-90977F43AD3B}"/>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6" name="bg object 16"/>
          <p:cNvSpPr/>
          <p:nvPr/>
        </p:nvSpPr>
        <p:spPr>
          <a:xfrm>
            <a:off x="0" y="0"/>
            <a:ext cx="12192000" cy="914400"/>
          </a:xfrm>
          <a:custGeom>
            <a:avLst/>
            <a:gdLst/>
            <a:ahLst/>
            <a:cxnLst/>
            <a:rect l="l" t="t" r="r" b="b"/>
            <a:pathLst>
              <a:path w="12192000" h="914400">
                <a:moveTo>
                  <a:pt x="12192000" y="0"/>
                </a:moveTo>
                <a:lnTo>
                  <a:pt x="0" y="0"/>
                </a:lnTo>
                <a:lnTo>
                  <a:pt x="0" y="914400"/>
                </a:lnTo>
                <a:lnTo>
                  <a:pt x="12192000" y="914400"/>
                </a:lnTo>
                <a:lnTo>
                  <a:pt x="12192000" y="0"/>
                </a:lnTo>
                <a:close/>
              </a:path>
            </a:pathLst>
          </a:custGeom>
          <a:solidFill>
            <a:srgbClr val="0D6CB8"/>
          </a:solidFill>
        </p:spPr>
        <p:txBody>
          <a:bodyPr wrap="square" lIns="0" tIns="0" rIns="0" bIns="0" rtlCol="0"/>
          <a:lstStyle/>
          <a:p>
            <a:endParaRPr/>
          </a:p>
        </p:txBody>
      </p:sp>
      <p:pic>
        <p:nvPicPr>
          <p:cNvPr id="17" name="bg object 17"/>
          <p:cNvPicPr/>
          <p:nvPr/>
        </p:nvPicPr>
        <p:blipFill>
          <a:blip r:embed="rId10" cstate="print"/>
          <a:stretch>
            <a:fillRect/>
          </a:stretch>
        </p:blipFill>
        <p:spPr>
          <a:xfrm>
            <a:off x="10763250" y="200025"/>
            <a:ext cx="1143000" cy="561975"/>
          </a:xfrm>
          <a:prstGeom prst="rect">
            <a:avLst/>
          </a:prstGeom>
        </p:spPr>
      </p:pic>
      <p:sp>
        <p:nvSpPr>
          <p:cNvPr id="18" name="bg object 18"/>
          <p:cNvSpPr/>
          <p:nvPr/>
        </p:nvSpPr>
        <p:spPr>
          <a:xfrm>
            <a:off x="0" y="962025"/>
            <a:ext cx="12192000" cy="47625"/>
          </a:xfrm>
          <a:custGeom>
            <a:avLst/>
            <a:gdLst/>
            <a:ahLst/>
            <a:cxnLst/>
            <a:rect l="l" t="t" r="r" b="b"/>
            <a:pathLst>
              <a:path w="12192000" h="47625">
                <a:moveTo>
                  <a:pt x="12192000" y="0"/>
                </a:moveTo>
                <a:lnTo>
                  <a:pt x="0" y="0"/>
                </a:lnTo>
                <a:lnTo>
                  <a:pt x="0" y="47625"/>
                </a:lnTo>
                <a:lnTo>
                  <a:pt x="12192000" y="47625"/>
                </a:lnTo>
                <a:lnTo>
                  <a:pt x="12192000" y="0"/>
                </a:lnTo>
                <a:close/>
              </a:path>
            </a:pathLst>
          </a:custGeom>
          <a:solidFill>
            <a:srgbClr val="F05F38"/>
          </a:solidFill>
        </p:spPr>
        <p:txBody>
          <a:bodyPr wrap="square" lIns="0" tIns="0" rIns="0" bIns="0" rtlCol="0"/>
          <a:lstStyle/>
          <a:p>
            <a:endParaRPr/>
          </a:p>
        </p:txBody>
      </p:sp>
      <p:sp>
        <p:nvSpPr>
          <p:cNvPr id="2" name="Holder 2"/>
          <p:cNvSpPr>
            <a:spLocks noGrp="1"/>
          </p:cNvSpPr>
          <p:nvPr>
            <p:ph type="title"/>
          </p:nvPr>
        </p:nvSpPr>
        <p:spPr>
          <a:xfrm>
            <a:off x="318134" y="27622"/>
            <a:ext cx="11555730" cy="840105"/>
          </a:xfrm>
          <a:prstGeom prst="rect">
            <a:avLst/>
          </a:prstGeom>
        </p:spPr>
        <p:txBody>
          <a:bodyPr wrap="square" lIns="0" tIns="0" rIns="0" bIns="0">
            <a:spAutoFit/>
          </a:bodyPr>
          <a:lstStyle>
            <a:lvl1pPr>
              <a:defRPr sz="3200" b="0" i="0">
                <a:solidFill>
                  <a:schemeClr val="bg1"/>
                </a:solidFill>
                <a:latin typeface="Calibri Light"/>
                <a:cs typeface="Calibri Light"/>
              </a:defRPr>
            </a:lvl1pPr>
          </a:lstStyle>
          <a:p>
            <a:endParaRPr/>
          </a:p>
        </p:txBody>
      </p:sp>
      <p:sp>
        <p:nvSpPr>
          <p:cNvPr id="3" name="Holder 3"/>
          <p:cNvSpPr>
            <a:spLocks noGrp="1"/>
          </p:cNvSpPr>
          <p:nvPr>
            <p:ph type="body" idx="1"/>
          </p:nvPr>
        </p:nvSpPr>
        <p:spPr>
          <a:xfrm>
            <a:off x="353377" y="1161478"/>
            <a:ext cx="11485244" cy="1402714"/>
          </a:xfrm>
          <a:prstGeom prst="rect">
            <a:avLst/>
          </a:prstGeom>
        </p:spPr>
        <p:txBody>
          <a:bodyPr wrap="square" lIns="0" tIns="0" rIns="0" bIns="0">
            <a:spAutoFit/>
          </a:bodyPr>
          <a:lstStyle>
            <a:lvl1pPr>
              <a:defRPr sz="2000" b="0" i="0">
                <a:solidFill>
                  <a:srgbClr val="252525"/>
                </a:solidFill>
                <a:latin typeface="Calibri Light"/>
                <a:cs typeface="Calibri Light"/>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a:xfrm>
            <a:off x="11682730" y="6599634"/>
            <a:ext cx="353695" cy="275828"/>
          </a:xfrm>
          <a:prstGeom prst="rect">
            <a:avLst/>
          </a:prstGeom>
        </p:spPr>
        <p:txBody>
          <a:bodyPr wrap="square" lIns="0" tIns="0" rIns="0" bIns="0">
            <a:spAutoFit/>
          </a:bodyPr>
          <a:lstStyle>
            <a:lvl1pPr>
              <a:defRPr sz="1200" b="0" i="0">
                <a:solidFill>
                  <a:srgbClr val="7E7E7E"/>
                </a:solidFill>
                <a:latin typeface="Calibri"/>
                <a:cs typeface="Calibri"/>
              </a:defRPr>
            </a:lvl1pPr>
          </a:lstStyle>
          <a:p>
            <a:pPr marL="114300">
              <a:lnSpc>
                <a:spcPts val="1240"/>
              </a:lnSpc>
            </a:pPr>
            <a:fld id="{81D60167-4931-47E6-BA6A-407CBD079E47}" type="slidenum">
              <a:rPr spc="-50" dirty="0"/>
              <a:t>‹#›</a:t>
            </a:fld>
            <a:endParaRPr spc="-5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0C93682-9E49-EC69-5175-AD76A04F83F1}"/>
              </a:ext>
            </a:extLst>
          </p:cNvPr>
          <p:cNvGraphicFramePr>
            <a:graphicFrameLocks noChangeAspect="1"/>
          </p:cNvGraphicFramePr>
          <p:nvPr userDrawn="1">
            <p:custDataLst>
              <p:tags r:id="rId11"/>
            </p:custDataLst>
            <p:extLst>
              <p:ext uri="{D42A27DB-BD31-4B8C-83A1-F6EECF244321}">
                <p14:modId xmlns:p14="http://schemas.microsoft.com/office/powerpoint/2010/main" val="940991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262" imgH="262" progId="TCLayout.ActiveDocument.1">
                  <p:embed/>
                </p:oleObj>
              </mc:Choice>
              <mc:Fallback>
                <p:oleObj name="think-cell Slide" r:id="rId12" imgW="262" imgH="262" progId="TCLayout.ActiveDocument.1">
                  <p:embed/>
                  <p:pic>
                    <p:nvPicPr>
                      <p:cNvPr id="3" name="think-cell data - do not delete" hidden="1">
                        <a:extLst>
                          <a:ext uri="{FF2B5EF4-FFF2-40B4-BE49-F238E27FC236}">
                            <a16:creationId xmlns:a16="http://schemas.microsoft.com/office/drawing/2014/main" id="{E0C93682-9E49-EC69-5175-AD76A04F83F1}"/>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fld id="{FA6A0AD2-53AF-4D84-8AC9-3DBC493F2F75}" type="datetimeFigureOut">
              <a:rPr lang="en-US" smtClean="0"/>
              <a:pPr/>
              <a:t>9/3/2026</a:t>
            </a:fld>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9C126A4-BD19-47E2-8A0E-0DE1B9D8C925}" type="slidenum">
              <a:rPr lang="en-US" smtClean="0"/>
              <a:pPr/>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Tree>
    <p:extLst>
      <p:ext uri="{BB962C8B-B14F-4D97-AF65-F5344CB8AC3E}">
        <p14:creationId xmlns:p14="http://schemas.microsoft.com/office/powerpoint/2010/main" val="306416034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Lst>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9A27D14-2446-2B00-8A61-1244EDC60286}"/>
              </a:ext>
            </a:extLst>
          </p:cNvPr>
          <p:cNvGraphicFramePr>
            <a:graphicFrameLocks noChangeAspect="1"/>
          </p:cNvGraphicFramePr>
          <p:nvPr userDrawn="1">
            <p:custDataLst>
              <p:tags r:id="rId10"/>
            </p:custDataLst>
            <p:extLst>
              <p:ext uri="{D42A27DB-BD31-4B8C-83A1-F6EECF244321}">
                <p14:modId xmlns:p14="http://schemas.microsoft.com/office/powerpoint/2010/main" val="35466470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35" imgH="435" progId="TCLayout.ActiveDocument.1">
                  <p:embed/>
                </p:oleObj>
              </mc:Choice>
              <mc:Fallback>
                <p:oleObj name="think-cell Slide" r:id="rId11" imgW="435" imgH="435" progId="TCLayout.ActiveDocument.1">
                  <p:embed/>
                  <p:pic>
                    <p:nvPicPr>
                      <p:cNvPr id="7" name="think-cell data - do not delete" hidden="1">
                        <a:extLst>
                          <a:ext uri="{FF2B5EF4-FFF2-40B4-BE49-F238E27FC236}">
                            <a16:creationId xmlns:a16="http://schemas.microsoft.com/office/drawing/2014/main" id="{A9A27D14-2446-2B00-8A61-1244EDC60286}"/>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Footer Placeholder 4">
            <a:extLst>
              <a:ext uri="{FF2B5EF4-FFF2-40B4-BE49-F238E27FC236}">
                <a16:creationId xmlns:a16="http://schemas.microsoft.com/office/drawing/2014/main" id="{A8236F96-CFF5-43CD-9E03-D06E3B2A0E22}"/>
              </a:ext>
            </a:extLst>
          </p:cNvPr>
          <p:cNvSpPr>
            <a:spLocks noGrp="1"/>
          </p:cNvSpPr>
          <p:nvPr>
            <p:ph type="ftr" sz="quarter" idx="3"/>
          </p:nvPr>
        </p:nvSpPr>
        <p:spPr>
          <a:xfrm>
            <a:off x="4038600" y="6544338"/>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4" name="Date Placeholder 3">
            <a:extLst>
              <a:ext uri="{FF2B5EF4-FFF2-40B4-BE49-F238E27FC236}">
                <a16:creationId xmlns:a16="http://schemas.microsoft.com/office/drawing/2014/main" id="{CD3C28EB-BCA9-43F7-A9C9-9BC5A31B8541}"/>
              </a:ext>
            </a:extLst>
          </p:cNvPr>
          <p:cNvSpPr>
            <a:spLocks noGrp="1"/>
          </p:cNvSpPr>
          <p:nvPr>
            <p:ph type="dt" sz="half" idx="2"/>
          </p:nvPr>
        </p:nvSpPr>
        <p:spPr>
          <a:xfrm>
            <a:off x="238125" y="6537963"/>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9467911F-0FB9-4538-A2CE-203712435FFC}"/>
              </a:ext>
            </a:extLst>
          </p:cNvPr>
          <p:cNvSpPr>
            <a:spLocks noGrp="1"/>
          </p:cNvSpPr>
          <p:nvPr>
            <p:ph type="sldNum" sz="quarter" idx="4"/>
          </p:nvPr>
        </p:nvSpPr>
        <p:spPr>
          <a:xfrm>
            <a:off x="9210675" y="6529126"/>
            <a:ext cx="2743200" cy="365125"/>
          </a:xfrm>
          <a:prstGeom prst="rect">
            <a:avLst/>
          </a:prstGeom>
        </p:spPr>
        <p:txBody>
          <a:bodyPr vert="horz" lIns="91440" tIns="45720" rIns="91440" bIns="45720" rtlCol="0" anchor="ctr"/>
          <a:lstStyle>
            <a:lvl1pPr algn="r">
              <a:defRPr sz="1200">
                <a:solidFill>
                  <a:schemeClr val="bg1"/>
                </a:solidFill>
              </a:defRPr>
            </a:lvl1pPr>
          </a:lstStyle>
          <a:p>
            <a:fld id="{69C126A4-BD19-47E2-8A0E-0DE1B9D8C925}" type="slidenum">
              <a:rPr lang="en-US" smtClean="0"/>
              <a:pPr/>
              <a:t>‹#›</a:t>
            </a:fld>
            <a:endParaRPr lang="en-US"/>
          </a:p>
        </p:txBody>
      </p:sp>
      <p:sp>
        <p:nvSpPr>
          <p:cNvPr id="2" name="Title Placeholder 1">
            <a:extLst>
              <a:ext uri="{FF2B5EF4-FFF2-40B4-BE49-F238E27FC236}">
                <a16:creationId xmlns:a16="http://schemas.microsoft.com/office/drawing/2014/main" id="{520FB3CC-93E0-4E44-B4B3-9138134000E6}"/>
              </a:ext>
            </a:extLst>
          </p:cNvPr>
          <p:cNvSpPr>
            <a:spLocks noGrp="1"/>
          </p:cNvSpPr>
          <p:nvPr>
            <p:ph type="title"/>
          </p:nvPr>
        </p:nvSpPr>
        <p:spPr>
          <a:xfrm>
            <a:off x="637953" y="104134"/>
            <a:ext cx="11164188" cy="751350"/>
          </a:xfrm>
          <a:prstGeom prst="rect">
            <a:avLst/>
          </a:prstGeom>
        </p:spPr>
        <p:txBody>
          <a:bodyPr vert="horz" lIns="91440" tIns="45720" rIns="91440" bIns="45720" rtlCol="0" anchor="ctr">
            <a:normAutofit/>
          </a:bodyPr>
          <a:lstStyle/>
          <a:p>
            <a:r>
              <a:rPr lang="en-US"/>
              <a:t>Click to edit Header</a:t>
            </a:r>
          </a:p>
        </p:txBody>
      </p:sp>
    </p:spTree>
    <p:extLst>
      <p:ext uri="{BB962C8B-B14F-4D97-AF65-F5344CB8AC3E}">
        <p14:creationId xmlns:p14="http://schemas.microsoft.com/office/powerpoint/2010/main" val="136750531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Wingdings" panose="05000000000000000000" pitchFamily="2" charset="2"/>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Wingdings" panose="05000000000000000000" pitchFamily="2" charset="2"/>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Wingdings" panose="05000000000000000000" pitchFamily="2" charset="2"/>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Wingdings" panose="05000000000000000000" pitchFamily="2"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a.texas.gov/texas-schools/accountability/academic-accountability/performance-reporting/how-accountability-ratings-work" TargetMode="External"/><Relationship Id="rId2" Type="http://schemas.openxmlformats.org/officeDocument/2006/relationships/hyperlink" Target="https://txschools.gov/?lng=en"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educationnext.org/when-does-accountability-work-texas-syste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tea4avcastro.tea.state.tx.us/A-F/overall-rating.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tea4avcastro.tea.state.tx.us/A-F/District_Overall%20Rating.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tea.texas.gov/texas-schools/accountability/academic-accountability/performance-reporting/how-accountability-ratings-work"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tea.texas.gov/texas-schools/accountability/academic-accountability/performance-reporting/how-accountability-ratings-work"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tea.texas.gov/texas-schools/accountability/academic-accountability/performance-reporting/how-accountability-ratings-wor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29.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4.svg"/><Relationship Id="rId7" Type="http://schemas.openxmlformats.org/officeDocument/2006/relationships/image" Target="../media/image45.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2.svg"/><Relationship Id="rId10" Type="http://schemas.openxmlformats.org/officeDocument/2006/relationships/image" Target="../media/image48.svg"/><Relationship Id="rId4" Type="http://schemas.openxmlformats.org/officeDocument/2006/relationships/image" Target="../media/image43.svg"/><Relationship Id="rId9" Type="http://schemas.openxmlformats.org/officeDocument/2006/relationships/image" Target="../media/image47.sv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s://rptsvr1.tea.texas.gov/perfreport/account/group_srch.html?year=2026"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rptsvr1.tea.texas.gov/perfreport/account/group_srch.html?year=2025"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oleObject" Target="../embeddings/oleObject4.bin"/><Relationship Id="rId7"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1.emf"/></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5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1528-4289-DDC6-EDF1-B5CD3DC3CE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F70967-2644-9739-F1F8-FD11EFCD0229}"/>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Using This Slide Deck</a:t>
            </a:r>
          </a:p>
        </p:txBody>
      </p:sp>
      <p:sp>
        <p:nvSpPr>
          <p:cNvPr id="3" name="Text Placeholder 2">
            <a:extLst>
              <a:ext uri="{FF2B5EF4-FFF2-40B4-BE49-F238E27FC236}">
                <a16:creationId xmlns:a16="http://schemas.microsoft.com/office/drawing/2014/main" id="{75E06966-C733-C05C-E0C0-DB70A215C6BF}"/>
              </a:ext>
            </a:extLst>
          </p:cNvPr>
          <p:cNvSpPr>
            <a:spLocks noGrp="1"/>
          </p:cNvSpPr>
          <p:nvPr>
            <p:ph type="body" idx="1"/>
          </p:nvPr>
        </p:nvSpPr>
        <p:spPr>
          <a:xfrm>
            <a:off x="325835" y="1161478"/>
            <a:ext cx="11531147" cy="1231106"/>
          </a:xfrm>
        </p:spPr>
        <p:txBody>
          <a:bodyPr wrap="square" lIns="0" tIns="0" rIns="0" bIns="0" anchor="t">
            <a:spAutoFit/>
          </a:bodyPr>
          <a:lstStyle/>
          <a:p>
            <a:pPr algn="ctr"/>
            <a:r>
              <a:rPr lang="en-US" sz="1600" b="1">
                <a:latin typeface="Aptos"/>
              </a:rPr>
              <a:t>This presentation is designed to help school leaders communicate how the A–F accountability system works and to explain your school’s 2026 rating.  </a:t>
            </a:r>
            <a:endParaRPr lang="en-US" sz="1600" b="1">
              <a:ea typeface="Calibri Light"/>
            </a:endParaRPr>
          </a:p>
          <a:p>
            <a:pPr algn="ctr"/>
            <a:r>
              <a:rPr lang="en-US" sz="1600" b="1">
                <a:latin typeface="Aptos"/>
              </a:rPr>
              <a:t>Some notes on using these slides: </a:t>
            </a:r>
            <a:endParaRPr lang="en-US" sz="1600" b="1">
              <a:ea typeface="Calibri Light"/>
            </a:endParaRPr>
          </a:p>
          <a:p>
            <a:endParaRPr lang="en-US" sz="1600" b="1">
              <a:latin typeface="Aptos"/>
            </a:endParaRPr>
          </a:p>
          <a:p>
            <a:endParaRPr lang="en-US" sz="1400">
              <a:latin typeface="Aptos"/>
            </a:endParaRPr>
          </a:p>
        </p:txBody>
      </p:sp>
      <p:graphicFrame>
        <p:nvGraphicFramePr>
          <p:cNvPr id="4" name="Table 3">
            <a:extLst>
              <a:ext uri="{FF2B5EF4-FFF2-40B4-BE49-F238E27FC236}">
                <a16:creationId xmlns:a16="http://schemas.microsoft.com/office/drawing/2014/main" id="{1B3298CC-57FB-92DB-3F0E-BFA507164D87}"/>
              </a:ext>
            </a:extLst>
          </p:cNvPr>
          <p:cNvGraphicFramePr>
            <a:graphicFrameLocks noGrp="1"/>
          </p:cNvGraphicFramePr>
          <p:nvPr>
            <p:extLst>
              <p:ext uri="{D42A27DB-BD31-4B8C-83A1-F6EECF244321}">
                <p14:modId xmlns:p14="http://schemas.microsoft.com/office/powerpoint/2010/main" val="1427084850"/>
              </p:ext>
            </p:extLst>
          </p:nvPr>
        </p:nvGraphicFramePr>
        <p:xfrm>
          <a:off x="223069" y="1882458"/>
          <a:ext cx="11745861" cy="4947920"/>
        </p:xfrm>
        <a:graphic>
          <a:graphicData uri="http://schemas.openxmlformats.org/drawingml/2006/table">
            <a:tbl>
              <a:tblPr firstRow="1" bandRow="1">
                <a:tableStyleId>{5C22544A-7EE6-4342-B048-85BDC9FD1C3A}</a:tableStyleId>
              </a:tblPr>
              <a:tblGrid>
                <a:gridCol w="11745861">
                  <a:extLst>
                    <a:ext uri="{9D8B030D-6E8A-4147-A177-3AD203B41FA5}">
                      <a16:colId xmlns:a16="http://schemas.microsoft.com/office/drawing/2014/main" val="4064059099"/>
                    </a:ext>
                  </a:extLst>
                </a:gridCol>
              </a:tblGrid>
              <a:tr h="370840">
                <a:tc>
                  <a:txBody>
                    <a:bodyPr/>
                    <a:lstStyle/>
                    <a:p>
                      <a:pPr marL="0" marR="0" lvl="0" indent="0">
                        <a:lnSpc>
                          <a:spcPct val="100000"/>
                        </a:lnSpc>
                        <a:spcBef>
                          <a:spcPts val="0"/>
                        </a:spcBef>
                        <a:spcAft>
                          <a:spcPts val="0"/>
                        </a:spcAft>
                        <a:buClr>
                          <a:srgbClr val="000000"/>
                        </a:buClr>
                        <a:buFont typeface="Arial,Sans-Serif"/>
                        <a:buNone/>
                      </a:pPr>
                      <a:endParaRPr lang="en-US" sz="1600" b="0" i="0" u="none" strike="noStrike" noProof="0">
                        <a:solidFill>
                          <a:srgbClr val="000000"/>
                        </a:solidFill>
                        <a:latin typeface="Aptos"/>
                      </a:endParaRPr>
                    </a:p>
                  </a:txBody>
                  <a:tcPr/>
                </a:tc>
                <a:extLst>
                  <a:ext uri="{0D108BD9-81ED-4DB2-BD59-A6C34878D82A}">
                    <a16:rowId xmlns:a16="http://schemas.microsoft.com/office/drawing/2014/main" val="3685531900"/>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252525"/>
                          </a:solidFill>
                          <a:latin typeface="Aptos"/>
                        </a:rPr>
                        <a:t>Slides 2 through 10</a:t>
                      </a:r>
                      <a:r>
                        <a:rPr lang="en-US" sz="1600" b="0" i="0" u="none" strike="noStrike" noProof="0">
                          <a:solidFill>
                            <a:srgbClr val="252525"/>
                          </a:solidFill>
                          <a:latin typeface="Aptos"/>
                        </a:rPr>
                        <a:t> provide an </a:t>
                      </a:r>
                      <a:r>
                        <a:rPr lang="en-US" sz="1600" b="1" i="0" u="none" strike="noStrike" noProof="0">
                          <a:solidFill>
                            <a:srgbClr val="252525"/>
                          </a:solidFill>
                          <a:latin typeface="Aptos"/>
                        </a:rPr>
                        <a:t>overview </a:t>
                      </a:r>
                      <a:r>
                        <a:rPr lang="en-US" sz="1600" b="0" i="0" u="none" strike="noStrike" noProof="0">
                          <a:solidFill>
                            <a:srgbClr val="252525"/>
                          </a:solidFill>
                          <a:latin typeface="Aptos"/>
                        </a:rPr>
                        <a:t>of the A-F accountability system. This includes the beliefs and design commitments that drive an accountability system that is rigorous, transparent, and fair </a:t>
                      </a:r>
                      <a:endParaRPr lang="en-US" sz="1600" b="0" i="0" u="none" strike="noStrike" noProof="0">
                        <a:solidFill>
                          <a:srgbClr val="000000"/>
                        </a:solidFill>
                        <a:latin typeface="Aptos"/>
                      </a:endParaRPr>
                    </a:p>
                  </a:txBody>
                  <a:tcPr/>
                </a:tc>
                <a:extLst>
                  <a:ext uri="{0D108BD9-81ED-4DB2-BD59-A6C34878D82A}">
                    <a16:rowId xmlns:a16="http://schemas.microsoft.com/office/drawing/2014/main" val="809477738"/>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252525"/>
                          </a:solidFill>
                          <a:latin typeface="Aptos"/>
                        </a:rPr>
                        <a:t>Slides 13-15,17, 20-21, 25, 30-31, 34, 36, 38 and 41 </a:t>
                      </a:r>
                      <a:r>
                        <a:rPr lang="en-US" sz="1600" b="0" i="0" u="none" strike="noStrike" noProof="0">
                          <a:solidFill>
                            <a:srgbClr val="252525"/>
                          </a:solidFill>
                          <a:latin typeface="Aptos"/>
                        </a:rPr>
                        <a:t>include a </a:t>
                      </a:r>
                      <a:r>
                        <a:rPr lang="en-US" sz="1600" b="1" i="0" u="none" strike="noStrike" noProof="0">
                          <a:solidFill>
                            <a:srgbClr val="252525"/>
                          </a:solidFill>
                          <a:latin typeface="Aptos"/>
                        </a:rPr>
                        <a:t>star icon</a:t>
                      </a:r>
                      <a:r>
                        <a:rPr lang="en-US" sz="1600" b="0" i="0" u="none" strike="noStrike" noProof="0">
                          <a:solidFill>
                            <a:srgbClr val="252525"/>
                          </a:solidFill>
                          <a:latin typeface="Aptos"/>
                        </a:rPr>
                        <a:t> in the top left corner; that is your cue to input your school’s 2025 and/or 2026 data. Editable tables are provided for each domain and overall ratings or information can be snipped directly from </a:t>
                      </a:r>
                      <a:r>
                        <a:rPr lang="en-US" sz="1600" b="0" i="0" u="none" strike="noStrike" noProof="0">
                          <a:solidFill>
                            <a:srgbClr val="000000"/>
                          </a:solidFill>
                          <a:latin typeface="Aptos"/>
                          <a:hlinkClick r:id="rId2"/>
                        </a:rPr>
                        <a:t>TXschools.gov</a:t>
                      </a:r>
                      <a:r>
                        <a:rPr lang="en-US" sz="1600" b="0" i="0" u="none" strike="noStrike" noProof="0">
                          <a:solidFill>
                            <a:srgbClr val="252525"/>
                          </a:solidFill>
                          <a:latin typeface="Aptos"/>
                        </a:rPr>
                        <a:t> The yellow boxes on the slides provide additional guidance, including where data can be easily accessed </a:t>
                      </a:r>
                      <a:endParaRPr lang="en-US" sz="1600" b="0" i="0" u="none" strike="noStrike" noProof="0">
                        <a:solidFill>
                          <a:srgbClr val="000000"/>
                        </a:solidFill>
                        <a:latin typeface="Aptos"/>
                      </a:endParaRPr>
                    </a:p>
                  </a:txBody>
                  <a:tcPr/>
                </a:tc>
                <a:extLst>
                  <a:ext uri="{0D108BD9-81ED-4DB2-BD59-A6C34878D82A}">
                    <a16:rowId xmlns:a16="http://schemas.microsoft.com/office/drawing/2014/main" val="1430278794"/>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252525"/>
                          </a:solidFill>
                          <a:latin typeface="Aptos"/>
                        </a:rPr>
                        <a:t>Slides 12, 16, 19, 24 and 27 </a:t>
                      </a:r>
                      <a:r>
                        <a:rPr lang="en-US" sz="1600" b="0" i="0" u="none" strike="noStrike" noProof="0">
                          <a:solidFill>
                            <a:srgbClr val="252525"/>
                          </a:solidFill>
                          <a:latin typeface="Aptos"/>
                        </a:rPr>
                        <a:t>have orange boxes with links to our</a:t>
                      </a:r>
                      <a:r>
                        <a:rPr lang="en-US" sz="1600" b="1" i="0" u="none" strike="noStrike" noProof="0">
                          <a:solidFill>
                            <a:srgbClr val="252525"/>
                          </a:solidFill>
                          <a:latin typeface="Aptos"/>
                        </a:rPr>
                        <a:t> </a:t>
                      </a:r>
                      <a:r>
                        <a:rPr lang="en-US" sz="1600" b="1" i="0" u="none" strike="noStrike" noProof="0">
                          <a:solidFill>
                            <a:srgbClr val="000000"/>
                          </a:solidFill>
                          <a:latin typeface="Aptos"/>
                          <a:hlinkClick r:id="rId3"/>
                        </a:rPr>
                        <a:t>“How Accountability Works”</a:t>
                      </a:r>
                      <a:r>
                        <a:rPr lang="en-US" sz="1600" b="1" i="0" u="none" strike="noStrike" noProof="0">
                          <a:solidFill>
                            <a:srgbClr val="252525"/>
                          </a:solidFill>
                          <a:latin typeface="Aptos"/>
                        </a:rPr>
                        <a:t> </a:t>
                      </a:r>
                      <a:r>
                        <a:rPr lang="en-US" sz="1600" b="0" i="0" u="none" strike="noStrike" noProof="0">
                          <a:solidFill>
                            <a:srgbClr val="252525"/>
                          </a:solidFill>
                          <a:latin typeface="Aptos"/>
                        </a:rPr>
                        <a:t>infographics. These provide concrete examples of how ratings are calculated and are helpful for clarifying methodology with stakeholders.</a:t>
                      </a:r>
                      <a:endParaRPr lang="en-US" sz="1600" b="0" i="0" u="none" strike="noStrike" noProof="0">
                        <a:solidFill>
                          <a:srgbClr val="000000"/>
                        </a:solidFill>
                        <a:latin typeface="Aptos"/>
                      </a:endParaRPr>
                    </a:p>
                  </a:txBody>
                  <a:tcPr/>
                </a:tc>
                <a:extLst>
                  <a:ext uri="{0D108BD9-81ED-4DB2-BD59-A6C34878D82A}">
                    <a16:rowId xmlns:a16="http://schemas.microsoft.com/office/drawing/2014/main" val="2722564000"/>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252525"/>
                          </a:solidFill>
                          <a:latin typeface="Aptos"/>
                        </a:rPr>
                        <a:t>Slides 28 and 29</a:t>
                      </a:r>
                      <a:r>
                        <a:rPr lang="en-US" sz="1600" b="0" i="0" u="none" strike="noStrike" noProof="0">
                          <a:solidFill>
                            <a:srgbClr val="252525"/>
                          </a:solidFill>
                          <a:latin typeface="Aptos"/>
                        </a:rPr>
                        <a:t> are specific to specific school types. Use 28 if you are an elementary/middle school. High schools and K12s should use 29. </a:t>
                      </a:r>
                      <a:endParaRPr lang="en-US" sz="1600" b="0" i="0" u="none" strike="noStrike" noProof="0">
                        <a:solidFill>
                          <a:srgbClr val="000000"/>
                        </a:solidFill>
                        <a:latin typeface="Aptos"/>
                      </a:endParaRPr>
                    </a:p>
                  </a:txBody>
                  <a:tcPr/>
                </a:tc>
                <a:extLst>
                  <a:ext uri="{0D108BD9-81ED-4DB2-BD59-A6C34878D82A}">
                    <a16:rowId xmlns:a16="http://schemas.microsoft.com/office/drawing/2014/main" val="2193497057"/>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252525"/>
                          </a:solidFill>
                          <a:latin typeface="Aptos"/>
                        </a:rPr>
                        <a:t>Slides 42-45</a:t>
                      </a:r>
                      <a:r>
                        <a:rPr lang="en-US" sz="1600" b="0" i="0" u="none" strike="noStrike" noProof="0">
                          <a:solidFill>
                            <a:srgbClr val="252525"/>
                          </a:solidFill>
                          <a:latin typeface="Aptos"/>
                        </a:rPr>
                        <a:t> provide space for you to summarize your wins, areas of opportunity and next steps </a:t>
                      </a:r>
                      <a:endParaRPr lang="en-US" sz="1600" b="0" i="0" u="none" strike="noStrike" noProof="0">
                        <a:solidFill>
                          <a:srgbClr val="000000"/>
                        </a:solidFill>
                        <a:latin typeface="Aptos"/>
                      </a:endParaRPr>
                    </a:p>
                  </a:txBody>
                  <a:tcPr/>
                </a:tc>
                <a:extLst>
                  <a:ext uri="{0D108BD9-81ED-4DB2-BD59-A6C34878D82A}">
                    <a16:rowId xmlns:a16="http://schemas.microsoft.com/office/drawing/2014/main" val="2565776023"/>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252525"/>
                          </a:solidFill>
                          <a:latin typeface="Aptos"/>
                        </a:rPr>
                        <a:t>Slides 2-41 </a:t>
                      </a:r>
                      <a:r>
                        <a:rPr lang="en-US" sz="1600" b="0" i="0" u="none" strike="noStrike" noProof="0">
                          <a:solidFill>
                            <a:srgbClr val="252525"/>
                          </a:solidFill>
                          <a:latin typeface="Aptos"/>
                        </a:rPr>
                        <a:t>include a sample script. Please feel free to use or adapt the script to match your preferred level of detail and presentation style. The script includes statewide data summaries and transition language to help you highlight your campus’s performance.</a:t>
                      </a:r>
                      <a:endParaRPr lang="en-US" sz="1600" b="0" i="0" u="none" strike="noStrike" noProof="0">
                        <a:solidFill>
                          <a:srgbClr val="000000"/>
                        </a:solidFill>
                        <a:latin typeface="Aptos"/>
                      </a:endParaRPr>
                    </a:p>
                  </a:txBody>
                  <a:tcPr/>
                </a:tc>
                <a:extLst>
                  <a:ext uri="{0D108BD9-81ED-4DB2-BD59-A6C34878D82A}">
                    <a16:rowId xmlns:a16="http://schemas.microsoft.com/office/drawing/2014/main" val="2740062114"/>
                  </a:ext>
                </a:extLst>
              </a:tr>
              <a:tr h="370840">
                <a:tc>
                  <a:txBody>
                    <a:bodyPr/>
                    <a:lstStyle/>
                    <a:p>
                      <a:pPr marL="342900" marR="0" lvl="0" indent="-342900">
                        <a:lnSpc>
                          <a:spcPct val="100000"/>
                        </a:lnSpc>
                        <a:spcBef>
                          <a:spcPts val="0"/>
                        </a:spcBef>
                        <a:spcAft>
                          <a:spcPts val="0"/>
                        </a:spcAft>
                        <a:buClr>
                          <a:srgbClr val="000000"/>
                        </a:buClr>
                        <a:buFont typeface="Arial,Sans-Serif"/>
                        <a:buChar char="•"/>
                      </a:pPr>
                      <a:r>
                        <a:rPr lang="en-US" sz="1600" b="1" i="0" u="none" strike="noStrike" noProof="0">
                          <a:solidFill>
                            <a:srgbClr val="000000"/>
                          </a:solidFill>
                          <a:latin typeface="Aptos"/>
                        </a:rPr>
                        <a:t>Slides 47-50 </a:t>
                      </a:r>
                      <a:r>
                        <a:rPr lang="en-US" sz="1600" b="0" i="0" u="none" strike="noStrike" noProof="0">
                          <a:solidFill>
                            <a:srgbClr val="000000"/>
                          </a:solidFill>
                          <a:latin typeface="Aptos"/>
                        </a:rPr>
                        <a:t>show statewide performance over time by campus type. If you would like to include this data, copy the chart for your campus type onto slide </a:t>
                      </a:r>
                      <a:r>
                        <a:rPr lang="en-US" sz="1600" b="1" i="0" u="none" strike="noStrike" noProof="0">
                          <a:solidFill>
                            <a:srgbClr val="000000"/>
                          </a:solidFill>
                          <a:latin typeface="Aptos"/>
                        </a:rPr>
                        <a:t>16</a:t>
                      </a:r>
                      <a:r>
                        <a:rPr lang="en-US" sz="1600" b="0" i="0" u="none" strike="noStrike" noProof="0">
                          <a:solidFill>
                            <a:srgbClr val="000000"/>
                          </a:solidFill>
                          <a:latin typeface="Aptos"/>
                        </a:rPr>
                        <a:t>.</a:t>
                      </a:r>
                    </a:p>
                  </a:txBody>
                  <a:tcPr/>
                </a:tc>
                <a:extLst>
                  <a:ext uri="{0D108BD9-81ED-4DB2-BD59-A6C34878D82A}">
                    <a16:rowId xmlns:a16="http://schemas.microsoft.com/office/drawing/2014/main" val="1093072812"/>
                  </a:ext>
                </a:extLst>
              </a:tr>
            </a:tbl>
          </a:graphicData>
        </a:graphic>
      </p:graphicFrame>
      <p:sp>
        <p:nvSpPr>
          <p:cNvPr id="6" name="Star: 5 Points 5">
            <a:extLst>
              <a:ext uri="{FF2B5EF4-FFF2-40B4-BE49-F238E27FC236}">
                <a16:creationId xmlns:a16="http://schemas.microsoft.com/office/drawing/2014/main" id="{891BBFFE-729C-0B1D-66CB-92BDE7FA2018}"/>
              </a:ext>
              <a:ext uri="{C183D7F6-B498-43B3-948B-1728B52AA6E4}">
                <adec:decorative xmlns:adec="http://schemas.microsoft.com/office/drawing/2017/decorative" val="1"/>
              </a:ext>
            </a:extLst>
          </p:cNvPr>
          <p:cNvSpPr/>
          <p:nvPr/>
        </p:nvSpPr>
        <p:spPr>
          <a:xfrm>
            <a:off x="11530467" y="2723135"/>
            <a:ext cx="415716" cy="39042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470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7FECC-CBD8-F700-2D2A-38E00EED56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D3FA7D-4241-4ABE-4440-DE88418766C6}"/>
              </a:ext>
            </a:extLst>
          </p:cNvPr>
          <p:cNvSpPr>
            <a:spLocks noGrp="1"/>
          </p:cNvSpPr>
          <p:nvPr>
            <p:ph type="ctrTitle"/>
          </p:nvPr>
        </p:nvSpPr>
        <p:spPr>
          <a:xfrm>
            <a:off x="1562595" y="2712854"/>
            <a:ext cx="9386446" cy="1440899"/>
          </a:xfrm>
        </p:spPr>
        <p:txBody>
          <a:bodyPr anchor="ctr"/>
          <a:lstStyle/>
          <a:p>
            <a:r>
              <a:rPr lang="en-US"/>
              <a:t>Purpose of </a:t>
            </a:r>
            <a:r>
              <a:rPr lang="en-US" i="1"/>
              <a:t>A-F</a:t>
            </a:r>
            <a:endParaRPr lang="en-US"/>
          </a:p>
        </p:txBody>
      </p:sp>
    </p:spTree>
    <p:extLst>
      <p:ext uri="{BB962C8B-B14F-4D97-AF65-F5344CB8AC3E}">
        <p14:creationId xmlns:p14="http://schemas.microsoft.com/office/powerpoint/2010/main" val="2277265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2505075"/>
            <a:ext cx="12192000" cy="3028950"/>
          </a:xfrm>
          <a:custGeom>
            <a:avLst/>
            <a:gdLst/>
            <a:ahLst/>
            <a:cxnLst/>
            <a:rect l="l" t="t" r="r" b="b"/>
            <a:pathLst>
              <a:path w="12192000" h="3028950">
                <a:moveTo>
                  <a:pt x="12192000" y="0"/>
                </a:moveTo>
                <a:lnTo>
                  <a:pt x="0" y="0"/>
                </a:lnTo>
                <a:lnTo>
                  <a:pt x="0" y="3028950"/>
                </a:lnTo>
                <a:lnTo>
                  <a:pt x="12192000" y="3028950"/>
                </a:lnTo>
                <a:lnTo>
                  <a:pt x="12192000" y="0"/>
                </a:lnTo>
                <a:close/>
              </a:path>
            </a:pathLst>
          </a:custGeom>
          <a:solidFill>
            <a:srgbClr val="0D6CB8"/>
          </a:solidFill>
        </p:spPr>
        <p:txBody>
          <a:bodyPr wrap="square" lIns="0" tIns="0" rIns="0" bIns="0" rtlCol="0"/>
          <a:lstStyle/>
          <a:p>
            <a:endParaRPr/>
          </a:p>
        </p:txBody>
      </p:sp>
      <p:sp>
        <p:nvSpPr>
          <p:cNvPr id="3" name="object 3"/>
          <p:cNvSpPr txBox="1">
            <a:spLocks noGrp="1"/>
          </p:cNvSpPr>
          <p:nvPr>
            <p:ph type="ctrTitle"/>
          </p:nvPr>
        </p:nvSpPr>
        <p:spPr>
          <a:xfrm>
            <a:off x="364490" y="191388"/>
            <a:ext cx="8562340" cy="629018"/>
          </a:xfrm>
          <a:prstGeom prst="rect">
            <a:avLst/>
          </a:prstGeom>
        </p:spPr>
        <p:txBody>
          <a:bodyPr vert="horz" wrap="square" lIns="0" tIns="13335" rIns="0" bIns="0" rtlCol="0" anchor="t">
            <a:spAutoFit/>
          </a:bodyPr>
          <a:lstStyle/>
          <a:p>
            <a:pPr marL="12700">
              <a:lnSpc>
                <a:spcPct val="100000"/>
              </a:lnSpc>
              <a:spcBef>
                <a:spcPts val="105"/>
              </a:spcBef>
            </a:pPr>
            <a:r>
              <a:rPr sz="4000" b="1"/>
              <a:t>Expectations</a:t>
            </a:r>
            <a:r>
              <a:rPr sz="4000" b="1" spc="-180"/>
              <a:t> </a:t>
            </a:r>
            <a:r>
              <a:rPr sz="4000" b="1" spc="-10"/>
              <a:t>Matter</a:t>
            </a:r>
            <a:endParaRPr lang="en-US" sz="4000" b="1">
              <a:ea typeface="Calibri Light"/>
            </a:endParaRPr>
          </a:p>
        </p:txBody>
      </p:sp>
      <p:sp>
        <p:nvSpPr>
          <p:cNvPr id="4" name="object 4"/>
          <p:cNvSpPr txBox="1"/>
          <p:nvPr/>
        </p:nvSpPr>
        <p:spPr>
          <a:xfrm>
            <a:off x="736917" y="1559813"/>
            <a:ext cx="10654665" cy="518159"/>
          </a:xfrm>
          <a:prstGeom prst="rect">
            <a:avLst/>
          </a:prstGeom>
        </p:spPr>
        <p:txBody>
          <a:bodyPr vert="horz" wrap="square" lIns="0" tIns="16510" rIns="0" bIns="0" rtlCol="0">
            <a:spAutoFit/>
          </a:bodyPr>
          <a:lstStyle/>
          <a:p>
            <a:pPr marL="12700">
              <a:lnSpc>
                <a:spcPct val="100000"/>
              </a:lnSpc>
              <a:spcBef>
                <a:spcPts val="130"/>
              </a:spcBef>
            </a:pPr>
            <a:r>
              <a:rPr sz="3200">
                <a:solidFill>
                  <a:srgbClr val="252525"/>
                </a:solidFill>
                <a:latin typeface="Calibri"/>
                <a:cs typeface="Calibri"/>
              </a:rPr>
              <a:t>We believe</a:t>
            </a:r>
            <a:r>
              <a:rPr sz="3200" spc="-75">
                <a:solidFill>
                  <a:srgbClr val="252525"/>
                </a:solidFill>
                <a:latin typeface="Calibri"/>
                <a:cs typeface="Calibri"/>
              </a:rPr>
              <a:t> </a:t>
            </a:r>
            <a:r>
              <a:rPr sz="3200">
                <a:solidFill>
                  <a:srgbClr val="252525"/>
                </a:solidFill>
                <a:latin typeface="Calibri"/>
                <a:cs typeface="Calibri"/>
              </a:rPr>
              <a:t>that</a:t>
            </a:r>
            <a:r>
              <a:rPr sz="3200" spc="-70">
                <a:solidFill>
                  <a:srgbClr val="252525"/>
                </a:solidFill>
                <a:latin typeface="Calibri"/>
                <a:cs typeface="Calibri"/>
              </a:rPr>
              <a:t> </a:t>
            </a:r>
            <a:r>
              <a:rPr sz="3200">
                <a:solidFill>
                  <a:srgbClr val="252525"/>
                </a:solidFill>
                <a:latin typeface="Calibri"/>
                <a:cs typeface="Calibri"/>
              </a:rPr>
              <a:t>all</a:t>
            </a:r>
            <a:r>
              <a:rPr sz="3200" spc="-25">
                <a:solidFill>
                  <a:srgbClr val="252525"/>
                </a:solidFill>
                <a:latin typeface="Calibri"/>
                <a:cs typeface="Calibri"/>
              </a:rPr>
              <a:t> </a:t>
            </a:r>
            <a:r>
              <a:rPr sz="3200">
                <a:solidFill>
                  <a:srgbClr val="252525"/>
                </a:solidFill>
                <a:latin typeface="Calibri"/>
                <a:cs typeface="Calibri"/>
              </a:rPr>
              <a:t>students</a:t>
            </a:r>
            <a:r>
              <a:rPr sz="3200" spc="-105">
                <a:solidFill>
                  <a:srgbClr val="252525"/>
                </a:solidFill>
                <a:latin typeface="Calibri"/>
                <a:cs typeface="Calibri"/>
              </a:rPr>
              <a:t> </a:t>
            </a:r>
            <a:r>
              <a:rPr sz="3200">
                <a:solidFill>
                  <a:srgbClr val="252525"/>
                </a:solidFill>
                <a:latin typeface="Calibri"/>
                <a:cs typeface="Calibri"/>
              </a:rPr>
              <a:t>can</a:t>
            </a:r>
            <a:r>
              <a:rPr sz="3200" spc="-90">
                <a:solidFill>
                  <a:srgbClr val="252525"/>
                </a:solidFill>
                <a:latin typeface="Calibri"/>
                <a:cs typeface="Calibri"/>
              </a:rPr>
              <a:t> </a:t>
            </a:r>
            <a:r>
              <a:rPr sz="3200">
                <a:solidFill>
                  <a:srgbClr val="252525"/>
                </a:solidFill>
                <a:latin typeface="Calibri"/>
                <a:cs typeface="Calibri"/>
              </a:rPr>
              <a:t>learn</a:t>
            </a:r>
            <a:r>
              <a:rPr sz="3200" spc="-90">
                <a:solidFill>
                  <a:srgbClr val="252525"/>
                </a:solidFill>
                <a:latin typeface="Calibri"/>
                <a:cs typeface="Calibri"/>
              </a:rPr>
              <a:t> </a:t>
            </a:r>
            <a:r>
              <a:rPr sz="3200">
                <a:solidFill>
                  <a:srgbClr val="252525"/>
                </a:solidFill>
                <a:latin typeface="Calibri"/>
                <a:cs typeface="Calibri"/>
              </a:rPr>
              <a:t>and</a:t>
            </a:r>
            <a:r>
              <a:rPr sz="3200" spc="-15">
                <a:solidFill>
                  <a:srgbClr val="252525"/>
                </a:solidFill>
                <a:latin typeface="Calibri"/>
                <a:cs typeface="Calibri"/>
              </a:rPr>
              <a:t> </a:t>
            </a:r>
            <a:r>
              <a:rPr sz="3200">
                <a:solidFill>
                  <a:srgbClr val="252525"/>
                </a:solidFill>
                <a:latin typeface="Calibri"/>
                <a:cs typeface="Calibri"/>
              </a:rPr>
              <a:t>achieve</a:t>
            </a:r>
            <a:r>
              <a:rPr sz="3200" spc="-150">
                <a:solidFill>
                  <a:srgbClr val="252525"/>
                </a:solidFill>
                <a:latin typeface="Calibri"/>
                <a:cs typeface="Calibri"/>
              </a:rPr>
              <a:t> </a:t>
            </a:r>
            <a:r>
              <a:rPr sz="3200">
                <a:solidFill>
                  <a:srgbClr val="252525"/>
                </a:solidFill>
                <a:latin typeface="Calibri"/>
                <a:cs typeface="Calibri"/>
              </a:rPr>
              <a:t>at</a:t>
            </a:r>
            <a:r>
              <a:rPr sz="3200" spc="-70">
                <a:solidFill>
                  <a:srgbClr val="252525"/>
                </a:solidFill>
                <a:latin typeface="Calibri"/>
                <a:cs typeface="Calibri"/>
              </a:rPr>
              <a:t> </a:t>
            </a:r>
            <a:r>
              <a:rPr sz="3200">
                <a:solidFill>
                  <a:srgbClr val="252525"/>
                </a:solidFill>
                <a:latin typeface="Calibri"/>
                <a:cs typeface="Calibri"/>
              </a:rPr>
              <a:t>high</a:t>
            </a:r>
            <a:r>
              <a:rPr sz="3200" spc="-25">
                <a:solidFill>
                  <a:srgbClr val="252525"/>
                </a:solidFill>
                <a:latin typeface="Calibri"/>
                <a:cs typeface="Calibri"/>
              </a:rPr>
              <a:t> </a:t>
            </a:r>
            <a:r>
              <a:rPr sz="3200" spc="-10">
                <a:solidFill>
                  <a:srgbClr val="252525"/>
                </a:solidFill>
                <a:latin typeface="Calibri"/>
                <a:cs typeface="Calibri"/>
              </a:rPr>
              <a:t>levels.</a:t>
            </a:r>
            <a:endParaRPr sz="3200">
              <a:latin typeface="Calibri"/>
              <a:cs typeface="Calibri"/>
            </a:endParaRPr>
          </a:p>
        </p:txBody>
      </p:sp>
      <p:sp>
        <p:nvSpPr>
          <p:cNvPr id="5" name="object 5"/>
          <p:cNvSpPr txBox="1"/>
          <p:nvPr/>
        </p:nvSpPr>
        <p:spPr>
          <a:xfrm>
            <a:off x="11797283" y="6658292"/>
            <a:ext cx="77470" cy="152400"/>
          </a:xfrm>
          <a:prstGeom prst="rect">
            <a:avLst/>
          </a:prstGeom>
        </p:spPr>
        <p:txBody>
          <a:bodyPr vert="horz" wrap="square" lIns="0" tIns="0" rIns="0" bIns="0" rtlCol="0">
            <a:spAutoFit/>
          </a:bodyPr>
          <a:lstStyle/>
          <a:p>
            <a:pPr>
              <a:lnSpc>
                <a:spcPts val="1140"/>
              </a:lnSpc>
            </a:pPr>
            <a:r>
              <a:rPr sz="1200" spc="-60">
                <a:solidFill>
                  <a:srgbClr val="888888"/>
                </a:solidFill>
                <a:latin typeface="Calibri"/>
                <a:cs typeface="Calibri"/>
              </a:rPr>
              <a:t>4</a:t>
            </a:r>
            <a:endParaRPr sz="1200">
              <a:latin typeface="Calibri"/>
              <a:cs typeface="Calibri"/>
            </a:endParaRPr>
          </a:p>
        </p:txBody>
      </p:sp>
      <p:grpSp>
        <p:nvGrpSpPr>
          <p:cNvPr id="6" name="object 6">
            <a:extLst>
              <a:ext uri="{C183D7F6-B498-43B3-948B-1728B52AA6E4}">
                <adec:decorative xmlns:adec="http://schemas.microsoft.com/office/drawing/2017/decorative" val="1"/>
              </a:ext>
            </a:extLst>
          </p:cNvPr>
          <p:cNvGrpSpPr/>
          <p:nvPr/>
        </p:nvGrpSpPr>
        <p:grpSpPr>
          <a:xfrm>
            <a:off x="0" y="2352675"/>
            <a:ext cx="12192000" cy="4505325"/>
            <a:chOff x="0" y="2352675"/>
            <a:chExt cx="12192000" cy="4505325"/>
          </a:xfrm>
        </p:grpSpPr>
        <p:pic>
          <p:nvPicPr>
            <p:cNvPr id="7" name="object 7"/>
            <p:cNvPicPr/>
            <p:nvPr/>
          </p:nvPicPr>
          <p:blipFill>
            <a:blip r:embed="rId3" cstate="print"/>
            <a:stretch>
              <a:fillRect/>
            </a:stretch>
          </p:blipFill>
          <p:spPr>
            <a:xfrm>
              <a:off x="0" y="6257923"/>
              <a:ext cx="12191999" cy="600074"/>
            </a:xfrm>
            <a:prstGeom prst="rect">
              <a:avLst/>
            </a:prstGeom>
          </p:spPr>
        </p:pic>
        <p:pic>
          <p:nvPicPr>
            <p:cNvPr id="8" name="object 8"/>
            <p:cNvPicPr/>
            <p:nvPr/>
          </p:nvPicPr>
          <p:blipFill>
            <a:blip r:embed="rId4" cstate="print"/>
            <a:stretch>
              <a:fillRect/>
            </a:stretch>
          </p:blipFill>
          <p:spPr>
            <a:xfrm>
              <a:off x="2009774" y="2352675"/>
              <a:ext cx="7772400" cy="4505322"/>
            </a:xfrm>
            <a:prstGeom prst="rect">
              <a:avLst/>
            </a:prstGeom>
          </p:spPr>
        </p:pic>
      </p:grpSp>
      <p:sp>
        <p:nvSpPr>
          <p:cNvPr id="9" name="object 9"/>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3</a:t>
            </a:fld>
            <a:endParaRPr spc="-25"/>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318134" y="27622"/>
            <a:ext cx="11555730" cy="794384"/>
          </a:xfrm>
          <a:prstGeom prst="rect">
            <a:avLst/>
          </a:prstGeom>
        </p:spPr>
        <p:txBody>
          <a:bodyPr vert="horz" wrap="square" lIns="0" tIns="177101" rIns="0" bIns="0" rtlCol="0" anchor="t">
            <a:spAutoFit/>
          </a:bodyPr>
          <a:lstStyle/>
          <a:p>
            <a:pPr marL="59055">
              <a:lnSpc>
                <a:spcPct val="100000"/>
              </a:lnSpc>
              <a:spcBef>
                <a:spcPts val="105"/>
              </a:spcBef>
            </a:pPr>
            <a:r>
              <a:rPr sz="4000" b="1"/>
              <a:t>Expectations</a:t>
            </a:r>
            <a:r>
              <a:rPr sz="4000" b="1" spc="-110"/>
              <a:t> </a:t>
            </a:r>
            <a:r>
              <a:rPr sz="4000" b="1" spc="-50"/>
              <a:t>Matter,</a:t>
            </a:r>
            <a:r>
              <a:rPr sz="4000" b="1" spc="-275"/>
              <a:t> </a:t>
            </a:r>
            <a:r>
              <a:rPr sz="4000" b="1"/>
              <a:t>At</a:t>
            </a:r>
            <a:r>
              <a:rPr sz="4000" b="1" spc="-35"/>
              <a:t> </a:t>
            </a:r>
            <a:r>
              <a:rPr sz="4000" b="1"/>
              <a:t>All</a:t>
            </a:r>
            <a:r>
              <a:rPr sz="4000" b="1" spc="-85"/>
              <a:t> </a:t>
            </a:r>
            <a:r>
              <a:rPr sz="4000" b="1"/>
              <a:t>Grade</a:t>
            </a:r>
            <a:r>
              <a:rPr sz="4000" b="1" spc="-85"/>
              <a:t> </a:t>
            </a:r>
            <a:r>
              <a:rPr sz="4000" b="1" spc="-10"/>
              <a:t>Levels</a:t>
            </a:r>
            <a:endParaRPr lang="en-US" sz="4000" b="1">
              <a:ea typeface="Calibri Light"/>
            </a:endParaRPr>
          </a:p>
        </p:txBody>
      </p:sp>
      <p:sp>
        <p:nvSpPr>
          <p:cNvPr id="7" name="object 7"/>
          <p:cNvSpPr txBox="1"/>
          <p:nvPr/>
        </p:nvSpPr>
        <p:spPr>
          <a:xfrm>
            <a:off x="577850" y="1505585"/>
            <a:ext cx="11008995" cy="1126490"/>
          </a:xfrm>
          <a:prstGeom prst="rect">
            <a:avLst/>
          </a:prstGeom>
        </p:spPr>
        <p:txBody>
          <a:bodyPr vert="horz" wrap="square" lIns="0" tIns="11430" rIns="0" bIns="0" rtlCol="0">
            <a:spAutoFit/>
          </a:bodyPr>
          <a:lstStyle/>
          <a:p>
            <a:pPr marL="12700" marR="5080">
              <a:lnSpc>
                <a:spcPct val="100400"/>
              </a:lnSpc>
              <a:spcBef>
                <a:spcPts val="90"/>
              </a:spcBef>
              <a:tabLst>
                <a:tab pos="8400415" algn="l"/>
              </a:tabLst>
            </a:pPr>
            <a:r>
              <a:rPr sz="2400" b="0">
                <a:solidFill>
                  <a:srgbClr val="252525"/>
                </a:solidFill>
                <a:latin typeface="Calibri Light"/>
                <a:cs typeface="Calibri Light"/>
              </a:rPr>
              <a:t>The</a:t>
            </a:r>
            <a:r>
              <a:rPr sz="2400" b="0" spc="-5">
                <a:solidFill>
                  <a:srgbClr val="252525"/>
                </a:solidFill>
                <a:latin typeface="Calibri Light"/>
                <a:cs typeface="Calibri Light"/>
              </a:rPr>
              <a:t> </a:t>
            </a:r>
            <a:r>
              <a:rPr sz="2400" b="0">
                <a:solidFill>
                  <a:srgbClr val="252525"/>
                </a:solidFill>
                <a:latin typeface="Calibri Light"/>
                <a:cs typeface="Calibri Light"/>
              </a:rPr>
              <a:t>State</a:t>
            </a:r>
            <a:r>
              <a:rPr sz="2400" b="0" spc="-80">
                <a:solidFill>
                  <a:srgbClr val="252525"/>
                </a:solidFill>
                <a:latin typeface="Calibri Light"/>
                <a:cs typeface="Calibri Light"/>
              </a:rPr>
              <a:t> </a:t>
            </a:r>
            <a:r>
              <a:rPr sz="2400" b="0">
                <a:solidFill>
                  <a:srgbClr val="252525"/>
                </a:solidFill>
                <a:latin typeface="Calibri Light"/>
                <a:cs typeface="Calibri Light"/>
              </a:rPr>
              <a:t>Board</a:t>
            </a:r>
            <a:r>
              <a:rPr sz="2400" b="0" spc="-65">
                <a:solidFill>
                  <a:srgbClr val="252525"/>
                </a:solidFill>
                <a:latin typeface="Calibri Light"/>
                <a:cs typeface="Calibri Light"/>
              </a:rPr>
              <a:t> </a:t>
            </a:r>
            <a:r>
              <a:rPr sz="2400" b="0">
                <a:solidFill>
                  <a:srgbClr val="252525"/>
                </a:solidFill>
                <a:latin typeface="Calibri Light"/>
                <a:cs typeface="Calibri Light"/>
              </a:rPr>
              <a:t>of</a:t>
            </a:r>
            <a:r>
              <a:rPr sz="2400" b="0" spc="-60">
                <a:solidFill>
                  <a:srgbClr val="252525"/>
                </a:solidFill>
                <a:latin typeface="Calibri Light"/>
                <a:cs typeface="Calibri Light"/>
              </a:rPr>
              <a:t> </a:t>
            </a:r>
            <a:r>
              <a:rPr sz="2400" b="0">
                <a:solidFill>
                  <a:srgbClr val="252525"/>
                </a:solidFill>
                <a:latin typeface="Calibri Light"/>
                <a:cs typeface="Calibri Light"/>
              </a:rPr>
              <a:t>Education</a:t>
            </a:r>
            <a:r>
              <a:rPr sz="2400" b="0" spc="-215">
                <a:solidFill>
                  <a:srgbClr val="252525"/>
                </a:solidFill>
                <a:latin typeface="Calibri Light"/>
                <a:cs typeface="Calibri Light"/>
              </a:rPr>
              <a:t> </a:t>
            </a:r>
            <a:r>
              <a:rPr sz="2400" b="0">
                <a:solidFill>
                  <a:srgbClr val="252525"/>
                </a:solidFill>
                <a:latin typeface="Calibri Light"/>
                <a:cs typeface="Calibri Light"/>
              </a:rPr>
              <a:t>has</a:t>
            </a:r>
            <a:r>
              <a:rPr sz="2400" b="0" spc="-45">
                <a:solidFill>
                  <a:srgbClr val="252525"/>
                </a:solidFill>
                <a:latin typeface="Calibri Light"/>
                <a:cs typeface="Calibri Light"/>
              </a:rPr>
              <a:t> </a:t>
            </a:r>
            <a:r>
              <a:rPr sz="2400" b="0">
                <a:solidFill>
                  <a:srgbClr val="252525"/>
                </a:solidFill>
                <a:latin typeface="Calibri Light"/>
                <a:cs typeface="Calibri Light"/>
              </a:rPr>
              <a:t>defined</a:t>
            </a:r>
            <a:r>
              <a:rPr sz="2400" b="0" spc="-140">
                <a:solidFill>
                  <a:srgbClr val="252525"/>
                </a:solidFill>
                <a:latin typeface="Calibri Light"/>
                <a:cs typeface="Calibri Light"/>
              </a:rPr>
              <a:t> </a:t>
            </a:r>
            <a:r>
              <a:rPr sz="2400" b="0">
                <a:solidFill>
                  <a:srgbClr val="252525"/>
                </a:solidFill>
                <a:latin typeface="Calibri Light"/>
                <a:cs typeface="Calibri Light"/>
              </a:rPr>
              <a:t>what</a:t>
            </a:r>
            <a:r>
              <a:rPr sz="2400" b="0" spc="-60">
                <a:solidFill>
                  <a:srgbClr val="252525"/>
                </a:solidFill>
                <a:latin typeface="Calibri Light"/>
                <a:cs typeface="Calibri Light"/>
              </a:rPr>
              <a:t> </a:t>
            </a:r>
            <a:r>
              <a:rPr sz="2400" b="0">
                <a:solidFill>
                  <a:srgbClr val="252525"/>
                </a:solidFill>
                <a:latin typeface="Calibri Light"/>
                <a:cs typeface="Calibri Light"/>
              </a:rPr>
              <a:t>all</a:t>
            </a:r>
            <a:r>
              <a:rPr sz="2400" b="0" spc="-20">
                <a:solidFill>
                  <a:srgbClr val="252525"/>
                </a:solidFill>
                <a:latin typeface="Calibri Light"/>
                <a:cs typeface="Calibri Light"/>
              </a:rPr>
              <a:t> </a:t>
            </a:r>
            <a:r>
              <a:rPr sz="2400" b="0">
                <a:solidFill>
                  <a:srgbClr val="252525"/>
                </a:solidFill>
                <a:latin typeface="Calibri Light"/>
                <a:cs typeface="Calibri Light"/>
              </a:rPr>
              <a:t>students</a:t>
            </a:r>
            <a:r>
              <a:rPr sz="2400" b="0" spc="-195">
                <a:solidFill>
                  <a:srgbClr val="252525"/>
                </a:solidFill>
                <a:latin typeface="Calibri Light"/>
                <a:cs typeface="Calibri Light"/>
              </a:rPr>
              <a:t> </a:t>
            </a:r>
            <a:r>
              <a:rPr sz="2400" b="0">
                <a:solidFill>
                  <a:srgbClr val="252525"/>
                </a:solidFill>
                <a:latin typeface="Calibri Light"/>
                <a:cs typeface="Calibri Light"/>
              </a:rPr>
              <a:t>should know</a:t>
            </a:r>
            <a:r>
              <a:rPr sz="2400" b="0" spc="-120">
                <a:solidFill>
                  <a:srgbClr val="252525"/>
                </a:solidFill>
                <a:latin typeface="Calibri Light"/>
                <a:cs typeface="Calibri Light"/>
              </a:rPr>
              <a:t> </a:t>
            </a:r>
            <a:r>
              <a:rPr sz="2400" b="0">
                <a:solidFill>
                  <a:srgbClr val="252525"/>
                </a:solidFill>
                <a:latin typeface="Calibri Light"/>
                <a:cs typeface="Calibri Light"/>
              </a:rPr>
              <a:t>and</a:t>
            </a:r>
            <a:r>
              <a:rPr sz="2400" b="0" spc="10">
                <a:solidFill>
                  <a:srgbClr val="252525"/>
                </a:solidFill>
                <a:latin typeface="Calibri Light"/>
                <a:cs typeface="Calibri Light"/>
              </a:rPr>
              <a:t> </a:t>
            </a:r>
            <a:r>
              <a:rPr sz="2400" b="0">
                <a:solidFill>
                  <a:srgbClr val="252525"/>
                </a:solidFill>
                <a:latin typeface="Calibri Light"/>
                <a:cs typeface="Calibri Light"/>
              </a:rPr>
              <a:t>be</a:t>
            </a:r>
            <a:r>
              <a:rPr sz="2400" b="0" spc="-5">
                <a:solidFill>
                  <a:srgbClr val="252525"/>
                </a:solidFill>
                <a:latin typeface="Calibri Light"/>
                <a:cs typeface="Calibri Light"/>
              </a:rPr>
              <a:t> </a:t>
            </a:r>
            <a:r>
              <a:rPr sz="2400" b="0">
                <a:solidFill>
                  <a:srgbClr val="252525"/>
                </a:solidFill>
                <a:latin typeface="Calibri Light"/>
                <a:cs typeface="Calibri Light"/>
              </a:rPr>
              <a:t>able</a:t>
            </a:r>
            <a:r>
              <a:rPr sz="2400" b="0" spc="-80">
                <a:solidFill>
                  <a:srgbClr val="252525"/>
                </a:solidFill>
                <a:latin typeface="Calibri Light"/>
                <a:cs typeface="Calibri Light"/>
              </a:rPr>
              <a:t> </a:t>
            </a:r>
            <a:r>
              <a:rPr sz="2400" b="0">
                <a:solidFill>
                  <a:srgbClr val="252525"/>
                </a:solidFill>
                <a:latin typeface="Calibri Light"/>
                <a:cs typeface="Calibri Light"/>
              </a:rPr>
              <a:t>to</a:t>
            </a:r>
            <a:r>
              <a:rPr sz="2400" b="0" spc="-70">
                <a:solidFill>
                  <a:srgbClr val="252525"/>
                </a:solidFill>
                <a:latin typeface="Calibri Light"/>
                <a:cs typeface="Calibri Light"/>
              </a:rPr>
              <a:t> </a:t>
            </a:r>
            <a:r>
              <a:rPr sz="2400" b="0" spc="-25">
                <a:solidFill>
                  <a:srgbClr val="252525"/>
                </a:solidFill>
                <a:latin typeface="Calibri Light"/>
                <a:cs typeface="Calibri Light"/>
              </a:rPr>
              <a:t>do </a:t>
            </a:r>
            <a:r>
              <a:rPr sz="2400" b="0">
                <a:solidFill>
                  <a:srgbClr val="252525"/>
                </a:solidFill>
                <a:latin typeface="Calibri Light"/>
                <a:cs typeface="Calibri Light"/>
              </a:rPr>
              <a:t>at</a:t>
            </a:r>
            <a:r>
              <a:rPr sz="2400" b="0" spc="-80">
                <a:solidFill>
                  <a:srgbClr val="252525"/>
                </a:solidFill>
                <a:latin typeface="Calibri Light"/>
                <a:cs typeface="Calibri Light"/>
              </a:rPr>
              <a:t> </a:t>
            </a:r>
            <a:r>
              <a:rPr sz="2400" b="0">
                <a:solidFill>
                  <a:srgbClr val="252525"/>
                </a:solidFill>
                <a:latin typeface="Calibri Light"/>
                <a:cs typeface="Calibri Light"/>
              </a:rPr>
              <a:t>each</a:t>
            </a:r>
            <a:r>
              <a:rPr sz="2400" b="0" spc="-5">
                <a:solidFill>
                  <a:srgbClr val="252525"/>
                </a:solidFill>
                <a:latin typeface="Calibri Light"/>
                <a:cs typeface="Calibri Light"/>
              </a:rPr>
              <a:t> </a:t>
            </a:r>
            <a:r>
              <a:rPr sz="2400" b="0">
                <a:solidFill>
                  <a:srgbClr val="252525"/>
                </a:solidFill>
                <a:latin typeface="Calibri Light"/>
                <a:cs typeface="Calibri Light"/>
              </a:rPr>
              <a:t>grade</a:t>
            </a:r>
            <a:r>
              <a:rPr sz="2400" b="0" spc="-15">
                <a:solidFill>
                  <a:srgbClr val="252525"/>
                </a:solidFill>
                <a:latin typeface="Calibri Light"/>
                <a:cs typeface="Calibri Light"/>
              </a:rPr>
              <a:t> </a:t>
            </a:r>
            <a:r>
              <a:rPr sz="2400" b="0">
                <a:solidFill>
                  <a:srgbClr val="252525"/>
                </a:solidFill>
                <a:latin typeface="Calibri Light"/>
                <a:cs typeface="Calibri Light"/>
              </a:rPr>
              <a:t>level</a:t>
            </a:r>
            <a:r>
              <a:rPr sz="2400" b="0" spc="-100">
                <a:solidFill>
                  <a:srgbClr val="252525"/>
                </a:solidFill>
                <a:latin typeface="Calibri Light"/>
                <a:cs typeface="Calibri Light"/>
              </a:rPr>
              <a:t> </a:t>
            </a:r>
            <a:r>
              <a:rPr sz="2400" b="0">
                <a:solidFill>
                  <a:srgbClr val="252525"/>
                </a:solidFill>
                <a:latin typeface="Calibri Light"/>
                <a:cs typeface="Calibri Light"/>
              </a:rPr>
              <a:t>if they</a:t>
            </a:r>
            <a:r>
              <a:rPr sz="2400" b="0" spc="-110">
                <a:solidFill>
                  <a:srgbClr val="252525"/>
                </a:solidFill>
                <a:latin typeface="Calibri Light"/>
                <a:cs typeface="Calibri Light"/>
              </a:rPr>
              <a:t> </a:t>
            </a:r>
            <a:r>
              <a:rPr sz="2400" b="0">
                <a:solidFill>
                  <a:srgbClr val="252525"/>
                </a:solidFill>
                <a:latin typeface="Calibri Light"/>
                <a:cs typeface="Calibri Light"/>
              </a:rPr>
              <a:t>are</a:t>
            </a:r>
            <a:r>
              <a:rPr sz="2400" b="0" spc="-90">
                <a:solidFill>
                  <a:srgbClr val="252525"/>
                </a:solidFill>
                <a:latin typeface="Calibri Light"/>
                <a:cs typeface="Calibri Light"/>
              </a:rPr>
              <a:t> </a:t>
            </a:r>
            <a:r>
              <a:rPr sz="2400" b="0">
                <a:solidFill>
                  <a:srgbClr val="252525"/>
                </a:solidFill>
                <a:latin typeface="Calibri Light"/>
                <a:cs typeface="Calibri Light"/>
              </a:rPr>
              <a:t>to</a:t>
            </a:r>
            <a:r>
              <a:rPr sz="2400" b="0" spc="-80">
                <a:solidFill>
                  <a:srgbClr val="252525"/>
                </a:solidFill>
                <a:latin typeface="Calibri Light"/>
                <a:cs typeface="Calibri Light"/>
              </a:rPr>
              <a:t> </a:t>
            </a:r>
            <a:r>
              <a:rPr sz="2400" b="0">
                <a:solidFill>
                  <a:srgbClr val="252525"/>
                </a:solidFill>
                <a:latin typeface="Calibri Light"/>
                <a:cs typeface="Calibri Light"/>
              </a:rPr>
              <a:t>be</a:t>
            </a:r>
            <a:r>
              <a:rPr sz="2400" b="0" spc="-15">
                <a:solidFill>
                  <a:srgbClr val="252525"/>
                </a:solidFill>
                <a:latin typeface="Calibri Light"/>
                <a:cs typeface="Calibri Light"/>
              </a:rPr>
              <a:t> </a:t>
            </a:r>
            <a:r>
              <a:rPr sz="2400" b="0">
                <a:solidFill>
                  <a:srgbClr val="252525"/>
                </a:solidFill>
                <a:latin typeface="Calibri Light"/>
                <a:cs typeface="Calibri Light"/>
              </a:rPr>
              <a:t>well</a:t>
            </a:r>
            <a:r>
              <a:rPr sz="2400" b="0" spc="-35">
                <a:solidFill>
                  <a:srgbClr val="252525"/>
                </a:solidFill>
                <a:latin typeface="Calibri Light"/>
                <a:cs typeface="Calibri Light"/>
              </a:rPr>
              <a:t> </a:t>
            </a:r>
            <a:r>
              <a:rPr sz="2400" b="0" spc="-10">
                <a:solidFill>
                  <a:srgbClr val="252525"/>
                </a:solidFill>
                <a:latin typeface="Calibri Light"/>
                <a:cs typeface="Calibri Light"/>
              </a:rPr>
              <a:t>prepared</a:t>
            </a:r>
            <a:r>
              <a:rPr sz="2400" b="0" spc="-145">
                <a:solidFill>
                  <a:srgbClr val="252525"/>
                </a:solidFill>
                <a:latin typeface="Calibri Light"/>
                <a:cs typeface="Calibri Light"/>
              </a:rPr>
              <a:t> </a:t>
            </a:r>
            <a:r>
              <a:rPr sz="2400" b="0">
                <a:solidFill>
                  <a:srgbClr val="252525"/>
                </a:solidFill>
                <a:latin typeface="Calibri Light"/>
                <a:cs typeface="Calibri Light"/>
              </a:rPr>
              <a:t>for</a:t>
            </a:r>
            <a:r>
              <a:rPr sz="2400" b="0" spc="-30">
                <a:solidFill>
                  <a:srgbClr val="252525"/>
                </a:solidFill>
                <a:latin typeface="Calibri Light"/>
                <a:cs typeface="Calibri Light"/>
              </a:rPr>
              <a:t> </a:t>
            </a:r>
            <a:r>
              <a:rPr sz="2400" b="0">
                <a:solidFill>
                  <a:srgbClr val="252525"/>
                </a:solidFill>
                <a:latin typeface="Calibri Light"/>
                <a:cs typeface="Calibri Light"/>
              </a:rPr>
              <a:t>success</a:t>
            </a:r>
            <a:r>
              <a:rPr sz="2400" b="0" spc="-50">
                <a:solidFill>
                  <a:srgbClr val="252525"/>
                </a:solidFill>
                <a:latin typeface="Calibri Light"/>
                <a:cs typeface="Calibri Light"/>
              </a:rPr>
              <a:t> </a:t>
            </a:r>
            <a:r>
              <a:rPr sz="2400" b="0">
                <a:solidFill>
                  <a:srgbClr val="252525"/>
                </a:solidFill>
                <a:latin typeface="Calibri Light"/>
                <a:cs typeface="Calibri Light"/>
              </a:rPr>
              <a:t>in</a:t>
            </a:r>
            <a:r>
              <a:rPr sz="2400" b="0" spc="-85">
                <a:solidFill>
                  <a:srgbClr val="252525"/>
                </a:solidFill>
                <a:latin typeface="Calibri Light"/>
                <a:cs typeface="Calibri Light"/>
              </a:rPr>
              <a:t> </a:t>
            </a:r>
            <a:r>
              <a:rPr sz="2400" b="0" spc="-10">
                <a:solidFill>
                  <a:srgbClr val="252525"/>
                </a:solidFill>
                <a:latin typeface="Calibri Light"/>
                <a:cs typeface="Calibri Light"/>
              </a:rPr>
              <a:t>life.</a:t>
            </a:r>
            <a:r>
              <a:rPr sz="2400" b="0">
                <a:solidFill>
                  <a:srgbClr val="252525"/>
                </a:solidFill>
                <a:latin typeface="Calibri Light"/>
                <a:cs typeface="Calibri Light"/>
              </a:rPr>
              <a:t>	These</a:t>
            </a:r>
            <a:r>
              <a:rPr sz="2400" b="0" spc="-55">
                <a:solidFill>
                  <a:srgbClr val="252525"/>
                </a:solidFill>
                <a:latin typeface="Calibri Light"/>
                <a:cs typeface="Calibri Light"/>
              </a:rPr>
              <a:t> </a:t>
            </a:r>
            <a:r>
              <a:rPr sz="2400" b="0">
                <a:solidFill>
                  <a:srgbClr val="252525"/>
                </a:solidFill>
                <a:latin typeface="Calibri Light"/>
                <a:cs typeface="Calibri Light"/>
              </a:rPr>
              <a:t>are</a:t>
            </a:r>
            <a:r>
              <a:rPr sz="2400" b="0" spc="-55">
                <a:solidFill>
                  <a:srgbClr val="252525"/>
                </a:solidFill>
                <a:latin typeface="Calibri Light"/>
                <a:cs typeface="Calibri Light"/>
              </a:rPr>
              <a:t> </a:t>
            </a:r>
            <a:r>
              <a:rPr sz="2400" b="0">
                <a:solidFill>
                  <a:srgbClr val="252525"/>
                </a:solidFill>
                <a:latin typeface="Calibri Light"/>
                <a:cs typeface="Calibri Light"/>
              </a:rPr>
              <a:t>called</a:t>
            </a:r>
            <a:r>
              <a:rPr sz="2400" b="0" spc="-110">
                <a:solidFill>
                  <a:srgbClr val="252525"/>
                </a:solidFill>
                <a:latin typeface="Calibri Light"/>
                <a:cs typeface="Calibri Light"/>
              </a:rPr>
              <a:t> </a:t>
            </a:r>
            <a:r>
              <a:rPr sz="2400" b="0" spc="-25">
                <a:solidFill>
                  <a:srgbClr val="252525"/>
                </a:solidFill>
                <a:latin typeface="Calibri Light"/>
                <a:cs typeface="Calibri Light"/>
              </a:rPr>
              <a:t>the </a:t>
            </a:r>
            <a:r>
              <a:rPr sz="2400" b="0" spc="-65">
                <a:solidFill>
                  <a:srgbClr val="252525"/>
                </a:solidFill>
                <a:latin typeface="Calibri Light"/>
                <a:cs typeface="Calibri Light"/>
              </a:rPr>
              <a:t>Texas</a:t>
            </a:r>
            <a:r>
              <a:rPr sz="2400" b="0" spc="-40">
                <a:solidFill>
                  <a:srgbClr val="252525"/>
                </a:solidFill>
                <a:latin typeface="Calibri Light"/>
                <a:cs typeface="Calibri Light"/>
              </a:rPr>
              <a:t> </a:t>
            </a:r>
            <a:r>
              <a:rPr sz="2400" b="0">
                <a:solidFill>
                  <a:srgbClr val="252525"/>
                </a:solidFill>
                <a:latin typeface="Calibri Light"/>
                <a:cs typeface="Calibri Light"/>
              </a:rPr>
              <a:t>Essential</a:t>
            </a:r>
            <a:r>
              <a:rPr sz="2400" b="0" spc="-135">
                <a:solidFill>
                  <a:srgbClr val="252525"/>
                </a:solidFill>
                <a:latin typeface="Calibri Light"/>
                <a:cs typeface="Calibri Light"/>
              </a:rPr>
              <a:t> </a:t>
            </a:r>
            <a:r>
              <a:rPr sz="2400" b="0">
                <a:solidFill>
                  <a:srgbClr val="252525"/>
                </a:solidFill>
                <a:latin typeface="Calibri Light"/>
                <a:cs typeface="Calibri Light"/>
              </a:rPr>
              <a:t>Knowledge</a:t>
            </a:r>
            <a:r>
              <a:rPr sz="2400" b="0" spc="-65">
                <a:solidFill>
                  <a:srgbClr val="252525"/>
                </a:solidFill>
                <a:latin typeface="Calibri Light"/>
                <a:cs typeface="Calibri Light"/>
              </a:rPr>
              <a:t> </a:t>
            </a:r>
            <a:r>
              <a:rPr sz="2400" b="0">
                <a:solidFill>
                  <a:srgbClr val="252525"/>
                </a:solidFill>
                <a:latin typeface="Calibri Light"/>
                <a:cs typeface="Calibri Light"/>
              </a:rPr>
              <a:t>and</a:t>
            </a:r>
            <a:r>
              <a:rPr sz="2400" b="0" spc="-114">
                <a:solidFill>
                  <a:srgbClr val="252525"/>
                </a:solidFill>
                <a:latin typeface="Calibri Light"/>
                <a:cs typeface="Calibri Light"/>
              </a:rPr>
              <a:t> </a:t>
            </a:r>
            <a:r>
              <a:rPr sz="2400" b="0">
                <a:solidFill>
                  <a:srgbClr val="252525"/>
                </a:solidFill>
                <a:latin typeface="Calibri Light"/>
                <a:cs typeface="Calibri Light"/>
              </a:rPr>
              <a:t>Skills</a:t>
            </a:r>
            <a:r>
              <a:rPr sz="2400" b="0" spc="-35">
                <a:solidFill>
                  <a:srgbClr val="252525"/>
                </a:solidFill>
                <a:latin typeface="Calibri Light"/>
                <a:cs typeface="Calibri Light"/>
              </a:rPr>
              <a:t> </a:t>
            </a:r>
            <a:r>
              <a:rPr sz="2400" b="0" spc="-10">
                <a:solidFill>
                  <a:srgbClr val="252525"/>
                </a:solidFill>
                <a:latin typeface="Calibri Light"/>
                <a:cs typeface="Calibri Light"/>
              </a:rPr>
              <a:t>(TEKS).</a:t>
            </a:r>
            <a:endParaRPr sz="2400">
              <a:latin typeface="Calibri Light"/>
              <a:cs typeface="Calibri Light"/>
            </a:endParaRPr>
          </a:p>
        </p:txBody>
      </p:sp>
      <p:sp>
        <p:nvSpPr>
          <p:cNvPr id="9" name="object 9"/>
          <p:cNvSpPr txBox="1"/>
          <p:nvPr/>
        </p:nvSpPr>
        <p:spPr>
          <a:xfrm>
            <a:off x="47625" y="3590925"/>
            <a:ext cx="2705100" cy="190500"/>
          </a:xfrm>
          <a:prstGeom prst="rect">
            <a:avLst/>
          </a:prstGeom>
          <a:solidFill>
            <a:srgbClr val="FFC000"/>
          </a:solidFill>
        </p:spPr>
        <p:txBody>
          <a:bodyPr vert="horz" wrap="square" lIns="0" tIns="0" rIns="0" bIns="0" rtlCol="0">
            <a:spAutoFit/>
          </a:bodyPr>
          <a:lstStyle/>
          <a:p>
            <a:pPr marL="204470">
              <a:lnSpc>
                <a:spcPts val="1435"/>
              </a:lnSpc>
            </a:pPr>
            <a:r>
              <a:rPr sz="1200">
                <a:latin typeface="Calibri"/>
                <a:cs typeface="Calibri"/>
              </a:rPr>
              <a:t>College,</a:t>
            </a:r>
            <a:r>
              <a:rPr sz="1200" spc="-40">
                <a:latin typeface="Calibri"/>
                <a:cs typeface="Calibri"/>
              </a:rPr>
              <a:t> </a:t>
            </a:r>
            <a:r>
              <a:rPr sz="1200" spc="-20">
                <a:latin typeface="Calibri"/>
                <a:cs typeface="Calibri"/>
              </a:rPr>
              <a:t>Career,</a:t>
            </a:r>
            <a:r>
              <a:rPr sz="1200" spc="-45">
                <a:latin typeface="Calibri"/>
                <a:cs typeface="Calibri"/>
              </a:rPr>
              <a:t> </a:t>
            </a:r>
            <a:r>
              <a:rPr sz="1200">
                <a:latin typeface="Calibri"/>
                <a:cs typeface="Calibri"/>
              </a:rPr>
              <a:t>&amp;</a:t>
            </a:r>
            <a:r>
              <a:rPr sz="1200" spc="-35">
                <a:latin typeface="Calibri"/>
                <a:cs typeface="Calibri"/>
              </a:rPr>
              <a:t> </a:t>
            </a:r>
            <a:r>
              <a:rPr sz="1200">
                <a:latin typeface="Calibri"/>
                <a:cs typeface="Calibri"/>
              </a:rPr>
              <a:t>Military</a:t>
            </a:r>
            <a:r>
              <a:rPr sz="1200" spc="15">
                <a:latin typeface="Calibri"/>
                <a:cs typeface="Calibri"/>
              </a:rPr>
              <a:t> </a:t>
            </a:r>
            <a:r>
              <a:rPr sz="1200" spc="-10">
                <a:latin typeface="Calibri"/>
                <a:cs typeface="Calibri"/>
              </a:rPr>
              <a:t>Readiness</a:t>
            </a:r>
            <a:endParaRPr sz="1200">
              <a:latin typeface="Calibri"/>
              <a:cs typeface="Calibri"/>
            </a:endParaRPr>
          </a:p>
        </p:txBody>
      </p:sp>
      <p:grpSp>
        <p:nvGrpSpPr>
          <p:cNvPr id="2" name="object 2" descr="Student measuring their progress towards CCMR"/>
          <p:cNvGrpSpPr/>
          <p:nvPr/>
        </p:nvGrpSpPr>
        <p:grpSpPr>
          <a:xfrm>
            <a:off x="0" y="3428998"/>
            <a:ext cx="12182475" cy="3429000"/>
            <a:chOff x="0" y="3428998"/>
            <a:chExt cx="12182475" cy="3429000"/>
          </a:xfrm>
        </p:grpSpPr>
        <p:pic>
          <p:nvPicPr>
            <p:cNvPr id="3" name="object 3"/>
            <p:cNvPicPr/>
            <p:nvPr/>
          </p:nvPicPr>
          <p:blipFill>
            <a:blip r:embed="rId3" cstate="print"/>
            <a:stretch>
              <a:fillRect/>
            </a:stretch>
          </p:blipFill>
          <p:spPr>
            <a:xfrm>
              <a:off x="0" y="6238874"/>
              <a:ext cx="12182474" cy="619125"/>
            </a:xfrm>
            <a:prstGeom prst="rect">
              <a:avLst/>
            </a:prstGeom>
          </p:spPr>
        </p:pic>
        <p:pic>
          <p:nvPicPr>
            <p:cNvPr id="4" name="object 4"/>
            <p:cNvPicPr/>
            <p:nvPr/>
          </p:nvPicPr>
          <p:blipFill>
            <a:blip r:embed="rId4" cstate="print"/>
            <a:stretch>
              <a:fillRect/>
            </a:stretch>
          </p:blipFill>
          <p:spPr>
            <a:xfrm>
              <a:off x="3357602" y="3858270"/>
              <a:ext cx="3490338" cy="508538"/>
            </a:xfrm>
            <a:prstGeom prst="rect">
              <a:avLst/>
            </a:prstGeom>
          </p:spPr>
        </p:pic>
        <p:pic>
          <p:nvPicPr>
            <p:cNvPr id="5" name="object 5"/>
            <p:cNvPicPr/>
            <p:nvPr/>
          </p:nvPicPr>
          <p:blipFill>
            <a:blip r:embed="rId5" cstate="print"/>
            <a:stretch>
              <a:fillRect/>
            </a:stretch>
          </p:blipFill>
          <p:spPr>
            <a:xfrm>
              <a:off x="9525" y="3428998"/>
              <a:ext cx="6924674" cy="3428999"/>
            </a:xfrm>
            <a:prstGeom prst="rect">
              <a:avLst/>
            </a:prstGeom>
          </p:spPr>
        </p:pic>
      </p:grpSp>
      <p:sp>
        <p:nvSpPr>
          <p:cNvPr id="10" name="object 10"/>
          <p:cNvSpPr txBox="1"/>
          <p:nvPr/>
        </p:nvSpPr>
        <p:spPr>
          <a:xfrm>
            <a:off x="5057775" y="3848100"/>
            <a:ext cx="1800225" cy="523875"/>
          </a:xfrm>
          <a:prstGeom prst="rect">
            <a:avLst/>
          </a:prstGeom>
          <a:solidFill>
            <a:srgbClr val="0D6CB8"/>
          </a:solidFill>
        </p:spPr>
        <p:txBody>
          <a:bodyPr vert="horz" wrap="square" lIns="0" tIns="68580" rIns="0" bIns="0" rtlCol="0">
            <a:spAutoFit/>
          </a:bodyPr>
          <a:lstStyle/>
          <a:p>
            <a:pPr marL="248920">
              <a:lnSpc>
                <a:spcPct val="100000"/>
              </a:lnSpc>
              <a:spcBef>
                <a:spcPts val="540"/>
              </a:spcBef>
            </a:pPr>
            <a:r>
              <a:rPr sz="2400" b="1">
                <a:solidFill>
                  <a:srgbClr val="FFFFFF"/>
                </a:solidFill>
                <a:latin typeface="Calibri"/>
                <a:cs typeface="Calibri"/>
              </a:rPr>
              <a:t>ON</a:t>
            </a:r>
            <a:r>
              <a:rPr sz="2400" b="1" spc="-25">
                <a:solidFill>
                  <a:srgbClr val="FFFFFF"/>
                </a:solidFill>
                <a:latin typeface="Calibri"/>
                <a:cs typeface="Calibri"/>
              </a:rPr>
              <a:t> </a:t>
            </a:r>
            <a:r>
              <a:rPr sz="2400" b="1" spc="-10">
                <a:solidFill>
                  <a:srgbClr val="FFFFFF"/>
                </a:solidFill>
                <a:latin typeface="Calibri"/>
                <a:cs typeface="Calibri"/>
              </a:rPr>
              <a:t>TRACK</a:t>
            </a:r>
            <a:endParaRPr sz="2400">
              <a:latin typeface="Calibri"/>
              <a:cs typeface="Calibri"/>
            </a:endParaRPr>
          </a:p>
        </p:txBody>
      </p:sp>
      <p:sp>
        <p:nvSpPr>
          <p:cNvPr id="8" name="object 8"/>
          <p:cNvSpPr txBox="1"/>
          <p:nvPr/>
        </p:nvSpPr>
        <p:spPr>
          <a:xfrm>
            <a:off x="7174483" y="3180338"/>
            <a:ext cx="4560570" cy="2585720"/>
          </a:xfrm>
          <a:prstGeom prst="rect">
            <a:avLst/>
          </a:prstGeom>
        </p:spPr>
        <p:txBody>
          <a:bodyPr vert="horz" wrap="square" lIns="0" tIns="192405" rIns="0" bIns="0" rtlCol="0">
            <a:spAutoFit/>
          </a:bodyPr>
          <a:lstStyle/>
          <a:p>
            <a:pPr marL="12700">
              <a:lnSpc>
                <a:spcPct val="100000"/>
              </a:lnSpc>
              <a:spcBef>
                <a:spcPts val="1515"/>
              </a:spcBef>
            </a:pPr>
            <a:r>
              <a:rPr sz="2400" b="1">
                <a:solidFill>
                  <a:srgbClr val="0D6CB8"/>
                </a:solidFill>
                <a:latin typeface="Calibri"/>
                <a:cs typeface="Calibri"/>
              </a:rPr>
              <a:t>What</a:t>
            </a:r>
            <a:r>
              <a:rPr sz="2400" b="1" spc="-80">
                <a:solidFill>
                  <a:srgbClr val="0D6CB8"/>
                </a:solidFill>
                <a:latin typeface="Calibri"/>
                <a:cs typeface="Calibri"/>
              </a:rPr>
              <a:t> </a:t>
            </a:r>
            <a:r>
              <a:rPr sz="2400" b="1">
                <a:solidFill>
                  <a:srgbClr val="0D6CB8"/>
                </a:solidFill>
                <a:latin typeface="Calibri"/>
                <a:cs typeface="Calibri"/>
              </a:rPr>
              <a:t>does</a:t>
            </a:r>
            <a:r>
              <a:rPr sz="2400" b="1" spc="10">
                <a:solidFill>
                  <a:srgbClr val="0D6CB8"/>
                </a:solidFill>
                <a:latin typeface="Calibri"/>
                <a:cs typeface="Calibri"/>
              </a:rPr>
              <a:t> </a:t>
            </a:r>
            <a:r>
              <a:rPr sz="2400" b="1">
                <a:solidFill>
                  <a:srgbClr val="0D6CB8"/>
                </a:solidFill>
                <a:latin typeface="Calibri"/>
                <a:cs typeface="Calibri"/>
              </a:rPr>
              <a:t>this</a:t>
            </a:r>
            <a:r>
              <a:rPr sz="2400" b="1" spc="-50">
                <a:solidFill>
                  <a:srgbClr val="0D6CB8"/>
                </a:solidFill>
                <a:latin typeface="Calibri"/>
                <a:cs typeface="Calibri"/>
              </a:rPr>
              <a:t> </a:t>
            </a:r>
            <a:r>
              <a:rPr sz="2400" b="1">
                <a:solidFill>
                  <a:srgbClr val="0D6CB8"/>
                </a:solidFill>
                <a:latin typeface="Calibri"/>
                <a:cs typeface="Calibri"/>
              </a:rPr>
              <a:t>look</a:t>
            </a:r>
            <a:r>
              <a:rPr sz="2400" b="1" spc="-90">
                <a:solidFill>
                  <a:srgbClr val="0D6CB8"/>
                </a:solidFill>
                <a:latin typeface="Calibri"/>
                <a:cs typeface="Calibri"/>
              </a:rPr>
              <a:t> </a:t>
            </a:r>
            <a:r>
              <a:rPr sz="2400" b="1">
                <a:solidFill>
                  <a:srgbClr val="0D6CB8"/>
                </a:solidFill>
                <a:latin typeface="Calibri"/>
                <a:cs typeface="Calibri"/>
              </a:rPr>
              <a:t>like</a:t>
            </a:r>
            <a:r>
              <a:rPr sz="2400" b="1" spc="-5">
                <a:solidFill>
                  <a:srgbClr val="0D6CB8"/>
                </a:solidFill>
                <a:latin typeface="Calibri"/>
                <a:cs typeface="Calibri"/>
              </a:rPr>
              <a:t> </a:t>
            </a:r>
            <a:r>
              <a:rPr sz="2400" b="1">
                <a:solidFill>
                  <a:srgbClr val="0D6CB8"/>
                </a:solidFill>
                <a:latin typeface="Calibri"/>
                <a:cs typeface="Calibri"/>
              </a:rPr>
              <a:t>in</a:t>
            </a:r>
            <a:r>
              <a:rPr sz="2400" b="1" spc="-75">
                <a:solidFill>
                  <a:srgbClr val="0D6CB8"/>
                </a:solidFill>
                <a:latin typeface="Calibri"/>
                <a:cs typeface="Calibri"/>
              </a:rPr>
              <a:t> </a:t>
            </a:r>
            <a:r>
              <a:rPr sz="2400" b="1" spc="-10">
                <a:solidFill>
                  <a:srgbClr val="0D6CB8"/>
                </a:solidFill>
                <a:latin typeface="Calibri"/>
                <a:cs typeface="Calibri"/>
              </a:rPr>
              <a:t>practice?</a:t>
            </a:r>
            <a:endParaRPr sz="2400">
              <a:latin typeface="Calibri"/>
              <a:cs typeface="Calibri"/>
            </a:endParaRPr>
          </a:p>
          <a:p>
            <a:pPr marL="12700" marR="43180">
              <a:lnSpc>
                <a:spcPct val="100400"/>
              </a:lnSpc>
              <a:spcBef>
                <a:spcPts val="1405"/>
              </a:spcBef>
            </a:pPr>
            <a:r>
              <a:rPr sz="2400" b="1">
                <a:latin typeface="Calibri"/>
                <a:cs typeface="Calibri"/>
              </a:rPr>
              <a:t>TEKS</a:t>
            </a:r>
            <a:r>
              <a:rPr sz="2400" b="1" spc="-95">
                <a:latin typeface="Calibri"/>
                <a:cs typeface="Calibri"/>
              </a:rPr>
              <a:t> </a:t>
            </a:r>
            <a:r>
              <a:rPr sz="2400" b="1">
                <a:latin typeface="Calibri"/>
                <a:cs typeface="Calibri"/>
              </a:rPr>
              <a:t>3.5A:</a:t>
            </a:r>
            <a:r>
              <a:rPr sz="2400" b="1" spc="5">
                <a:latin typeface="Calibri"/>
                <a:cs typeface="Calibri"/>
              </a:rPr>
              <a:t> </a:t>
            </a:r>
            <a:r>
              <a:rPr sz="2400" b="0" spc="-10">
                <a:latin typeface="Calibri Light"/>
                <a:cs typeface="Calibri Light"/>
              </a:rPr>
              <a:t>Represent</a:t>
            </a:r>
            <a:r>
              <a:rPr sz="2400" b="0" spc="-50">
                <a:latin typeface="Calibri Light"/>
                <a:cs typeface="Calibri Light"/>
              </a:rPr>
              <a:t> </a:t>
            </a:r>
            <a:r>
              <a:rPr sz="2400" b="0">
                <a:latin typeface="Calibri Light"/>
                <a:cs typeface="Calibri Light"/>
              </a:rPr>
              <a:t>one-</a:t>
            </a:r>
            <a:r>
              <a:rPr sz="2400" b="0" spc="-65">
                <a:latin typeface="Calibri Light"/>
                <a:cs typeface="Calibri Light"/>
              </a:rPr>
              <a:t> </a:t>
            </a:r>
            <a:r>
              <a:rPr sz="2400" b="0">
                <a:latin typeface="Calibri Light"/>
                <a:cs typeface="Calibri Light"/>
              </a:rPr>
              <a:t>and</a:t>
            </a:r>
            <a:r>
              <a:rPr sz="2400" b="0" spc="-55">
                <a:latin typeface="Calibri Light"/>
                <a:cs typeface="Calibri Light"/>
              </a:rPr>
              <a:t> </a:t>
            </a:r>
            <a:r>
              <a:rPr sz="2400" b="0" spc="-20">
                <a:latin typeface="Calibri Light"/>
                <a:cs typeface="Calibri Light"/>
              </a:rPr>
              <a:t>two- </a:t>
            </a:r>
            <a:r>
              <a:rPr sz="2400" b="0">
                <a:latin typeface="Calibri Light"/>
                <a:cs typeface="Calibri Light"/>
              </a:rPr>
              <a:t>step</a:t>
            </a:r>
            <a:r>
              <a:rPr sz="2400" b="0" spc="-100">
                <a:latin typeface="Calibri Light"/>
                <a:cs typeface="Calibri Light"/>
              </a:rPr>
              <a:t> </a:t>
            </a:r>
            <a:r>
              <a:rPr sz="2400" b="0">
                <a:latin typeface="Calibri Light"/>
                <a:cs typeface="Calibri Light"/>
              </a:rPr>
              <a:t>problems</a:t>
            </a:r>
            <a:r>
              <a:rPr sz="2400" b="0" spc="-60">
                <a:latin typeface="Calibri Light"/>
                <a:cs typeface="Calibri Light"/>
              </a:rPr>
              <a:t> </a:t>
            </a:r>
            <a:r>
              <a:rPr sz="2400" b="0">
                <a:latin typeface="Calibri Light"/>
                <a:cs typeface="Calibri Light"/>
              </a:rPr>
              <a:t>involving</a:t>
            </a:r>
            <a:r>
              <a:rPr sz="2400" b="0" spc="-105">
                <a:latin typeface="Calibri Light"/>
                <a:cs typeface="Calibri Light"/>
              </a:rPr>
              <a:t> </a:t>
            </a:r>
            <a:r>
              <a:rPr sz="2400" b="0">
                <a:latin typeface="Calibri Light"/>
                <a:cs typeface="Calibri Light"/>
              </a:rPr>
              <a:t>addition</a:t>
            </a:r>
            <a:r>
              <a:rPr sz="2400" b="0" spc="-145">
                <a:latin typeface="Calibri Light"/>
                <a:cs typeface="Calibri Light"/>
              </a:rPr>
              <a:t> </a:t>
            </a:r>
            <a:r>
              <a:rPr sz="2400" b="0" spc="-25">
                <a:latin typeface="Calibri Light"/>
                <a:cs typeface="Calibri Light"/>
              </a:rPr>
              <a:t>and </a:t>
            </a:r>
            <a:r>
              <a:rPr sz="2400" b="0" spc="-10">
                <a:latin typeface="Calibri Light"/>
                <a:cs typeface="Calibri Light"/>
              </a:rPr>
              <a:t>subtraction</a:t>
            </a:r>
            <a:r>
              <a:rPr sz="2400" b="0" spc="-140">
                <a:latin typeface="Calibri Light"/>
                <a:cs typeface="Calibri Light"/>
              </a:rPr>
              <a:t> </a:t>
            </a:r>
            <a:r>
              <a:rPr sz="2400" b="0">
                <a:latin typeface="Calibri Light"/>
                <a:cs typeface="Calibri Light"/>
              </a:rPr>
              <a:t>of</a:t>
            </a:r>
            <a:r>
              <a:rPr sz="2400" b="0" spc="-50">
                <a:latin typeface="Calibri Light"/>
                <a:cs typeface="Calibri Light"/>
              </a:rPr>
              <a:t> </a:t>
            </a:r>
            <a:r>
              <a:rPr sz="2400" b="0">
                <a:latin typeface="Calibri Light"/>
                <a:cs typeface="Calibri Light"/>
              </a:rPr>
              <a:t>whole numbers</a:t>
            </a:r>
            <a:r>
              <a:rPr sz="2400" b="0" spc="-30">
                <a:latin typeface="Calibri Light"/>
                <a:cs typeface="Calibri Light"/>
              </a:rPr>
              <a:t> </a:t>
            </a:r>
            <a:r>
              <a:rPr sz="2400" b="0" spc="-25">
                <a:latin typeface="Calibri Light"/>
                <a:cs typeface="Calibri Light"/>
              </a:rPr>
              <a:t>to </a:t>
            </a:r>
            <a:r>
              <a:rPr sz="2400" b="0">
                <a:latin typeface="Calibri Light"/>
                <a:cs typeface="Calibri Light"/>
              </a:rPr>
              <a:t>1,000</a:t>
            </a:r>
            <a:r>
              <a:rPr sz="2400" b="0" spc="35">
                <a:latin typeface="Calibri Light"/>
                <a:cs typeface="Calibri Light"/>
              </a:rPr>
              <a:t> </a:t>
            </a:r>
            <a:r>
              <a:rPr sz="2400" b="0">
                <a:latin typeface="Calibri Light"/>
                <a:cs typeface="Calibri Light"/>
              </a:rPr>
              <a:t>using</a:t>
            </a:r>
            <a:r>
              <a:rPr sz="2400" b="0" spc="-90">
                <a:latin typeface="Calibri Light"/>
                <a:cs typeface="Calibri Light"/>
              </a:rPr>
              <a:t> </a:t>
            </a:r>
            <a:r>
              <a:rPr sz="2400" b="0">
                <a:latin typeface="Calibri Light"/>
                <a:cs typeface="Calibri Light"/>
              </a:rPr>
              <a:t>pictorial</a:t>
            </a:r>
            <a:r>
              <a:rPr sz="2400" b="0" spc="-100">
                <a:latin typeface="Calibri Light"/>
                <a:cs typeface="Calibri Light"/>
              </a:rPr>
              <a:t> </a:t>
            </a:r>
            <a:r>
              <a:rPr sz="2400" b="0" spc="-10">
                <a:latin typeface="Calibri Light"/>
                <a:cs typeface="Calibri Light"/>
              </a:rPr>
              <a:t>models,</a:t>
            </a:r>
            <a:r>
              <a:rPr sz="2400" b="0" spc="600">
                <a:latin typeface="Calibri Light"/>
                <a:cs typeface="Calibri Light"/>
              </a:rPr>
              <a:t> </a:t>
            </a:r>
            <a:r>
              <a:rPr sz="2400" b="0">
                <a:latin typeface="Calibri Light"/>
                <a:cs typeface="Calibri Light"/>
              </a:rPr>
              <a:t>number</a:t>
            </a:r>
            <a:r>
              <a:rPr sz="2400" b="0" spc="-100">
                <a:latin typeface="Calibri Light"/>
                <a:cs typeface="Calibri Light"/>
              </a:rPr>
              <a:t> </a:t>
            </a:r>
            <a:r>
              <a:rPr sz="2400" b="0">
                <a:latin typeface="Calibri Light"/>
                <a:cs typeface="Calibri Light"/>
              </a:rPr>
              <a:t>lines,</a:t>
            </a:r>
            <a:r>
              <a:rPr sz="2400" b="0" spc="-20">
                <a:latin typeface="Calibri Light"/>
                <a:cs typeface="Calibri Light"/>
              </a:rPr>
              <a:t> </a:t>
            </a:r>
            <a:r>
              <a:rPr sz="2400" b="0">
                <a:latin typeface="Calibri Light"/>
                <a:cs typeface="Calibri Light"/>
              </a:rPr>
              <a:t>and</a:t>
            </a:r>
            <a:r>
              <a:rPr sz="2400" b="0" spc="5">
                <a:latin typeface="Calibri Light"/>
                <a:cs typeface="Calibri Light"/>
              </a:rPr>
              <a:t> </a:t>
            </a:r>
            <a:r>
              <a:rPr sz="2400" b="0" spc="-10">
                <a:latin typeface="Calibri Light"/>
                <a:cs typeface="Calibri Light"/>
              </a:rPr>
              <a:t>equations.</a:t>
            </a:r>
            <a:endParaRPr sz="2400">
              <a:latin typeface="Calibri Light"/>
              <a:cs typeface="Calibri Light"/>
            </a:endParaRPr>
          </a:p>
        </p:txBody>
      </p:sp>
      <p:sp>
        <p:nvSpPr>
          <p:cNvPr id="11" name="object 11">
            <a:extLst>
              <a:ext uri="{C183D7F6-B498-43B3-948B-1728B52AA6E4}">
                <adec:decorative xmlns:adec="http://schemas.microsoft.com/office/drawing/2017/decorative" val="1"/>
              </a:ext>
            </a:extLst>
          </p:cNvPr>
          <p:cNvSpPr/>
          <p:nvPr/>
        </p:nvSpPr>
        <p:spPr>
          <a:xfrm>
            <a:off x="3471926" y="4110101"/>
            <a:ext cx="1589405" cy="0"/>
          </a:xfrm>
          <a:custGeom>
            <a:avLst/>
            <a:gdLst/>
            <a:ahLst/>
            <a:cxnLst/>
            <a:rect l="l" t="t" r="r" b="b"/>
            <a:pathLst>
              <a:path w="1589404">
                <a:moveTo>
                  <a:pt x="1589024" y="0"/>
                </a:moveTo>
                <a:lnTo>
                  <a:pt x="0" y="0"/>
                </a:lnTo>
              </a:path>
            </a:pathLst>
          </a:custGeom>
          <a:ln w="28575">
            <a:solidFill>
              <a:srgbClr val="0D6CB8"/>
            </a:solidFill>
          </a:ln>
        </p:spPr>
        <p:txBody>
          <a:bodyPr wrap="square" lIns="0" tIns="0" rIns="0" bIns="0" rtlCol="0"/>
          <a:lstStyle/>
          <a:p>
            <a:endParaRPr/>
          </a:p>
        </p:txBody>
      </p:sp>
      <p:sp>
        <p:nvSpPr>
          <p:cNvPr id="12" name="object 12"/>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4</a:t>
            </a:fld>
            <a:endParaRPr spc="-2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2857500"/>
            <a:ext cx="4514850" cy="2066925"/>
          </a:xfrm>
          <a:custGeom>
            <a:avLst/>
            <a:gdLst/>
            <a:ahLst/>
            <a:cxnLst/>
            <a:rect l="l" t="t" r="r" b="b"/>
            <a:pathLst>
              <a:path w="4514850" h="2066925">
                <a:moveTo>
                  <a:pt x="0" y="2066925"/>
                </a:moveTo>
                <a:lnTo>
                  <a:pt x="4514850" y="2066925"/>
                </a:lnTo>
                <a:lnTo>
                  <a:pt x="4514850" y="0"/>
                </a:lnTo>
                <a:lnTo>
                  <a:pt x="0" y="0"/>
                </a:lnTo>
                <a:lnTo>
                  <a:pt x="0" y="2066925"/>
                </a:lnTo>
                <a:close/>
              </a:path>
            </a:pathLst>
          </a:custGeom>
          <a:solidFill>
            <a:srgbClr val="0D6CB8"/>
          </a:solidFill>
        </p:spPr>
        <p:txBody>
          <a:bodyPr wrap="square" lIns="0" tIns="0" rIns="0" bIns="0" rtlCol="0"/>
          <a:lstStyle/>
          <a:p>
            <a:endParaRPr/>
          </a:p>
        </p:txBody>
      </p:sp>
      <p:sp>
        <p:nvSpPr>
          <p:cNvPr id="8" name="object 8"/>
          <p:cNvSpPr txBox="1">
            <a:spLocks noGrp="1"/>
          </p:cNvSpPr>
          <p:nvPr>
            <p:ph type="title"/>
          </p:nvPr>
        </p:nvSpPr>
        <p:spPr>
          <a:xfrm>
            <a:off x="318134" y="27622"/>
            <a:ext cx="11555730" cy="794384"/>
          </a:xfrm>
          <a:prstGeom prst="rect">
            <a:avLst/>
          </a:prstGeom>
        </p:spPr>
        <p:txBody>
          <a:bodyPr vert="horz" wrap="square" lIns="0" tIns="177101" rIns="0" bIns="0" rtlCol="0" anchor="t">
            <a:spAutoFit/>
          </a:bodyPr>
          <a:lstStyle/>
          <a:p>
            <a:pPr marL="59055">
              <a:lnSpc>
                <a:spcPct val="100000"/>
              </a:lnSpc>
              <a:spcBef>
                <a:spcPts val="105"/>
              </a:spcBef>
            </a:pPr>
            <a:r>
              <a:rPr sz="4000" b="1"/>
              <a:t>Monitoring</a:t>
            </a:r>
            <a:r>
              <a:rPr sz="4000" b="1" spc="-145"/>
              <a:t> </a:t>
            </a:r>
            <a:r>
              <a:rPr sz="4000" b="1" spc="-10"/>
              <a:t>Progress</a:t>
            </a:r>
            <a:r>
              <a:rPr sz="4000" b="1" spc="-155"/>
              <a:t> </a:t>
            </a:r>
            <a:r>
              <a:rPr sz="4000" b="1"/>
              <a:t>Helps</a:t>
            </a:r>
            <a:r>
              <a:rPr sz="4000" b="1" spc="-65"/>
              <a:t> </a:t>
            </a:r>
            <a:r>
              <a:rPr sz="4000" b="1"/>
              <a:t>Support</a:t>
            </a:r>
            <a:r>
              <a:rPr sz="4000" b="1" spc="-15"/>
              <a:t> </a:t>
            </a:r>
            <a:r>
              <a:rPr sz="4000" b="1" spc="-10"/>
              <a:t>Students</a:t>
            </a:r>
            <a:endParaRPr lang="en-US" sz="4000" b="1">
              <a:ea typeface="Calibri Light"/>
            </a:endParaRPr>
          </a:p>
        </p:txBody>
      </p:sp>
      <p:grpSp>
        <p:nvGrpSpPr>
          <p:cNvPr id="3" name="object 3" descr="Actual 3rd grade STAAR question"/>
          <p:cNvGrpSpPr/>
          <p:nvPr/>
        </p:nvGrpSpPr>
        <p:grpSpPr>
          <a:xfrm>
            <a:off x="0" y="2505075"/>
            <a:ext cx="12192000" cy="4352925"/>
            <a:chOff x="0" y="2505075"/>
            <a:chExt cx="12192000" cy="4352925"/>
          </a:xfrm>
        </p:grpSpPr>
        <p:sp>
          <p:nvSpPr>
            <p:cNvPr id="4" name="object 4"/>
            <p:cNvSpPr/>
            <p:nvPr/>
          </p:nvSpPr>
          <p:spPr>
            <a:xfrm>
              <a:off x="11458575" y="2857500"/>
              <a:ext cx="733425" cy="2066925"/>
            </a:xfrm>
            <a:custGeom>
              <a:avLst/>
              <a:gdLst/>
              <a:ahLst/>
              <a:cxnLst/>
              <a:rect l="l" t="t" r="r" b="b"/>
              <a:pathLst>
                <a:path w="733425" h="2066925">
                  <a:moveTo>
                    <a:pt x="0" y="2066925"/>
                  </a:moveTo>
                  <a:lnTo>
                    <a:pt x="733425" y="2066925"/>
                  </a:lnTo>
                  <a:lnTo>
                    <a:pt x="733425" y="0"/>
                  </a:lnTo>
                  <a:lnTo>
                    <a:pt x="0" y="0"/>
                  </a:lnTo>
                  <a:lnTo>
                    <a:pt x="0" y="2066925"/>
                  </a:lnTo>
                  <a:close/>
                </a:path>
              </a:pathLst>
            </a:custGeom>
            <a:solidFill>
              <a:srgbClr val="0D6CB8"/>
            </a:solidFill>
          </p:spPr>
          <p:txBody>
            <a:bodyPr wrap="square" lIns="0" tIns="0" rIns="0" bIns="0" rtlCol="0"/>
            <a:lstStyle/>
            <a:p>
              <a:endParaRPr/>
            </a:p>
          </p:txBody>
        </p:sp>
        <p:pic>
          <p:nvPicPr>
            <p:cNvPr id="5" name="object 5"/>
            <p:cNvPicPr/>
            <p:nvPr/>
          </p:nvPicPr>
          <p:blipFill>
            <a:blip r:embed="rId3" cstate="print"/>
            <a:stretch>
              <a:fillRect/>
            </a:stretch>
          </p:blipFill>
          <p:spPr>
            <a:xfrm>
              <a:off x="0" y="2819398"/>
              <a:ext cx="5429122" cy="4038600"/>
            </a:xfrm>
            <a:prstGeom prst="rect">
              <a:avLst/>
            </a:prstGeom>
          </p:spPr>
        </p:pic>
        <p:sp>
          <p:nvSpPr>
            <p:cNvPr id="6" name="object 6"/>
            <p:cNvSpPr/>
            <p:nvPr/>
          </p:nvSpPr>
          <p:spPr>
            <a:xfrm>
              <a:off x="4514850" y="2514600"/>
              <a:ext cx="6943725" cy="3857625"/>
            </a:xfrm>
            <a:custGeom>
              <a:avLst/>
              <a:gdLst/>
              <a:ahLst/>
              <a:cxnLst/>
              <a:rect l="l" t="t" r="r" b="b"/>
              <a:pathLst>
                <a:path w="6943725" h="3857625">
                  <a:moveTo>
                    <a:pt x="6943725" y="0"/>
                  </a:moveTo>
                  <a:lnTo>
                    <a:pt x="0" y="0"/>
                  </a:lnTo>
                  <a:lnTo>
                    <a:pt x="0" y="3857625"/>
                  </a:lnTo>
                  <a:lnTo>
                    <a:pt x="6943725" y="3857625"/>
                  </a:lnTo>
                  <a:lnTo>
                    <a:pt x="6943725" y="0"/>
                  </a:lnTo>
                  <a:close/>
                </a:path>
              </a:pathLst>
            </a:custGeom>
            <a:solidFill>
              <a:srgbClr val="FFFFFF"/>
            </a:solidFill>
          </p:spPr>
          <p:txBody>
            <a:bodyPr wrap="square" lIns="0" tIns="0" rIns="0" bIns="0" rtlCol="0"/>
            <a:lstStyle/>
            <a:p>
              <a:endParaRPr/>
            </a:p>
          </p:txBody>
        </p:sp>
        <p:sp>
          <p:nvSpPr>
            <p:cNvPr id="7" name="object 7"/>
            <p:cNvSpPr/>
            <p:nvPr/>
          </p:nvSpPr>
          <p:spPr>
            <a:xfrm>
              <a:off x="4514850" y="2514600"/>
              <a:ext cx="6943725" cy="3857625"/>
            </a:xfrm>
            <a:custGeom>
              <a:avLst/>
              <a:gdLst/>
              <a:ahLst/>
              <a:cxnLst/>
              <a:rect l="l" t="t" r="r" b="b"/>
              <a:pathLst>
                <a:path w="6943725" h="3857625">
                  <a:moveTo>
                    <a:pt x="0" y="3857625"/>
                  </a:moveTo>
                  <a:lnTo>
                    <a:pt x="6943725" y="3857625"/>
                  </a:lnTo>
                  <a:lnTo>
                    <a:pt x="6943725" y="0"/>
                  </a:lnTo>
                  <a:lnTo>
                    <a:pt x="0" y="0"/>
                  </a:lnTo>
                  <a:lnTo>
                    <a:pt x="0" y="3857625"/>
                  </a:lnTo>
                  <a:close/>
                </a:path>
              </a:pathLst>
            </a:custGeom>
            <a:ln w="19050">
              <a:solidFill>
                <a:srgbClr val="0D6CB8"/>
              </a:solidFill>
            </a:ln>
          </p:spPr>
          <p:txBody>
            <a:bodyPr wrap="square" lIns="0" tIns="0" rIns="0" bIns="0" rtlCol="0"/>
            <a:lstStyle/>
            <a:p>
              <a:endParaRPr/>
            </a:p>
          </p:txBody>
        </p:sp>
      </p:grpSp>
      <p:sp>
        <p:nvSpPr>
          <p:cNvPr id="9" name="object 9"/>
          <p:cNvSpPr txBox="1"/>
          <p:nvPr/>
        </p:nvSpPr>
        <p:spPr>
          <a:xfrm>
            <a:off x="6029071" y="4678362"/>
            <a:ext cx="269240" cy="1456055"/>
          </a:xfrm>
          <a:prstGeom prst="rect">
            <a:avLst/>
          </a:prstGeom>
        </p:spPr>
        <p:txBody>
          <a:bodyPr vert="horz" wrap="square" lIns="0" tIns="69215" rIns="0" bIns="0" rtlCol="0">
            <a:spAutoFit/>
          </a:bodyPr>
          <a:lstStyle/>
          <a:p>
            <a:pPr marL="12700">
              <a:lnSpc>
                <a:spcPct val="100000"/>
              </a:lnSpc>
              <a:spcBef>
                <a:spcPts val="545"/>
              </a:spcBef>
            </a:pPr>
            <a:r>
              <a:rPr sz="2000" spc="-25">
                <a:latin typeface="Calibri"/>
                <a:cs typeface="Calibri"/>
              </a:rPr>
              <a:t>A)</a:t>
            </a:r>
            <a:endParaRPr sz="2000">
              <a:latin typeface="Calibri"/>
              <a:cs typeface="Calibri"/>
            </a:endParaRPr>
          </a:p>
          <a:p>
            <a:pPr marL="12700">
              <a:lnSpc>
                <a:spcPct val="100000"/>
              </a:lnSpc>
              <a:spcBef>
                <a:spcPts val="455"/>
              </a:spcBef>
            </a:pPr>
            <a:r>
              <a:rPr sz="2000" spc="-25">
                <a:latin typeface="Calibri"/>
                <a:cs typeface="Calibri"/>
              </a:rPr>
              <a:t>B)</a:t>
            </a:r>
            <a:endParaRPr sz="2000">
              <a:latin typeface="Calibri"/>
              <a:cs typeface="Calibri"/>
            </a:endParaRPr>
          </a:p>
          <a:p>
            <a:pPr marL="12700">
              <a:lnSpc>
                <a:spcPct val="100000"/>
              </a:lnSpc>
              <a:spcBef>
                <a:spcPts val="380"/>
              </a:spcBef>
            </a:pPr>
            <a:r>
              <a:rPr sz="2000" spc="-25">
                <a:latin typeface="Calibri"/>
                <a:cs typeface="Calibri"/>
              </a:rPr>
              <a:t>C)</a:t>
            </a:r>
            <a:endParaRPr sz="2000">
              <a:latin typeface="Calibri"/>
              <a:cs typeface="Calibri"/>
            </a:endParaRPr>
          </a:p>
          <a:p>
            <a:pPr marL="12700">
              <a:lnSpc>
                <a:spcPct val="100000"/>
              </a:lnSpc>
              <a:spcBef>
                <a:spcPts val="375"/>
              </a:spcBef>
            </a:pPr>
            <a:r>
              <a:rPr sz="2000" spc="-25">
                <a:latin typeface="Calibri"/>
                <a:cs typeface="Calibri"/>
              </a:rPr>
              <a:t>D)</a:t>
            </a:r>
            <a:endParaRPr sz="2000">
              <a:latin typeface="Calibri"/>
              <a:cs typeface="Calibri"/>
            </a:endParaRPr>
          </a:p>
        </p:txBody>
      </p:sp>
      <p:sp>
        <p:nvSpPr>
          <p:cNvPr id="10" name="object 10"/>
          <p:cNvSpPr txBox="1"/>
          <p:nvPr/>
        </p:nvSpPr>
        <p:spPr>
          <a:xfrm>
            <a:off x="6943979" y="4678362"/>
            <a:ext cx="2474595" cy="1456055"/>
          </a:xfrm>
          <a:prstGeom prst="rect">
            <a:avLst/>
          </a:prstGeom>
        </p:spPr>
        <p:txBody>
          <a:bodyPr vert="horz" wrap="square" lIns="0" tIns="69215" rIns="0" bIns="0" rtlCol="0">
            <a:spAutoFit/>
          </a:bodyPr>
          <a:lstStyle/>
          <a:p>
            <a:pPr marL="12700">
              <a:lnSpc>
                <a:spcPct val="100000"/>
              </a:lnSpc>
              <a:spcBef>
                <a:spcPts val="545"/>
              </a:spcBef>
              <a:tabLst>
                <a:tab pos="1909445" algn="l"/>
                <a:tab pos="2461260" algn="l"/>
              </a:tabLst>
            </a:pPr>
            <a:r>
              <a:rPr sz="2000">
                <a:latin typeface="Calibri"/>
                <a:cs typeface="Calibri"/>
              </a:rPr>
              <a:t>736</a:t>
            </a:r>
            <a:r>
              <a:rPr sz="2000" spc="-95">
                <a:latin typeface="Calibri"/>
                <a:cs typeface="Calibri"/>
              </a:rPr>
              <a:t> </a:t>
            </a:r>
            <a:r>
              <a:rPr sz="2000">
                <a:latin typeface="Calibri"/>
                <a:cs typeface="Calibri"/>
              </a:rPr>
              <a:t>-</a:t>
            </a:r>
            <a:r>
              <a:rPr sz="2000" spc="105">
                <a:latin typeface="Calibri"/>
                <a:cs typeface="Calibri"/>
              </a:rPr>
              <a:t> </a:t>
            </a:r>
            <a:r>
              <a:rPr sz="2000">
                <a:latin typeface="Calibri"/>
                <a:cs typeface="Calibri"/>
              </a:rPr>
              <a:t>197</a:t>
            </a:r>
            <a:r>
              <a:rPr sz="2000" spc="-95">
                <a:latin typeface="Calibri"/>
                <a:cs typeface="Calibri"/>
              </a:rPr>
              <a:t> </a:t>
            </a:r>
            <a:r>
              <a:rPr sz="2000">
                <a:latin typeface="Calibri"/>
                <a:cs typeface="Calibri"/>
              </a:rPr>
              <a:t>-</a:t>
            </a:r>
            <a:r>
              <a:rPr sz="2000" spc="20">
                <a:latin typeface="Calibri"/>
                <a:cs typeface="Calibri"/>
              </a:rPr>
              <a:t> </a:t>
            </a:r>
            <a:r>
              <a:rPr sz="2000">
                <a:latin typeface="Calibri"/>
                <a:cs typeface="Calibri"/>
              </a:rPr>
              <a:t>150</a:t>
            </a:r>
            <a:r>
              <a:rPr sz="2000" spc="-15">
                <a:latin typeface="Calibri"/>
                <a:cs typeface="Calibri"/>
              </a:rPr>
              <a:t> </a:t>
            </a:r>
            <a:r>
              <a:rPr sz="2000" spc="-50">
                <a:latin typeface="Calibri"/>
                <a:cs typeface="Calibri"/>
              </a:rPr>
              <a:t>=</a:t>
            </a:r>
            <a:r>
              <a:rPr sz="2000">
                <a:latin typeface="Calibri"/>
                <a:cs typeface="Calibri"/>
              </a:rPr>
              <a:t>	</a:t>
            </a:r>
            <a:r>
              <a:rPr sz="2000" u="sng">
                <a:uFill>
                  <a:solidFill>
                    <a:srgbClr val="000000"/>
                  </a:solidFill>
                </a:uFill>
                <a:latin typeface="Calibri"/>
                <a:cs typeface="Calibri"/>
              </a:rPr>
              <a:t>	</a:t>
            </a:r>
            <a:endParaRPr sz="2000">
              <a:latin typeface="Calibri"/>
              <a:cs typeface="Calibri"/>
            </a:endParaRPr>
          </a:p>
          <a:p>
            <a:pPr marL="12700">
              <a:lnSpc>
                <a:spcPct val="100000"/>
              </a:lnSpc>
              <a:spcBef>
                <a:spcPts val="455"/>
              </a:spcBef>
              <a:tabLst>
                <a:tab pos="2451735" algn="l"/>
              </a:tabLst>
            </a:pPr>
            <a:r>
              <a:rPr sz="2000">
                <a:latin typeface="Calibri"/>
                <a:cs typeface="Calibri"/>
              </a:rPr>
              <a:t>736</a:t>
            </a:r>
            <a:r>
              <a:rPr sz="2000" spc="-35">
                <a:latin typeface="Calibri"/>
                <a:cs typeface="Calibri"/>
              </a:rPr>
              <a:t> </a:t>
            </a:r>
            <a:r>
              <a:rPr sz="2000">
                <a:latin typeface="Calibri"/>
                <a:cs typeface="Calibri"/>
              </a:rPr>
              <a:t>-</a:t>
            </a:r>
            <a:r>
              <a:rPr sz="2000" spc="204">
                <a:latin typeface="Calibri"/>
                <a:cs typeface="Calibri"/>
              </a:rPr>
              <a:t> </a:t>
            </a:r>
            <a:r>
              <a:rPr sz="2000">
                <a:latin typeface="Calibri"/>
                <a:cs typeface="Calibri"/>
              </a:rPr>
              <a:t>197</a:t>
            </a:r>
            <a:r>
              <a:rPr sz="2000" spc="-35">
                <a:latin typeface="Calibri"/>
                <a:cs typeface="Calibri"/>
              </a:rPr>
              <a:t> </a:t>
            </a:r>
            <a:r>
              <a:rPr sz="2000">
                <a:latin typeface="Calibri"/>
                <a:cs typeface="Calibri"/>
              </a:rPr>
              <a:t>+ 150 =</a:t>
            </a:r>
            <a:r>
              <a:rPr sz="2000" spc="409">
                <a:latin typeface="Calibri"/>
                <a:cs typeface="Calibri"/>
              </a:rPr>
              <a:t> </a:t>
            </a:r>
            <a:r>
              <a:rPr sz="2000" u="sng">
                <a:uFill>
                  <a:solidFill>
                    <a:srgbClr val="000000"/>
                  </a:solidFill>
                </a:uFill>
                <a:latin typeface="Calibri"/>
                <a:cs typeface="Calibri"/>
              </a:rPr>
              <a:t>	</a:t>
            </a:r>
            <a:endParaRPr sz="2000">
              <a:latin typeface="Calibri"/>
              <a:cs typeface="Calibri"/>
            </a:endParaRPr>
          </a:p>
          <a:p>
            <a:pPr marL="12700">
              <a:lnSpc>
                <a:spcPct val="100000"/>
              </a:lnSpc>
              <a:spcBef>
                <a:spcPts val="380"/>
              </a:spcBef>
              <a:tabLst>
                <a:tab pos="2441575" algn="l"/>
              </a:tabLst>
            </a:pPr>
            <a:r>
              <a:rPr sz="2000">
                <a:latin typeface="Calibri"/>
                <a:cs typeface="Calibri"/>
              </a:rPr>
              <a:t>736</a:t>
            </a:r>
            <a:r>
              <a:rPr sz="2000" spc="-80">
                <a:latin typeface="Calibri"/>
                <a:cs typeface="Calibri"/>
              </a:rPr>
              <a:t> </a:t>
            </a:r>
            <a:r>
              <a:rPr sz="2000">
                <a:latin typeface="Calibri"/>
                <a:cs typeface="Calibri"/>
              </a:rPr>
              <a:t>+</a:t>
            </a:r>
            <a:r>
              <a:rPr sz="2000" spc="120">
                <a:latin typeface="Calibri"/>
                <a:cs typeface="Calibri"/>
              </a:rPr>
              <a:t> </a:t>
            </a:r>
            <a:r>
              <a:rPr sz="2000">
                <a:latin typeface="Calibri"/>
                <a:cs typeface="Calibri"/>
              </a:rPr>
              <a:t>197</a:t>
            </a:r>
            <a:r>
              <a:rPr sz="2000" spc="-80">
                <a:latin typeface="Calibri"/>
                <a:cs typeface="Calibri"/>
              </a:rPr>
              <a:t> </a:t>
            </a:r>
            <a:r>
              <a:rPr sz="2000">
                <a:latin typeface="Calibri"/>
                <a:cs typeface="Calibri"/>
              </a:rPr>
              <a:t>+</a:t>
            </a:r>
            <a:r>
              <a:rPr sz="2000" spc="120">
                <a:latin typeface="Calibri"/>
                <a:cs typeface="Calibri"/>
              </a:rPr>
              <a:t> </a:t>
            </a:r>
            <a:r>
              <a:rPr sz="2000">
                <a:latin typeface="Calibri"/>
                <a:cs typeface="Calibri"/>
              </a:rPr>
              <a:t>150</a:t>
            </a:r>
            <a:r>
              <a:rPr sz="2000" spc="-80">
                <a:latin typeface="Calibri"/>
                <a:cs typeface="Calibri"/>
              </a:rPr>
              <a:t> </a:t>
            </a:r>
            <a:r>
              <a:rPr sz="2000">
                <a:latin typeface="Calibri"/>
                <a:cs typeface="Calibri"/>
              </a:rPr>
              <a:t>= </a:t>
            </a:r>
            <a:r>
              <a:rPr sz="2000" u="sng">
                <a:uFill>
                  <a:solidFill>
                    <a:srgbClr val="000000"/>
                  </a:solidFill>
                </a:uFill>
                <a:latin typeface="Calibri"/>
                <a:cs typeface="Calibri"/>
              </a:rPr>
              <a:t>	</a:t>
            </a:r>
            <a:endParaRPr sz="2000">
              <a:latin typeface="Calibri"/>
              <a:cs typeface="Calibri"/>
            </a:endParaRPr>
          </a:p>
          <a:p>
            <a:pPr marL="12700">
              <a:lnSpc>
                <a:spcPct val="100000"/>
              </a:lnSpc>
              <a:spcBef>
                <a:spcPts val="375"/>
              </a:spcBef>
              <a:tabLst>
                <a:tab pos="2451735" algn="l"/>
              </a:tabLst>
            </a:pPr>
            <a:r>
              <a:rPr sz="2000">
                <a:latin typeface="Calibri"/>
                <a:cs typeface="Calibri"/>
              </a:rPr>
              <a:t>736</a:t>
            </a:r>
            <a:r>
              <a:rPr sz="2000" spc="-40">
                <a:latin typeface="Calibri"/>
                <a:cs typeface="Calibri"/>
              </a:rPr>
              <a:t> </a:t>
            </a:r>
            <a:r>
              <a:rPr sz="2000">
                <a:latin typeface="Calibri"/>
                <a:cs typeface="Calibri"/>
              </a:rPr>
              <a:t>+</a:t>
            </a:r>
            <a:r>
              <a:rPr sz="2000" spc="185">
                <a:latin typeface="Calibri"/>
                <a:cs typeface="Calibri"/>
              </a:rPr>
              <a:t> </a:t>
            </a:r>
            <a:r>
              <a:rPr sz="2000">
                <a:latin typeface="Calibri"/>
                <a:cs typeface="Calibri"/>
              </a:rPr>
              <a:t>197</a:t>
            </a:r>
            <a:r>
              <a:rPr sz="2000" spc="-15">
                <a:latin typeface="Calibri"/>
                <a:cs typeface="Calibri"/>
              </a:rPr>
              <a:t> </a:t>
            </a:r>
            <a:r>
              <a:rPr sz="2000">
                <a:latin typeface="Calibri"/>
                <a:cs typeface="Calibri"/>
              </a:rPr>
              <a:t>- 150 =</a:t>
            </a:r>
            <a:r>
              <a:rPr sz="2000" spc="415">
                <a:latin typeface="Calibri"/>
                <a:cs typeface="Calibri"/>
              </a:rPr>
              <a:t> </a:t>
            </a:r>
            <a:r>
              <a:rPr sz="2000" u="sng">
                <a:uFill>
                  <a:solidFill>
                    <a:srgbClr val="000000"/>
                  </a:solidFill>
                </a:uFill>
                <a:latin typeface="Calibri"/>
                <a:cs typeface="Calibri"/>
              </a:rPr>
              <a:t>	</a:t>
            </a:r>
            <a:endParaRPr sz="2000">
              <a:latin typeface="Calibri"/>
              <a:cs typeface="Calibri"/>
            </a:endParaRPr>
          </a:p>
        </p:txBody>
      </p:sp>
      <p:sp>
        <p:nvSpPr>
          <p:cNvPr id="11" name="object 11"/>
          <p:cNvSpPr txBox="1"/>
          <p:nvPr/>
        </p:nvSpPr>
        <p:spPr>
          <a:xfrm>
            <a:off x="321909" y="1322641"/>
            <a:ext cx="10784876" cy="3084819"/>
          </a:xfrm>
          <a:prstGeom prst="rect">
            <a:avLst/>
          </a:prstGeom>
        </p:spPr>
        <p:txBody>
          <a:bodyPr vert="horz" wrap="square" lIns="0" tIns="50165" rIns="0" bIns="0" rtlCol="0" anchor="t">
            <a:spAutoFit/>
          </a:bodyPr>
          <a:lstStyle/>
          <a:p>
            <a:pPr marL="25400" marR="23495">
              <a:lnSpc>
                <a:spcPts val="2630"/>
              </a:lnSpc>
              <a:spcBef>
                <a:spcPts val="395"/>
              </a:spcBef>
            </a:pPr>
            <a:r>
              <a:rPr sz="2400" b="1">
                <a:latin typeface="Calibri"/>
                <a:cs typeface="Calibri"/>
              </a:rPr>
              <a:t>TEKS</a:t>
            </a:r>
            <a:r>
              <a:rPr sz="2400" b="1" spc="-100">
                <a:latin typeface="Calibri"/>
                <a:cs typeface="Calibri"/>
              </a:rPr>
              <a:t> </a:t>
            </a:r>
            <a:r>
              <a:rPr sz="2400" b="1">
                <a:latin typeface="Calibri"/>
                <a:cs typeface="Calibri"/>
              </a:rPr>
              <a:t>3.5A:</a:t>
            </a:r>
            <a:r>
              <a:rPr sz="2400" b="1" spc="25">
                <a:latin typeface="Calibri"/>
                <a:cs typeface="Calibri"/>
              </a:rPr>
              <a:t> </a:t>
            </a:r>
            <a:r>
              <a:rPr sz="2400" b="0" spc="-10">
                <a:latin typeface="Calibri Light"/>
                <a:cs typeface="Calibri Light"/>
              </a:rPr>
              <a:t>Represent</a:t>
            </a:r>
            <a:r>
              <a:rPr sz="2400" b="0" spc="-50">
                <a:latin typeface="Calibri Light"/>
                <a:cs typeface="Calibri Light"/>
              </a:rPr>
              <a:t> </a:t>
            </a:r>
            <a:r>
              <a:rPr sz="2400" b="0">
                <a:latin typeface="Calibri Light"/>
                <a:cs typeface="Calibri Light"/>
              </a:rPr>
              <a:t>one-</a:t>
            </a:r>
            <a:r>
              <a:rPr sz="2400" b="0" spc="-70">
                <a:latin typeface="Calibri Light"/>
                <a:cs typeface="Calibri Light"/>
              </a:rPr>
              <a:t> </a:t>
            </a:r>
            <a:r>
              <a:rPr sz="2400" b="0">
                <a:latin typeface="Calibri Light"/>
                <a:cs typeface="Calibri Light"/>
              </a:rPr>
              <a:t>and</a:t>
            </a:r>
            <a:r>
              <a:rPr sz="2400" b="0" spc="-65">
                <a:latin typeface="Calibri Light"/>
                <a:cs typeface="Calibri Light"/>
              </a:rPr>
              <a:t> </a:t>
            </a:r>
            <a:r>
              <a:rPr sz="2400" b="0">
                <a:latin typeface="Calibri Light"/>
                <a:cs typeface="Calibri Light"/>
              </a:rPr>
              <a:t>two-</a:t>
            </a:r>
            <a:r>
              <a:rPr sz="2400" b="0" spc="-10">
                <a:latin typeface="Calibri Light"/>
                <a:cs typeface="Calibri Light"/>
              </a:rPr>
              <a:t>step</a:t>
            </a:r>
            <a:r>
              <a:rPr sz="2400" b="0" spc="-135">
                <a:latin typeface="Calibri Light"/>
                <a:cs typeface="Calibri Light"/>
              </a:rPr>
              <a:t> </a:t>
            </a:r>
            <a:r>
              <a:rPr sz="2400" b="0">
                <a:latin typeface="Calibri Light"/>
                <a:cs typeface="Calibri Light"/>
              </a:rPr>
              <a:t>problems</a:t>
            </a:r>
            <a:r>
              <a:rPr sz="2400" b="0" spc="-40">
                <a:latin typeface="Calibri Light"/>
                <a:cs typeface="Calibri Light"/>
              </a:rPr>
              <a:t> </a:t>
            </a:r>
            <a:r>
              <a:rPr sz="2400" b="0">
                <a:latin typeface="Calibri Light"/>
                <a:cs typeface="Calibri Light"/>
              </a:rPr>
              <a:t>involving</a:t>
            </a:r>
            <a:r>
              <a:rPr sz="2400" b="0" spc="-10">
                <a:latin typeface="Calibri Light"/>
                <a:cs typeface="Calibri Light"/>
              </a:rPr>
              <a:t> </a:t>
            </a:r>
            <a:r>
              <a:rPr sz="2400" b="0">
                <a:latin typeface="Calibri Light"/>
                <a:cs typeface="Calibri Light"/>
              </a:rPr>
              <a:t>addition</a:t>
            </a:r>
            <a:r>
              <a:rPr sz="2400" b="0" spc="-135">
                <a:latin typeface="Calibri Light"/>
                <a:cs typeface="Calibri Light"/>
              </a:rPr>
              <a:t> </a:t>
            </a:r>
            <a:r>
              <a:rPr sz="2400" b="0">
                <a:latin typeface="Calibri Light"/>
                <a:cs typeface="Calibri Light"/>
              </a:rPr>
              <a:t>and</a:t>
            </a:r>
            <a:r>
              <a:rPr sz="2400" b="0" spc="-60">
                <a:latin typeface="Calibri Light"/>
                <a:cs typeface="Calibri Light"/>
              </a:rPr>
              <a:t> </a:t>
            </a:r>
            <a:r>
              <a:rPr sz="2400" b="0" spc="-10">
                <a:latin typeface="Calibri Light"/>
                <a:cs typeface="Calibri Light"/>
              </a:rPr>
              <a:t>subtraction</a:t>
            </a:r>
            <a:r>
              <a:rPr sz="2400" b="0" spc="-140">
                <a:latin typeface="Calibri Light"/>
                <a:cs typeface="Calibri Light"/>
              </a:rPr>
              <a:t> </a:t>
            </a:r>
            <a:r>
              <a:rPr sz="2400" b="0" spc="-25">
                <a:latin typeface="Calibri Light"/>
                <a:cs typeface="Calibri Light"/>
              </a:rPr>
              <a:t>of </a:t>
            </a:r>
            <a:r>
              <a:rPr sz="2400" b="0">
                <a:latin typeface="Calibri Light"/>
                <a:cs typeface="Calibri Light"/>
              </a:rPr>
              <a:t>whole</a:t>
            </a:r>
            <a:r>
              <a:rPr sz="2400" b="0" spc="-30">
                <a:latin typeface="Calibri Light"/>
                <a:cs typeface="Calibri Light"/>
              </a:rPr>
              <a:t> </a:t>
            </a:r>
            <a:r>
              <a:rPr sz="2400" b="0">
                <a:latin typeface="Calibri Light"/>
                <a:cs typeface="Calibri Light"/>
              </a:rPr>
              <a:t>numbers</a:t>
            </a:r>
            <a:r>
              <a:rPr sz="2400" b="0" spc="-55">
                <a:latin typeface="Calibri Light"/>
                <a:cs typeface="Calibri Light"/>
              </a:rPr>
              <a:t> </a:t>
            </a:r>
            <a:r>
              <a:rPr sz="2400" b="0">
                <a:latin typeface="Calibri Light"/>
                <a:cs typeface="Calibri Light"/>
              </a:rPr>
              <a:t>to</a:t>
            </a:r>
            <a:r>
              <a:rPr sz="2400" b="0" spc="-85">
                <a:latin typeface="Calibri Light"/>
                <a:cs typeface="Calibri Light"/>
              </a:rPr>
              <a:t> </a:t>
            </a:r>
            <a:r>
              <a:rPr sz="2400" b="0">
                <a:latin typeface="Calibri Light"/>
                <a:cs typeface="Calibri Light"/>
              </a:rPr>
              <a:t>1,000</a:t>
            </a:r>
            <a:r>
              <a:rPr sz="2400" b="0" spc="-50">
                <a:latin typeface="Calibri Light"/>
                <a:cs typeface="Calibri Light"/>
              </a:rPr>
              <a:t> </a:t>
            </a:r>
            <a:r>
              <a:rPr sz="2400" b="0">
                <a:latin typeface="Calibri Light"/>
                <a:cs typeface="Calibri Light"/>
              </a:rPr>
              <a:t>using</a:t>
            </a:r>
            <a:r>
              <a:rPr sz="2400" b="0" spc="-30">
                <a:latin typeface="Calibri Light"/>
                <a:cs typeface="Calibri Light"/>
              </a:rPr>
              <a:t> </a:t>
            </a:r>
            <a:r>
              <a:rPr sz="2400" b="0">
                <a:latin typeface="Calibri Light"/>
                <a:cs typeface="Calibri Light"/>
              </a:rPr>
              <a:t>pictorial</a:t>
            </a:r>
            <a:r>
              <a:rPr sz="2400" b="0" spc="-114">
                <a:latin typeface="Calibri Light"/>
                <a:cs typeface="Calibri Light"/>
              </a:rPr>
              <a:t> </a:t>
            </a:r>
            <a:r>
              <a:rPr sz="2400" b="0">
                <a:latin typeface="Calibri Light"/>
                <a:cs typeface="Calibri Light"/>
              </a:rPr>
              <a:t>models,</a:t>
            </a:r>
            <a:r>
              <a:rPr sz="2400" b="0" spc="-95">
                <a:latin typeface="Calibri Light"/>
                <a:cs typeface="Calibri Light"/>
              </a:rPr>
              <a:t> </a:t>
            </a:r>
            <a:r>
              <a:rPr sz="2400" b="0">
                <a:latin typeface="Calibri Light"/>
                <a:cs typeface="Calibri Light"/>
              </a:rPr>
              <a:t>number</a:t>
            </a:r>
            <a:r>
              <a:rPr sz="2400" b="0" spc="-35">
                <a:latin typeface="Calibri Light"/>
                <a:cs typeface="Calibri Light"/>
              </a:rPr>
              <a:t> </a:t>
            </a:r>
            <a:r>
              <a:rPr sz="2400" b="0">
                <a:latin typeface="Calibri Light"/>
                <a:cs typeface="Calibri Light"/>
              </a:rPr>
              <a:t>lines,</a:t>
            </a:r>
            <a:r>
              <a:rPr sz="2400" b="0" spc="-20">
                <a:latin typeface="Calibri Light"/>
                <a:cs typeface="Calibri Light"/>
              </a:rPr>
              <a:t> </a:t>
            </a:r>
            <a:r>
              <a:rPr sz="2400" b="0">
                <a:latin typeface="Calibri Light"/>
                <a:cs typeface="Calibri Light"/>
              </a:rPr>
              <a:t>and</a:t>
            </a:r>
            <a:r>
              <a:rPr sz="2400" b="0" spc="-80">
                <a:latin typeface="Calibri Light"/>
                <a:cs typeface="Calibri Light"/>
              </a:rPr>
              <a:t> </a:t>
            </a:r>
            <a:r>
              <a:rPr sz="2400" b="0" spc="-10">
                <a:latin typeface="Calibri Light"/>
                <a:cs typeface="Calibri Light"/>
              </a:rPr>
              <a:t>equations.</a:t>
            </a:r>
            <a:endParaRPr lang="en-US" sz="2400">
              <a:solidFill>
                <a:srgbClr val="000000"/>
              </a:solidFill>
              <a:latin typeface="Calibri Light"/>
              <a:ea typeface="Calibri Light"/>
              <a:cs typeface="Calibri Light"/>
            </a:endParaRPr>
          </a:p>
          <a:p>
            <a:pPr>
              <a:spcBef>
                <a:spcPts val="1430"/>
              </a:spcBef>
            </a:pPr>
            <a:endParaRPr lang="en-US" sz="2400">
              <a:solidFill>
                <a:srgbClr val="000000"/>
              </a:solidFill>
              <a:latin typeface="Calibri Light"/>
              <a:ea typeface="Calibri Light"/>
              <a:cs typeface="Calibri Light"/>
            </a:endParaRPr>
          </a:p>
          <a:p>
            <a:pPr marL="4404360"/>
            <a:r>
              <a:rPr lang="en-US" sz="2400" b="1">
                <a:solidFill>
                  <a:srgbClr val="0D6CB8"/>
                </a:solidFill>
                <a:latin typeface="Calibri"/>
                <a:cs typeface="Calibri"/>
              </a:rPr>
              <a:t>Actual</a:t>
            </a:r>
            <a:r>
              <a:rPr sz="2400" b="1" spc="-50">
                <a:solidFill>
                  <a:srgbClr val="0D6CB8"/>
                </a:solidFill>
                <a:latin typeface="Calibri"/>
                <a:cs typeface="Calibri"/>
              </a:rPr>
              <a:t> </a:t>
            </a:r>
            <a:r>
              <a:rPr sz="2400" b="1">
                <a:solidFill>
                  <a:srgbClr val="0D6CB8"/>
                </a:solidFill>
                <a:latin typeface="Calibri"/>
                <a:cs typeface="Calibri"/>
              </a:rPr>
              <a:t>3</a:t>
            </a:r>
            <a:r>
              <a:rPr sz="2300" b="1" baseline="26881">
                <a:solidFill>
                  <a:srgbClr val="0D6CB8"/>
                </a:solidFill>
                <a:latin typeface="Calibri"/>
                <a:cs typeface="Calibri"/>
              </a:rPr>
              <a:t>rd</a:t>
            </a:r>
            <a:r>
              <a:rPr sz="2300" b="1" spc="172" baseline="26881">
                <a:solidFill>
                  <a:srgbClr val="0D6CB8"/>
                </a:solidFill>
                <a:latin typeface="Calibri"/>
                <a:cs typeface="Calibri"/>
              </a:rPr>
              <a:t> </a:t>
            </a:r>
            <a:r>
              <a:rPr sz="2400" b="1">
                <a:solidFill>
                  <a:srgbClr val="0D6CB8"/>
                </a:solidFill>
                <a:latin typeface="Calibri"/>
                <a:cs typeface="Calibri"/>
              </a:rPr>
              <a:t>Grade</a:t>
            </a:r>
            <a:r>
              <a:rPr sz="2400" b="1" spc="-60">
                <a:solidFill>
                  <a:srgbClr val="0D6CB8"/>
                </a:solidFill>
                <a:latin typeface="Calibri"/>
                <a:cs typeface="Calibri"/>
              </a:rPr>
              <a:t> </a:t>
            </a:r>
            <a:r>
              <a:rPr sz="2400" b="1" spc="-30">
                <a:solidFill>
                  <a:srgbClr val="0D6CB8"/>
                </a:solidFill>
                <a:latin typeface="Calibri"/>
                <a:cs typeface="Calibri"/>
              </a:rPr>
              <a:t>STAAR</a:t>
            </a:r>
            <a:r>
              <a:rPr sz="2400" b="1" spc="-55">
                <a:solidFill>
                  <a:srgbClr val="0D6CB8"/>
                </a:solidFill>
                <a:latin typeface="Calibri"/>
                <a:cs typeface="Calibri"/>
              </a:rPr>
              <a:t> </a:t>
            </a:r>
            <a:r>
              <a:rPr sz="2400" b="1" spc="-10">
                <a:solidFill>
                  <a:srgbClr val="0D6CB8"/>
                </a:solidFill>
                <a:latin typeface="Calibri"/>
                <a:cs typeface="Calibri"/>
              </a:rPr>
              <a:t>Question:</a:t>
            </a:r>
            <a:endParaRPr lang="en-US" sz="2400">
              <a:latin typeface="Calibri"/>
              <a:cs typeface="Calibri"/>
            </a:endParaRPr>
          </a:p>
          <a:p>
            <a:pPr marL="4412615" marR="43180">
              <a:lnSpc>
                <a:spcPct val="100000"/>
              </a:lnSpc>
              <a:spcBef>
                <a:spcPts val="1680"/>
              </a:spcBef>
            </a:pPr>
            <a:r>
              <a:rPr sz="2000">
                <a:latin typeface="Calibri"/>
                <a:cs typeface="Calibri"/>
              </a:rPr>
              <a:t>An</a:t>
            </a:r>
            <a:r>
              <a:rPr sz="2000" spc="-95">
                <a:latin typeface="Calibri"/>
                <a:cs typeface="Calibri"/>
              </a:rPr>
              <a:t> </a:t>
            </a:r>
            <a:r>
              <a:rPr sz="2000">
                <a:latin typeface="Calibri"/>
                <a:cs typeface="Calibri"/>
              </a:rPr>
              <a:t>art</a:t>
            </a:r>
            <a:r>
              <a:rPr sz="2000" spc="65">
                <a:latin typeface="Calibri"/>
                <a:cs typeface="Calibri"/>
              </a:rPr>
              <a:t> </a:t>
            </a:r>
            <a:r>
              <a:rPr sz="2000">
                <a:latin typeface="Calibri"/>
                <a:cs typeface="Calibri"/>
              </a:rPr>
              <a:t>teacher</a:t>
            </a:r>
            <a:r>
              <a:rPr sz="2000" spc="35">
                <a:latin typeface="Calibri"/>
                <a:cs typeface="Calibri"/>
              </a:rPr>
              <a:t> </a:t>
            </a:r>
            <a:r>
              <a:rPr sz="2000">
                <a:latin typeface="Calibri"/>
                <a:cs typeface="Calibri"/>
              </a:rPr>
              <a:t>had</a:t>
            </a:r>
            <a:r>
              <a:rPr sz="2000" spc="-90">
                <a:latin typeface="Calibri"/>
                <a:cs typeface="Calibri"/>
              </a:rPr>
              <a:t> </a:t>
            </a:r>
            <a:r>
              <a:rPr sz="2000">
                <a:latin typeface="Calibri"/>
                <a:cs typeface="Calibri"/>
              </a:rPr>
              <a:t>736</a:t>
            </a:r>
            <a:r>
              <a:rPr sz="2000" spc="-60">
                <a:latin typeface="Calibri"/>
                <a:cs typeface="Calibri"/>
              </a:rPr>
              <a:t> </a:t>
            </a:r>
            <a:r>
              <a:rPr sz="2000" spc="-20">
                <a:latin typeface="Calibri"/>
                <a:cs typeface="Calibri"/>
              </a:rPr>
              <a:t>crayons.</a:t>
            </a:r>
            <a:r>
              <a:rPr sz="2000" spc="-70">
                <a:latin typeface="Calibri"/>
                <a:cs typeface="Calibri"/>
              </a:rPr>
              <a:t> </a:t>
            </a:r>
            <a:r>
              <a:rPr sz="2000">
                <a:latin typeface="Calibri"/>
                <a:cs typeface="Calibri"/>
              </a:rPr>
              <a:t>She</a:t>
            </a:r>
            <a:r>
              <a:rPr sz="2000" spc="35">
                <a:latin typeface="Calibri"/>
                <a:cs typeface="Calibri"/>
              </a:rPr>
              <a:t> </a:t>
            </a:r>
            <a:r>
              <a:rPr sz="2000">
                <a:latin typeface="Calibri"/>
                <a:cs typeface="Calibri"/>
              </a:rPr>
              <a:t>threw</a:t>
            </a:r>
            <a:r>
              <a:rPr sz="2000" spc="-30">
                <a:latin typeface="Calibri"/>
                <a:cs typeface="Calibri"/>
              </a:rPr>
              <a:t> </a:t>
            </a:r>
            <a:r>
              <a:rPr sz="2000">
                <a:latin typeface="Calibri"/>
                <a:cs typeface="Calibri"/>
              </a:rPr>
              <a:t>away</a:t>
            </a:r>
            <a:r>
              <a:rPr sz="2000" spc="-95">
                <a:latin typeface="Calibri"/>
                <a:cs typeface="Calibri"/>
              </a:rPr>
              <a:t> </a:t>
            </a:r>
            <a:r>
              <a:rPr sz="2000">
                <a:latin typeface="Calibri"/>
                <a:cs typeface="Calibri"/>
              </a:rPr>
              <a:t>197</a:t>
            </a:r>
            <a:r>
              <a:rPr sz="2000" spc="-135">
                <a:latin typeface="Calibri"/>
                <a:cs typeface="Calibri"/>
              </a:rPr>
              <a:t> </a:t>
            </a:r>
            <a:r>
              <a:rPr sz="2000" spc="-10">
                <a:latin typeface="Calibri"/>
                <a:cs typeface="Calibri"/>
              </a:rPr>
              <a:t>broken </a:t>
            </a:r>
            <a:r>
              <a:rPr sz="2000" spc="-20">
                <a:latin typeface="Calibri"/>
                <a:cs typeface="Calibri"/>
              </a:rPr>
              <a:t>crayons.</a:t>
            </a:r>
            <a:r>
              <a:rPr sz="2000" spc="-60">
                <a:latin typeface="Calibri"/>
                <a:cs typeface="Calibri"/>
              </a:rPr>
              <a:t> </a:t>
            </a:r>
            <a:r>
              <a:rPr sz="2000">
                <a:latin typeface="Calibri"/>
                <a:cs typeface="Calibri"/>
              </a:rPr>
              <a:t>Then</a:t>
            </a:r>
            <a:r>
              <a:rPr sz="2000" spc="65">
                <a:latin typeface="Calibri"/>
                <a:cs typeface="Calibri"/>
              </a:rPr>
              <a:t> </a:t>
            </a:r>
            <a:r>
              <a:rPr sz="2000">
                <a:latin typeface="Calibri"/>
                <a:cs typeface="Calibri"/>
              </a:rPr>
              <a:t>she</a:t>
            </a:r>
            <a:r>
              <a:rPr sz="2000" spc="-105">
                <a:latin typeface="Calibri"/>
                <a:cs typeface="Calibri"/>
              </a:rPr>
              <a:t> </a:t>
            </a:r>
            <a:r>
              <a:rPr sz="2000">
                <a:latin typeface="Calibri"/>
                <a:cs typeface="Calibri"/>
              </a:rPr>
              <a:t>bought</a:t>
            </a:r>
            <a:r>
              <a:rPr sz="2000" spc="5">
                <a:latin typeface="Calibri"/>
                <a:cs typeface="Calibri"/>
              </a:rPr>
              <a:t> </a:t>
            </a:r>
            <a:r>
              <a:rPr sz="2000">
                <a:latin typeface="Calibri"/>
                <a:cs typeface="Calibri"/>
              </a:rPr>
              <a:t>150</a:t>
            </a:r>
            <a:r>
              <a:rPr sz="2000" spc="-130">
                <a:latin typeface="Calibri"/>
                <a:cs typeface="Calibri"/>
              </a:rPr>
              <a:t> </a:t>
            </a:r>
            <a:r>
              <a:rPr sz="2000">
                <a:latin typeface="Calibri"/>
                <a:cs typeface="Calibri"/>
              </a:rPr>
              <a:t>more</a:t>
            </a:r>
            <a:r>
              <a:rPr sz="2000" spc="-25">
                <a:latin typeface="Calibri"/>
                <a:cs typeface="Calibri"/>
              </a:rPr>
              <a:t> </a:t>
            </a:r>
            <a:r>
              <a:rPr sz="2000" spc="-20">
                <a:latin typeface="Calibri"/>
                <a:cs typeface="Calibri"/>
              </a:rPr>
              <a:t>crayons.</a:t>
            </a:r>
            <a:r>
              <a:rPr sz="2000" spc="-60">
                <a:latin typeface="Calibri"/>
                <a:cs typeface="Calibri"/>
              </a:rPr>
              <a:t> </a:t>
            </a:r>
            <a:r>
              <a:rPr sz="2000">
                <a:latin typeface="Calibri"/>
                <a:cs typeface="Calibri"/>
              </a:rPr>
              <a:t>Which</a:t>
            </a:r>
            <a:r>
              <a:rPr sz="2000" spc="-10">
                <a:latin typeface="Calibri"/>
                <a:cs typeface="Calibri"/>
              </a:rPr>
              <a:t> equation </a:t>
            </a:r>
            <a:r>
              <a:rPr sz="2000">
                <a:latin typeface="Calibri"/>
                <a:cs typeface="Calibri"/>
              </a:rPr>
              <a:t>shows</a:t>
            </a:r>
            <a:r>
              <a:rPr sz="2000" spc="-90">
                <a:latin typeface="Calibri"/>
                <a:cs typeface="Calibri"/>
              </a:rPr>
              <a:t> </a:t>
            </a:r>
            <a:r>
              <a:rPr sz="2000">
                <a:latin typeface="Calibri"/>
                <a:cs typeface="Calibri"/>
              </a:rPr>
              <a:t>how</a:t>
            </a:r>
            <a:r>
              <a:rPr sz="2000" spc="-50">
                <a:latin typeface="Calibri"/>
                <a:cs typeface="Calibri"/>
              </a:rPr>
              <a:t> </a:t>
            </a:r>
            <a:r>
              <a:rPr sz="2000">
                <a:latin typeface="Calibri"/>
                <a:cs typeface="Calibri"/>
              </a:rPr>
              <a:t>to</a:t>
            </a:r>
            <a:r>
              <a:rPr sz="2000" spc="-114">
                <a:latin typeface="Calibri"/>
                <a:cs typeface="Calibri"/>
              </a:rPr>
              <a:t> </a:t>
            </a:r>
            <a:r>
              <a:rPr sz="2000">
                <a:latin typeface="Calibri"/>
                <a:cs typeface="Calibri"/>
              </a:rPr>
              <a:t>find</a:t>
            </a:r>
            <a:r>
              <a:rPr sz="2000" spc="25">
                <a:latin typeface="Calibri"/>
                <a:cs typeface="Calibri"/>
              </a:rPr>
              <a:t> </a:t>
            </a:r>
            <a:r>
              <a:rPr sz="2000">
                <a:latin typeface="Calibri"/>
                <a:cs typeface="Calibri"/>
              </a:rPr>
              <a:t>the</a:t>
            </a:r>
            <a:r>
              <a:rPr sz="2000" spc="-60">
                <a:latin typeface="Calibri"/>
                <a:cs typeface="Calibri"/>
              </a:rPr>
              <a:t> </a:t>
            </a:r>
            <a:r>
              <a:rPr sz="2000">
                <a:latin typeface="Calibri"/>
                <a:cs typeface="Calibri"/>
              </a:rPr>
              <a:t>number</a:t>
            </a:r>
            <a:r>
              <a:rPr sz="2000" spc="-60">
                <a:latin typeface="Calibri"/>
                <a:cs typeface="Calibri"/>
              </a:rPr>
              <a:t> </a:t>
            </a:r>
            <a:r>
              <a:rPr sz="2000">
                <a:latin typeface="Calibri"/>
                <a:cs typeface="Calibri"/>
              </a:rPr>
              <a:t>of</a:t>
            </a:r>
            <a:r>
              <a:rPr sz="2000" spc="-50">
                <a:latin typeface="Calibri"/>
                <a:cs typeface="Calibri"/>
              </a:rPr>
              <a:t> </a:t>
            </a:r>
            <a:r>
              <a:rPr sz="2000" spc="-10">
                <a:latin typeface="Calibri"/>
                <a:cs typeface="Calibri"/>
              </a:rPr>
              <a:t>crayons</a:t>
            </a:r>
            <a:r>
              <a:rPr sz="2000">
                <a:latin typeface="Calibri"/>
                <a:cs typeface="Calibri"/>
              </a:rPr>
              <a:t> the</a:t>
            </a:r>
            <a:r>
              <a:rPr sz="2000" spc="-65">
                <a:latin typeface="Calibri"/>
                <a:cs typeface="Calibri"/>
              </a:rPr>
              <a:t> </a:t>
            </a:r>
            <a:r>
              <a:rPr sz="2000">
                <a:latin typeface="Calibri"/>
                <a:cs typeface="Calibri"/>
              </a:rPr>
              <a:t>art</a:t>
            </a:r>
            <a:r>
              <a:rPr sz="2000" spc="-35">
                <a:latin typeface="Calibri"/>
                <a:cs typeface="Calibri"/>
              </a:rPr>
              <a:t> </a:t>
            </a:r>
            <a:r>
              <a:rPr sz="2000">
                <a:latin typeface="Calibri"/>
                <a:cs typeface="Calibri"/>
              </a:rPr>
              <a:t>teacher</a:t>
            </a:r>
            <a:r>
              <a:rPr sz="2000" spc="5">
                <a:latin typeface="Calibri"/>
                <a:cs typeface="Calibri"/>
              </a:rPr>
              <a:t> </a:t>
            </a:r>
            <a:r>
              <a:rPr sz="2000" spc="-25">
                <a:latin typeface="Calibri"/>
                <a:cs typeface="Calibri"/>
              </a:rPr>
              <a:t>has </a:t>
            </a:r>
            <a:r>
              <a:rPr sz="2000" spc="-20">
                <a:latin typeface="Calibri"/>
                <a:cs typeface="Calibri"/>
              </a:rPr>
              <a:t>now?</a:t>
            </a:r>
            <a:endParaRPr sz="2000">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5</a:t>
            </a:fld>
            <a:endParaRPr spc="-25"/>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a:extLst>
              <a:ext uri="{C183D7F6-B498-43B3-948B-1728B52AA6E4}">
                <adec:decorative xmlns:adec="http://schemas.microsoft.com/office/drawing/2017/decorative" val="1"/>
              </a:ext>
            </a:extLst>
          </p:cNvPr>
          <p:cNvGrpSpPr/>
          <p:nvPr/>
        </p:nvGrpSpPr>
        <p:grpSpPr>
          <a:xfrm>
            <a:off x="0" y="3181349"/>
            <a:ext cx="12192000" cy="3676650"/>
            <a:chOff x="0" y="3181349"/>
            <a:chExt cx="12192000" cy="3676650"/>
          </a:xfrm>
        </p:grpSpPr>
        <p:sp>
          <p:nvSpPr>
            <p:cNvPr id="3" name="object 3"/>
            <p:cNvSpPr/>
            <p:nvPr/>
          </p:nvSpPr>
          <p:spPr>
            <a:xfrm>
              <a:off x="0" y="3219450"/>
              <a:ext cx="12192000" cy="2800350"/>
            </a:xfrm>
            <a:custGeom>
              <a:avLst/>
              <a:gdLst/>
              <a:ahLst/>
              <a:cxnLst/>
              <a:rect l="l" t="t" r="r" b="b"/>
              <a:pathLst>
                <a:path w="12192000" h="2800350">
                  <a:moveTo>
                    <a:pt x="12192000" y="0"/>
                  </a:moveTo>
                  <a:lnTo>
                    <a:pt x="0" y="0"/>
                  </a:lnTo>
                  <a:lnTo>
                    <a:pt x="0" y="2800350"/>
                  </a:lnTo>
                  <a:lnTo>
                    <a:pt x="12192000" y="2800350"/>
                  </a:lnTo>
                  <a:lnTo>
                    <a:pt x="12192000" y="0"/>
                  </a:lnTo>
                  <a:close/>
                </a:path>
              </a:pathLst>
            </a:custGeom>
            <a:solidFill>
              <a:srgbClr val="0D6CB8"/>
            </a:solidFill>
          </p:spPr>
          <p:txBody>
            <a:bodyPr wrap="square" lIns="0" tIns="0" rIns="0" bIns="0" rtlCol="0"/>
            <a:lstStyle/>
            <a:p>
              <a:endParaRPr/>
            </a:p>
          </p:txBody>
        </p:sp>
        <p:pic>
          <p:nvPicPr>
            <p:cNvPr id="4" name="object 4"/>
            <p:cNvPicPr/>
            <p:nvPr/>
          </p:nvPicPr>
          <p:blipFill>
            <a:blip r:embed="rId3" cstate="print"/>
            <a:stretch>
              <a:fillRect/>
            </a:stretch>
          </p:blipFill>
          <p:spPr>
            <a:xfrm>
              <a:off x="2171700" y="3181349"/>
              <a:ext cx="7848600" cy="3676650"/>
            </a:xfrm>
            <a:prstGeom prst="rect">
              <a:avLst/>
            </a:prstGeom>
          </p:spPr>
        </p:pic>
      </p:grpSp>
      <p:sp>
        <p:nvSpPr>
          <p:cNvPr id="5" name="object 5"/>
          <p:cNvSpPr txBox="1">
            <a:spLocks noGrp="1"/>
          </p:cNvSpPr>
          <p:nvPr>
            <p:ph type="ctrTitle"/>
          </p:nvPr>
        </p:nvSpPr>
        <p:spPr>
          <a:xfrm>
            <a:off x="364490" y="191388"/>
            <a:ext cx="8562340" cy="567463"/>
          </a:xfrm>
          <a:prstGeom prst="rect">
            <a:avLst/>
          </a:prstGeom>
        </p:spPr>
        <p:txBody>
          <a:bodyPr vert="horz" wrap="square" lIns="0" tIns="13335" rIns="0" bIns="0" rtlCol="0" anchor="t">
            <a:spAutoFit/>
          </a:bodyPr>
          <a:lstStyle/>
          <a:p>
            <a:pPr marL="12700">
              <a:lnSpc>
                <a:spcPct val="100000"/>
              </a:lnSpc>
              <a:spcBef>
                <a:spcPts val="105"/>
              </a:spcBef>
            </a:pPr>
            <a:r>
              <a:rPr sz="3600" b="1"/>
              <a:t>Clear</a:t>
            </a:r>
            <a:r>
              <a:rPr sz="3600" b="1" spc="-105"/>
              <a:t> </a:t>
            </a:r>
            <a:r>
              <a:rPr sz="3600" b="1" spc="-10"/>
              <a:t>Performance</a:t>
            </a:r>
            <a:r>
              <a:rPr sz="3600" b="1" spc="-40"/>
              <a:t> </a:t>
            </a:r>
            <a:r>
              <a:rPr sz="3600" b="1" spc="-10"/>
              <a:t>Information</a:t>
            </a:r>
            <a:r>
              <a:rPr sz="3600" b="1" spc="-204"/>
              <a:t> </a:t>
            </a:r>
            <a:r>
              <a:rPr sz="3600" b="1"/>
              <a:t>Helps</a:t>
            </a:r>
            <a:r>
              <a:rPr sz="3600" b="1" spc="-100"/>
              <a:t> </a:t>
            </a:r>
            <a:r>
              <a:rPr sz="3600" b="1" spc="-10"/>
              <a:t>Students</a:t>
            </a:r>
            <a:endParaRPr lang="en-US" sz="3600" b="1">
              <a:ea typeface="Calibri Light"/>
            </a:endParaRPr>
          </a:p>
        </p:txBody>
      </p:sp>
      <p:sp>
        <p:nvSpPr>
          <p:cNvPr id="6" name="object 6"/>
          <p:cNvSpPr txBox="1"/>
          <p:nvPr/>
        </p:nvSpPr>
        <p:spPr>
          <a:xfrm>
            <a:off x="747394" y="1435735"/>
            <a:ext cx="10700385" cy="1308100"/>
          </a:xfrm>
          <a:prstGeom prst="rect">
            <a:avLst/>
          </a:prstGeom>
        </p:spPr>
        <p:txBody>
          <a:bodyPr vert="horz" wrap="square" lIns="0" tIns="6350" rIns="0" bIns="0" rtlCol="0">
            <a:spAutoFit/>
          </a:bodyPr>
          <a:lstStyle/>
          <a:p>
            <a:pPr marL="12700" marR="5080" algn="ctr">
              <a:lnSpc>
                <a:spcPct val="102400"/>
              </a:lnSpc>
              <a:spcBef>
                <a:spcPts val="50"/>
              </a:spcBef>
            </a:pPr>
            <a:r>
              <a:rPr sz="2750" b="0">
                <a:solidFill>
                  <a:srgbClr val="252525"/>
                </a:solidFill>
                <a:latin typeface="Calibri Light"/>
                <a:cs typeface="Calibri Light"/>
              </a:rPr>
              <a:t>You</a:t>
            </a:r>
            <a:r>
              <a:rPr sz="2750" b="0" spc="45">
                <a:solidFill>
                  <a:srgbClr val="252525"/>
                </a:solidFill>
                <a:latin typeface="Calibri Light"/>
                <a:cs typeface="Calibri Light"/>
              </a:rPr>
              <a:t> </a:t>
            </a:r>
            <a:r>
              <a:rPr sz="2750" b="0">
                <a:solidFill>
                  <a:srgbClr val="252525"/>
                </a:solidFill>
                <a:latin typeface="Calibri Light"/>
                <a:cs typeface="Calibri Light"/>
              </a:rPr>
              <a:t>can’t</a:t>
            </a:r>
            <a:r>
              <a:rPr sz="2750" b="0" spc="-25">
                <a:solidFill>
                  <a:srgbClr val="252525"/>
                </a:solidFill>
                <a:latin typeface="Calibri Light"/>
                <a:cs typeface="Calibri Light"/>
              </a:rPr>
              <a:t> </a:t>
            </a:r>
            <a:r>
              <a:rPr sz="2750" b="0">
                <a:solidFill>
                  <a:srgbClr val="252525"/>
                </a:solidFill>
                <a:latin typeface="Calibri Light"/>
                <a:cs typeface="Calibri Light"/>
              </a:rPr>
              <a:t>improve</a:t>
            </a:r>
            <a:r>
              <a:rPr sz="2750" b="0" spc="110">
                <a:solidFill>
                  <a:srgbClr val="252525"/>
                </a:solidFill>
                <a:latin typeface="Calibri Light"/>
                <a:cs typeface="Calibri Light"/>
              </a:rPr>
              <a:t> </a:t>
            </a:r>
            <a:r>
              <a:rPr sz="2750" b="0">
                <a:solidFill>
                  <a:srgbClr val="252525"/>
                </a:solidFill>
                <a:latin typeface="Calibri Light"/>
                <a:cs typeface="Calibri Light"/>
              </a:rPr>
              <a:t>what</a:t>
            </a:r>
            <a:r>
              <a:rPr sz="2750" b="0" spc="50">
                <a:solidFill>
                  <a:srgbClr val="252525"/>
                </a:solidFill>
                <a:latin typeface="Calibri Light"/>
                <a:cs typeface="Calibri Light"/>
              </a:rPr>
              <a:t> </a:t>
            </a:r>
            <a:r>
              <a:rPr sz="2750" b="0">
                <a:solidFill>
                  <a:srgbClr val="252525"/>
                </a:solidFill>
                <a:latin typeface="Calibri Light"/>
                <a:cs typeface="Calibri Light"/>
              </a:rPr>
              <a:t>you</a:t>
            </a:r>
            <a:r>
              <a:rPr sz="2750" b="0" spc="-30">
                <a:solidFill>
                  <a:srgbClr val="252525"/>
                </a:solidFill>
                <a:latin typeface="Calibri Light"/>
                <a:cs typeface="Calibri Light"/>
              </a:rPr>
              <a:t> </a:t>
            </a:r>
            <a:r>
              <a:rPr sz="2750" b="0">
                <a:solidFill>
                  <a:srgbClr val="252525"/>
                </a:solidFill>
                <a:latin typeface="Calibri Light"/>
                <a:cs typeface="Calibri Light"/>
              </a:rPr>
              <a:t>can’t</a:t>
            </a:r>
            <a:r>
              <a:rPr sz="2750" b="0" spc="-20">
                <a:solidFill>
                  <a:srgbClr val="252525"/>
                </a:solidFill>
                <a:latin typeface="Calibri Light"/>
                <a:cs typeface="Calibri Light"/>
              </a:rPr>
              <a:t> </a:t>
            </a:r>
            <a:r>
              <a:rPr sz="2750" b="0">
                <a:solidFill>
                  <a:srgbClr val="252525"/>
                </a:solidFill>
                <a:latin typeface="Calibri Light"/>
                <a:cs typeface="Calibri Light"/>
              </a:rPr>
              <a:t>see.</a:t>
            </a:r>
            <a:r>
              <a:rPr sz="2750" b="0" spc="55">
                <a:solidFill>
                  <a:srgbClr val="252525"/>
                </a:solidFill>
                <a:latin typeface="Calibri Light"/>
                <a:cs typeface="Calibri Light"/>
              </a:rPr>
              <a:t> </a:t>
            </a:r>
            <a:r>
              <a:rPr sz="2750" b="0" spc="-75">
                <a:solidFill>
                  <a:srgbClr val="252525"/>
                </a:solidFill>
                <a:latin typeface="Calibri Light"/>
                <a:cs typeface="Calibri Light"/>
              </a:rPr>
              <a:t>To</a:t>
            </a:r>
            <a:r>
              <a:rPr sz="2750" b="0" spc="-70">
                <a:solidFill>
                  <a:srgbClr val="252525"/>
                </a:solidFill>
                <a:latin typeface="Calibri Light"/>
                <a:cs typeface="Calibri Light"/>
              </a:rPr>
              <a:t> </a:t>
            </a:r>
            <a:r>
              <a:rPr sz="2750" b="0">
                <a:solidFill>
                  <a:srgbClr val="252525"/>
                </a:solidFill>
                <a:latin typeface="Calibri Light"/>
                <a:cs typeface="Calibri Light"/>
              </a:rPr>
              <a:t>serve</a:t>
            </a:r>
            <a:r>
              <a:rPr sz="2750" b="0" spc="35">
                <a:solidFill>
                  <a:srgbClr val="252525"/>
                </a:solidFill>
                <a:latin typeface="Calibri Light"/>
                <a:cs typeface="Calibri Light"/>
              </a:rPr>
              <a:t> </a:t>
            </a:r>
            <a:r>
              <a:rPr sz="2750" b="0">
                <a:solidFill>
                  <a:srgbClr val="252525"/>
                </a:solidFill>
                <a:latin typeface="Calibri Light"/>
                <a:cs typeface="Calibri Light"/>
              </a:rPr>
              <a:t>all</a:t>
            </a:r>
            <a:r>
              <a:rPr sz="2750" b="0" spc="45">
                <a:solidFill>
                  <a:srgbClr val="252525"/>
                </a:solidFill>
                <a:latin typeface="Calibri Light"/>
                <a:cs typeface="Calibri Light"/>
              </a:rPr>
              <a:t> </a:t>
            </a:r>
            <a:r>
              <a:rPr sz="2750" b="0">
                <a:solidFill>
                  <a:srgbClr val="252525"/>
                </a:solidFill>
                <a:latin typeface="Calibri Light"/>
                <a:cs typeface="Calibri Light"/>
              </a:rPr>
              <a:t>students</a:t>
            </a:r>
            <a:r>
              <a:rPr sz="2750" b="0" spc="105">
                <a:solidFill>
                  <a:srgbClr val="252525"/>
                </a:solidFill>
                <a:latin typeface="Calibri Light"/>
                <a:cs typeface="Calibri Light"/>
              </a:rPr>
              <a:t> </a:t>
            </a:r>
            <a:r>
              <a:rPr sz="2750" b="0">
                <a:solidFill>
                  <a:srgbClr val="252525"/>
                </a:solidFill>
                <a:latin typeface="Calibri Light"/>
                <a:cs typeface="Calibri Light"/>
              </a:rPr>
              <a:t>well,</a:t>
            </a:r>
            <a:r>
              <a:rPr sz="2750" b="0" spc="-20">
                <a:solidFill>
                  <a:srgbClr val="252525"/>
                </a:solidFill>
                <a:latin typeface="Calibri Light"/>
                <a:cs typeface="Calibri Light"/>
              </a:rPr>
              <a:t> </a:t>
            </a:r>
            <a:r>
              <a:rPr sz="2750" b="0" spc="-10">
                <a:solidFill>
                  <a:srgbClr val="252525"/>
                </a:solidFill>
                <a:latin typeface="Calibri Light"/>
                <a:cs typeface="Calibri Light"/>
              </a:rPr>
              <a:t>educators, </a:t>
            </a:r>
            <a:r>
              <a:rPr sz="2750" b="0">
                <a:solidFill>
                  <a:srgbClr val="252525"/>
                </a:solidFill>
                <a:latin typeface="Calibri Light"/>
                <a:cs typeface="Calibri Light"/>
              </a:rPr>
              <a:t>parents,</a:t>
            </a:r>
            <a:r>
              <a:rPr sz="2750" b="0" spc="95">
                <a:solidFill>
                  <a:srgbClr val="252525"/>
                </a:solidFill>
                <a:latin typeface="Calibri Light"/>
                <a:cs typeface="Calibri Light"/>
              </a:rPr>
              <a:t> </a:t>
            </a:r>
            <a:r>
              <a:rPr sz="2750" b="0">
                <a:solidFill>
                  <a:srgbClr val="252525"/>
                </a:solidFill>
                <a:latin typeface="Calibri Light"/>
                <a:cs typeface="Calibri Light"/>
              </a:rPr>
              <a:t>businesses</a:t>
            </a:r>
            <a:r>
              <a:rPr sz="2750" b="0" spc="220">
                <a:solidFill>
                  <a:srgbClr val="252525"/>
                </a:solidFill>
                <a:latin typeface="Calibri Light"/>
                <a:cs typeface="Calibri Light"/>
              </a:rPr>
              <a:t> </a:t>
            </a:r>
            <a:r>
              <a:rPr sz="2750" b="0">
                <a:solidFill>
                  <a:srgbClr val="252525"/>
                </a:solidFill>
                <a:latin typeface="Calibri Light"/>
                <a:cs typeface="Calibri Light"/>
              </a:rPr>
              <a:t>leaders,</a:t>
            </a:r>
            <a:r>
              <a:rPr sz="2750" b="0" spc="95">
                <a:solidFill>
                  <a:srgbClr val="252525"/>
                </a:solidFill>
                <a:latin typeface="Calibri Light"/>
                <a:cs typeface="Calibri Light"/>
              </a:rPr>
              <a:t> </a:t>
            </a:r>
            <a:r>
              <a:rPr sz="2750" b="0">
                <a:solidFill>
                  <a:srgbClr val="252525"/>
                </a:solidFill>
                <a:latin typeface="Calibri Light"/>
                <a:cs typeface="Calibri Light"/>
              </a:rPr>
              <a:t>and</a:t>
            </a:r>
            <a:r>
              <a:rPr sz="2750" b="0" spc="20">
                <a:solidFill>
                  <a:srgbClr val="252525"/>
                </a:solidFill>
                <a:latin typeface="Calibri Light"/>
                <a:cs typeface="Calibri Light"/>
              </a:rPr>
              <a:t> </a:t>
            </a:r>
            <a:r>
              <a:rPr sz="2750" b="0">
                <a:solidFill>
                  <a:srgbClr val="252525"/>
                </a:solidFill>
                <a:latin typeface="Calibri Light"/>
                <a:cs typeface="Calibri Light"/>
              </a:rPr>
              <a:t>community</a:t>
            </a:r>
            <a:r>
              <a:rPr sz="2750" b="0" spc="80">
                <a:solidFill>
                  <a:srgbClr val="252525"/>
                </a:solidFill>
                <a:latin typeface="Calibri Light"/>
                <a:cs typeface="Calibri Light"/>
              </a:rPr>
              <a:t> </a:t>
            </a:r>
            <a:r>
              <a:rPr sz="2750" b="0">
                <a:solidFill>
                  <a:srgbClr val="252525"/>
                </a:solidFill>
                <a:latin typeface="Calibri Light"/>
                <a:cs typeface="Calibri Light"/>
              </a:rPr>
              <a:t>members</a:t>
            </a:r>
            <a:r>
              <a:rPr sz="2750" b="0" spc="80">
                <a:solidFill>
                  <a:srgbClr val="252525"/>
                </a:solidFill>
                <a:latin typeface="Calibri Light"/>
                <a:cs typeface="Calibri Light"/>
              </a:rPr>
              <a:t> </a:t>
            </a:r>
            <a:r>
              <a:rPr sz="2750" b="0">
                <a:solidFill>
                  <a:srgbClr val="252525"/>
                </a:solidFill>
                <a:latin typeface="Calibri Light"/>
                <a:cs typeface="Calibri Light"/>
              </a:rPr>
              <a:t>need</a:t>
            </a:r>
            <a:r>
              <a:rPr sz="2750" b="0" spc="15">
                <a:solidFill>
                  <a:srgbClr val="252525"/>
                </a:solidFill>
                <a:latin typeface="Calibri Light"/>
                <a:cs typeface="Calibri Light"/>
              </a:rPr>
              <a:t> </a:t>
            </a:r>
            <a:r>
              <a:rPr sz="2750" b="0">
                <a:solidFill>
                  <a:srgbClr val="252525"/>
                </a:solidFill>
                <a:latin typeface="Calibri Light"/>
                <a:cs typeface="Calibri Light"/>
              </a:rPr>
              <a:t>easy</a:t>
            </a:r>
            <a:r>
              <a:rPr sz="2750" b="0" spc="80">
                <a:solidFill>
                  <a:srgbClr val="252525"/>
                </a:solidFill>
                <a:latin typeface="Calibri Light"/>
                <a:cs typeface="Calibri Light"/>
              </a:rPr>
              <a:t> </a:t>
            </a:r>
            <a:r>
              <a:rPr sz="2750" b="0">
                <a:solidFill>
                  <a:srgbClr val="252525"/>
                </a:solidFill>
                <a:latin typeface="Calibri Light"/>
                <a:cs typeface="Calibri Light"/>
              </a:rPr>
              <a:t>access</a:t>
            </a:r>
            <a:r>
              <a:rPr sz="2750" b="0" spc="15">
                <a:solidFill>
                  <a:srgbClr val="252525"/>
                </a:solidFill>
                <a:latin typeface="Calibri Light"/>
                <a:cs typeface="Calibri Light"/>
              </a:rPr>
              <a:t> </a:t>
            </a:r>
            <a:r>
              <a:rPr sz="2750" b="0" spc="-25">
                <a:solidFill>
                  <a:srgbClr val="252525"/>
                </a:solidFill>
                <a:latin typeface="Calibri Light"/>
                <a:cs typeface="Calibri Light"/>
              </a:rPr>
              <a:t>to </a:t>
            </a:r>
            <a:r>
              <a:rPr sz="2750" b="0">
                <a:solidFill>
                  <a:srgbClr val="252525"/>
                </a:solidFill>
                <a:latin typeface="Calibri Light"/>
                <a:cs typeface="Calibri Light"/>
              </a:rPr>
              <a:t>information</a:t>
            </a:r>
            <a:r>
              <a:rPr sz="2750" b="0" spc="90">
                <a:solidFill>
                  <a:srgbClr val="252525"/>
                </a:solidFill>
                <a:latin typeface="Calibri Light"/>
                <a:cs typeface="Calibri Light"/>
              </a:rPr>
              <a:t> </a:t>
            </a:r>
            <a:r>
              <a:rPr sz="2750" b="0">
                <a:solidFill>
                  <a:srgbClr val="252525"/>
                </a:solidFill>
                <a:latin typeface="Calibri Light"/>
                <a:cs typeface="Calibri Light"/>
              </a:rPr>
              <a:t>regarding</a:t>
            </a:r>
            <a:r>
              <a:rPr sz="2750" b="0" spc="215">
                <a:solidFill>
                  <a:srgbClr val="252525"/>
                </a:solidFill>
                <a:latin typeface="Calibri Light"/>
                <a:cs typeface="Calibri Light"/>
              </a:rPr>
              <a:t> </a:t>
            </a:r>
            <a:r>
              <a:rPr sz="2750" b="0">
                <a:solidFill>
                  <a:srgbClr val="252525"/>
                </a:solidFill>
                <a:latin typeface="Calibri Light"/>
                <a:cs typeface="Calibri Light"/>
              </a:rPr>
              <a:t>how</a:t>
            </a:r>
            <a:r>
              <a:rPr sz="2750" b="0" spc="-25">
                <a:solidFill>
                  <a:srgbClr val="252525"/>
                </a:solidFill>
                <a:latin typeface="Calibri Light"/>
                <a:cs typeface="Calibri Light"/>
              </a:rPr>
              <a:t> </a:t>
            </a:r>
            <a:r>
              <a:rPr sz="2750" b="0">
                <a:solidFill>
                  <a:srgbClr val="252525"/>
                </a:solidFill>
                <a:latin typeface="Calibri Light"/>
                <a:cs typeface="Calibri Light"/>
              </a:rPr>
              <a:t>schools</a:t>
            </a:r>
            <a:r>
              <a:rPr sz="2750" b="0" spc="85">
                <a:solidFill>
                  <a:srgbClr val="252525"/>
                </a:solidFill>
                <a:latin typeface="Calibri Light"/>
                <a:cs typeface="Calibri Light"/>
              </a:rPr>
              <a:t> </a:t>
            </a:r>
            <a:r>
              <a:rPr sz="2750" b="0">
                <a:solidFill>
                  <a:srgbClr val="252525"/>
                </a:solidFill>
                <a:latin typeface="Calibri Light"/>
                <a:cs typeface="Calibri Light"/>
              </a:rPr>
              <a:t>and</a:t>
            </a:r>
            <a:r>
              <a:rPr sz="2750" b="0" spc="-45">
                <a:solidFill>
                  <a:srgbClr val="252525"/>
                </a:solidFill>
                <a:latin typeface="Calibri Light"/>
                <a:cs typeface="Calibri Light"/>
              </a:rPr>
              <a:t> </a:t>
            </a:r>
            <a:r>
              <a:rPr sz="2750" b="0">
                <a:solidFill>
                  <a:srgbClr val="252525"/>
                </a:solidFill>
                <a:latin typeface="Calibri Light"/>
                <a:cs typeface="Calibri Light"/>
              </a:rPr>
              <a:t>districts</a:t>
            </a:r>
            <a:r>
              <a:rPr sz="2750" b="0" spc="20">
                <a:solidFill>
                  <a:srgbClr val="252525"/>
                </a:solidFill>
                <a:latin typeface="Calibri Light"/>
                <a:cs typeface="Calibri Light"/>
              </a:rPr>
              <a:t> </a:t>
            </a:r>
            <a:r>
              <a:rPr sz="2750" b="0">
                <a:solidFill>
                  <a:srgbClr val="252525"/>
                </a:solidFill>
                <a:latin typeface="Calibri Light"/>
                <a:cs typeface="Calibri Light"/>
              </a:rPr>
              <a:t>are</a:t>
            </a:r>
            <a:r>
              <a:rPr sz="2750" b="0" spc="20">
                <a:solidFill>
                  <a:srgbClr val="252525"/>
                </a:solidFill>
                <a:latin typeface="Calibri Light"/>
                <a:cs typeface="Calibri Light"/>
              </a:rPr>
              <a:t> </a:t>
            </a:r>
            <a:r>
              <a:rPr sz="2750" b="0" spc="-10">
                <a:solidFill>
                  <a:srgbClr val="252525"/>
                </a:solidFill>
                <a:latin typeface="Calibri Light"/>
                <a:cs typeface="Calibri Light"/>
              </a:rPr>
              <a:t>doing.</a:t>
            </a:r>
            <a:endParaRPr sz="2750">
              <a:latin typeface="Calibri Light"/>
              <a:cs typeface="Calibri Light"/>
            </a:endParaRPr>
          </a:p>
        </p:txBody>
      </p:sp>
      <p:sp>
        <p:nvSpPr>
          <p:cNvPr id="7" name="object 7"/>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6</a:t>
            </a:fld>
            <a:endParaRPr spc="-25"/>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C183D7F6-B498-43B3-948B-1728B52AA6E4}">
                <adec:decorative xmlns:adec="http://schemas.microsoft.com/office/drawing/2017/decorative" val="1"/>
              </a:ext>
            </a:extLst>
          </p:cNvPr>
          <p:cNvSpPr/>
          <p:nvPr/>
        </p:nvSpPr>
        <p:spPr>
          <a:xfrm>
            <a:off x="0" y="2562225"/>
            <a:ext cx="12192000" cy="2867025"/>
          </a:xfrm>
          <a:custGeom>
            <a:avLst/>
            <a:gdLst/>
            <a:ahLst/>
            <a:cxnLst/>
            <a:rect l="l" t="t" r="r" b="b"/>
            <a:pathLst>
              <a:path w="12192000" h="2867025">
                <a:moveTo>
                  <a:pt x="12192000" y="0"/>
                </a:moveTo>
                <a:lnTo>
                  <a:pt x="0" y="0"/>
                </a:lnTo>
                <a:lnTo>
                  <a:pt x="0" y="2867025"/>
                </a:lnTo>
                <a:lnTo>
                  <a:pt x="12192000" y="2867025"/>
                </a:lnTo>
                <a:lnTo>
                  <a:pt x="12192000" y="0"/>
                </a:lnTo>
                <a:close/>
              </a:path>
            </a:pathLst>
          </a:custGeom>
          <a:solidFill>
            <a:srgbClr val="0D6CB8"/>
          </a:solidFill>
        </p:spPr>
        <p:txBody>
          <a:bodyPr wrap="square" lIns="0" tIns="0" rIns="0" bIns="0" rtlCol="0"/>
          <a:lstStyle/>
          <a:p>
            <a:endParaRPr/>
          </a:p>
        </p:txBody>
      </p:sp>
      <p:sp>
        <p:nvSpPr>
          <p:cNvPr id="3" name="object 3"/>
          <p:cNvSpPr txBox="1">
            <a:spLocks noGrp="1"/>
          </p:cNvSpPr>
          <p:nvPr>
            <p:ph type="title"/>
          </p:nvPr>
        </p:nvSpPr>
        <p:spPr>
          <a:xfrm>
            <a:off x="318134" y="27622"/>
            <a:ext cx="11555730" cy="794384"/>
          </a:xfrm>
          <a:prstGeom prst="rect">
            <a:avLst/>
          </a:prstGeom>
        </p:spPr>
        <p:txBody>
          <a:bodyPr vert="horz" wrap="square" lIns="0" tIns="177101" rIns="0" bIns="0" rtlCol="0" anchor="t">
            <a:spAutoFit/>
          </a:bodyPr>
          <a:lstStyle/>
          <a:p>
            <a:pPr marL="59055">
              <a:lnSpc>
                <a:spcPct val="100000"/>
              </a:lnSpc>
              <a:spcBef>
                <a:spcPts val="105"/>
              </a:spcBef>
            </a:pPr>
            <a:r>
              <a:rPr sz="4000" b="1"/>
              <a:t>Students</a:t>
            </a:r>
            <a:r>
              <a:rPr sz="4000" b="1" spc="-120"/>
              <a:t> </a:t>
            </a:r>
            <a:r>
              <a:rPr sz="4000" b="1"/>
              <a:t>Are</a:t>
            </a:r>
            <a:r>
              <a:rPr sz="4000" b="1" spc="-55"/>
              <a:t> </a:t>
            </a:r>
            <a:r>
              <a:rPr sz="4000" b="1"/>
              <a:t>Helped</a:t>
            </a:r>
            <a:r>
              <a:rPr sz="4000" b="1" spc="-60"/>
              <a:t> </a:t>
            </a:r>
            <a:r>
              <a:rPr sz="4000" b="1"/>
              <a:t>In</a:t>
            </a:r>
            <a:r>
              <a:rPr sz="4000" b="1" spc="-65"/>
              <a:t> </a:t>
            </a:r>
            <a:r>
              <a:rPr sz="4000" b="1"/>
              <a:t>School</a:t>
            </a:r>
            <a:r>
              <a:rPr sz="4000" b="1" spc="20"/>
              <a:t> </a:t>
            </a:r>
            <a:r>
              <a:rPr sz="4000" b="1"/>
              <a:t>&amp; In</a:t>
            </a:r>
            <a:r>
              <a:rPr sz="4000" b="1" spc="-65"/>
              <a:t> </a:t>
            </a:r>
            <a:r>
              <a:rPr sz="4000" b="1" spc="-20"/>
              <a:t>Life</a:t>
            </a:r>
            <a:endParaRPr lang="en-US" sz="4000" b="1">
              <a:ea typeface="Calibri Light"/>
            </a:endParaRPr>
          </a:p>
        </p:txBody>
      </p:sp>
      <p:sp>
        <p:nvSpPr>
          <p:cNvPr id="4" name="object 4"/>
          <p:cNvSpPr txBox="1"/>
          <p:nvPr/>
        </p:nvSpPr>
        <p:spPr>
          <a:xfrm>
            <a:off x="801687" y="1247139"/>
            <a:ext cx="10389870" cy="1004569"/>
          </a:xfrm>
          <a:prstGeom prst="rect">
            <a:avLst/>
          </a:prstGeom>
        </p:spPr>
        <p:txBody>
          <a:bodyPr vert="horz" wrap="square" lIns="0" tIns="31115" rIns="0" bIns="0" rtlCol="0">
            <a:spAutoFit/>
          </a:bodyPr>
          <a:lstStyle/>
          <a:p>
            <a:pPr marL="2176145" marR="5080" indent="-2164080">
              <a:lnSpc>
                <a:spcPts val="3829"/>
              </a:lnSpc>
              <a:spcBef>
                <a:spcPts val="245"/>
              </a:spcBef>
            </a:pPr>
            <a:r>
              <a:rPr sz="3200" b="0">
                <a:solidFill>
                  <a:srgbClr val="252525"/>
                </a:solidFill>
                <a:latin typeface="Calibri Light"/>
                <a:cs typeface="Calibri Light"/>
              </a:rPr>
              <a:t>Monitoring</a:t>
            </a:r>
            <a:r>
              <a:rPr sz="3200" b="0" spc="-20">
                <a:solidFill>
                  <a:srgbClr val="252525"/>
                </a:solidFill>
                <a:latin typeface="Calibri Light"/>
                <a:cs typeface="Calibri Light"/>
              </a:rPr>
              <a:t> </a:t>
            </a:r>
            <a:r>
              <a:rPr sz="3200" b="0" spc="-10">
                <a:solidFill>
                  <a:srgbClr val="252525"/>
                </a:solidFill>
                <a:latin typeface="Calibri Light"/>
                <a:cs typeface="Calibri Light"/>
              </a:rPr>
              <a:t>performance</a:t>
            </a:r>
            <a:r>
              <a:rPr sz="3200" b="0" spc="-90">
                <a:solidFill>
                  <a:srgbClr val="252525"/>
                </a:solidFill>
                <a:latin typeface="Calibri Light"/>
                <a:cs typeface="Calibri Light"/>
              </a:rPr>
              <a:t> </a:t>
            </a:r>
            <a:r>
              <a:rPr sz="3200" b="0">
                <a:solidFill>
                  <a:srgbClr val="252525"/>
                </a:solidFill>
                <a:latin typeface="Calibri Light"/>
                <a:cs typeface="Calibri Light"/>
              </a:rPr>
              <a:t>with</a:t>
            </a:r>
            <a:r>
              <a:rPr sz="3200" b="0" spc="-90">
                <a:solidFill>
                  <a:srgbClr val="252525"/>
                </a:solidFill>
                <a:latin typeface="Calibri Light"/>
                <a:cs typeface="Calibri Light"/>
              </a:rPr>
              <a:t> </a:t>
            </a:r>
            <a:r>
              <a:rPr sz="3200" b="0">
                <a:solidFill>
                  <a:srgbClr val="252525"/>
                </a:solidFill>
                <a:latin typeface="Calibri Light"/>
                <a:cs typeface="Calibri Light"/>
              </a:rPr>
              <a:t>school</a:t>
            </a:r>
            <a:r>
              <a:rPr sz="3200" b="0" spc="-40">
                <a:solidFill>
                  <a:srgbClr val="252525"/>
                </a:solidFill>
                <a:latin typeface="Calibri Light"/>
                <a:cs typeface="Calibri Light"/>
              </a:rPr>
              <a:t> </a:t>
            </a:r>
            <a:r>
              <a:rPr sz="3200" b="0" spc="-10">
                <a:solidFill>
                  <a:srgbClr val="252525"/>
                </a:solidFill>
                <a:latin typeface="Calibri Light"/>
                <a:cs typeface="Calibri Light"/>
              </a:rPr>
              <a:t>ratings</a:t>
            </a:r>
            <a:r>
              <a:rPr sz="3200" b="0" spc="-110">
                <a:solidFill>
                  <a:srgbClr val="252525"/>
                </a:solidFill>
                <a:latin typeface="Calibri Light"/>
                <a:cs typeface="Calibri Light"/>
              </a:rPr>
              <a:t> </a:t>
            </a:r>
            <a:r>
              <a:rPr sz="3200" b="0">
                <a:solidFill>
                  <a:srgbClr val="252525"/>
                </a:solidFill>
                <a:latin typeface="Calibri Light"/>
                <a:cs typeface="Calibri Light"/>
              </a:rPr>
              <a:t>has</a:t>
            </a:r>
            <a:r>
              <a:rPr sz="3200" b="0" spc="-50">
                <a:solidFill>
                  <a:srgbClr val="252525"/>
                </a:solidFill>
                <a:latin typeface="Calibri Light"/>
                <a:cs typeface="Calibri Light"/>
              </a:rPr>
              <a:t> </a:t>
            </a:r>
            <a:r>
              <a:rPr sz="3200" b="0">
                <a:solidFill>
                  <a:srgbClr val="252525"/>
                </a:solidFill>
                <a:latin typeface="Calibri Light"/>
                <a:cs typeface="Calibri Light"/>
              </a:rPr>
              <a:t>been</a:t>
            </a:r>
            <a:r>
              <a:rPr sz="3200" b="0" spc="-90">
                <a:solidFill>
                  <a:srgbClr val="252525"/>
                </a:solidFill>
                <a:latin typeface="Calibri Light"/>
                <a:cs typeface="Calibri Light"/>
              </a:rPr>
              <a:t> </a:t>
            </a:r>
            <a:r>
              <a:rPr sz="3200" b="0">
                <a:solidFill>
                  <a:srgbClr val="252525"/>
                </a:solidFill>
                <a:latin typeface="Calibri Light"/>
                <a:cs typeface="Calibri Light"/>
              </a:rPr>
              <a:t>shown</a:t>
            </a:r>
            <a:r>
              <a:rPr sz="3200" b="0" spc="-165">
                <a:solidFill>
                  <a:srgbClr val="252525"/>
                </a:solidFill>
                <a:latin typeface="Calibri Light"/>
                <a:cs typeface="Calibri Light"/>
              </a:rPr>
              <a:t> </a:t>
            </a:r>
            <a:r>
              <a:rPr sz="3200" b="0" spc="-25">
                <a:solidFill>
                  <a:srgbClr val="252525"/>
                </a:solidFill>
                <a:latin typeface="Calibri Light"/>
                <a:cs typeface="Calibri Light"/>
              </a:rPr>
              <a:t>to </a:t>
            </a:r>
            <a:r>
              <a:rPr sz="3200" b="0">
                <a:solidFill>
                  <a:srgbClr val="252525"/>
                </a:solidFill>
                <a:latin typeface="Calibri Light"/>
                <a:cs typeface="Calibri Light"/>
              </a:rPr>
              <a:t>have</a:t>
            </a:r>
            <a:r>
              <a:rPr sz="3200" b="0" spc="-105">
                <a:solidFill>
                  <a:srgbClr val="252525"/>
                </a:solidFill>
                <a:latin typeface="Calibri Light"/>
                <a:cs typeface="Calibri Light"/>
              </a:rPr>
              <a:t> </a:t>
            </a:r>
            <a:r>
              <a:rPr sz="3200" b="0">
                <a:solidFill>
                  <a:srgbClr val="252525"/>
                </a:solidFill>
                <a:latin typeface="Calibri Light"/>
                <a:cs typeface="Calibri Light"/>
              </a:rPr>
              <a:t>long</a:t>
            </a:r>
            <a:r>
              <a:rPr sz="3200" b="0" spc="-20">
                <a:solidFill>
                  <a:srgbClr val="252525"/>
                </a:solidFill>
                <a:latin typeface="Calibri Light"/>
                <a:cs typeface="Calibri Light"/>
              </a:rPr>
              <a:t> </a:t>
            </a:r>
            <a:r>
              <a:rPr sz="3200" b="0">
                <a:solidFill>
                  <a:srgbClr val="252525"/>
                </a:solidFill>
                <a:latin typeface="Calibri Light"/>
                <a:cs typeface="Calibri Light"/>
              </a:rPr>
              <a:t>term</a:t>
            </a:r>
            <a:r>
              <a:rPr sz="3200" b="0" spc="-180">
                <a:solidFill>
                  <a:srgbClr val="252525"/>
                </a:solidFill>
                <a:latin typeface="Calibri Light"/>
                <a:cs typeface="Calibri Light"/>
              </a:rPr>
              <a:t> </a:t>
            </a:r>
            <a:r>
              <a:rPr sz="3200" b="0">
                <a:solidFill>
                  <a:srgbClr val="252525"/>
                </a:solidFill>
                <a:latin typeface="Calibri Light"/>
                <a:cs typeface="Calibri Light"/>
              </a:rPr>
              <a:t>benefits</a:t>
            </a:r>
            <a:r>
              <a:rPr sz="3200" b="0" spc="-50">
                <a:solidFill>
                  <a:srgbClr val="252525"/>
                </a:solidFill>
                <a:latin typeface="Calibri Light"/>
                <a:cs typeface="Calibri Light"/>
              </a:rPr>
              <a:t> </a:t>
            </a:r>
            <a:r>
              <a:rPr sz="3200" b="0">
                <a:solidFill>
                  <a:srgbClr val="252525"/>
                </a:solidFill>
                <a:latin typeface="Calibri Light"/>
                <a:cs typeface="Calibri Light"/>
              </a:rPr>
              <a:t>for</a:t>
            </a:r>
            <a:r>
              <a:rPr sz="3200" b="0" spc="-60">
                <a:solidFill>
                  <a:srgbClr val="252525"/>
                </a:solidFill>
                <a:latin typeface="Calibri Light"/>
                <a:cs typeface="Calibri Light"/>
              </a:rPr>
              <a:t> </a:t>
            </a:r>
            <a:r>
              <a:rPr sz="3200" b="0" spc="-10">
                <a:solidFill>
                  <a:srgbClr val="252525"/>
                </a:solidFill>
                <a:latin typeface="Calibri Light"/>
                <a:cs typeface="Calibri Light"/>
              </a:rPr>
              <a:t>students:</a:t>
            </a:r>
            <a:endParaRPr sz="3200">
              <a:latin typeface="Calibri Light"/>
              <a:cs typeface="Calibri Light"/>
            </a:endParaRPr>
          </a:p>
        </p:txBody>
      </p:sp>
      <p:sp>
        <p:nvSpPr>
          <p:cNvPr id="6" name="object 6"/>
          <p:cNvSpPr txBox="1"/>
          <p:nvPr/>
        </p:nvSpPr>
        <p:spPr>
          <a:xfrm>
            <a:off x="558165" y="2809303"/>
            <a:ext cx="10485120" cy="2337435"/>
          </a:xfrm>
          <a:prstGeom prst="rect">
            <a:avLst/>
          </a:prstGeom>
        </p:spPr>
        <p:txBody>
          <a:bodyPr vert="horz" wrap="square" lIns="0" tIns="12700" rIns="0" bIns="0" rtlCol="0">
            <a:spAutoFit/>
          </a:bodyPr>
          <a:lstStyle/>
          <a:p>
            <a:pPr marL="12700" marR="5080">
              <a:lnSpc>
                <a:spcPct val="100000"/>
              </a:lnSpc>
              <a:spcBef>
                <a:spcPts val="100"/>
              </a:spcBef>
            </a:pPr>
            <a:r>
              <a:rPr sz="2400">
                <a:solidFill>
                  <a:srgbClr val="FFFFFF"/>
                </a:solidFill>
                <a:latin typeface="Calibri"/>
                <a:cs typeface="Calibri"/>
              </a:rPr>
              <a:t>“Our</a:t>
            </a:r>
            <a:r>
              <a:rPr sz="2400" spc="-85">
                <a:solidFill>
                  <a:srgbClr val="FFFFFF"/>
                </a:solidFill>
                <a:latin typeface="Calibri"/>
                <a:cs typeface="Calibri"/>
              </a:rPr>
              <a:t> </a:t>
            </a:r>
            <a:r>
              <a:rPr sz="2400">
                <a:solidFill>
                  <a:srgbClr val="FFFFFF"/>
                </a:solidFill>
                <a:latin typeface="Calibri"/>
                <a:cs typeface="Calibri"/>
              </a:rPr>
              <a:t>analysis</a:t>
            </a:r>
            <a:r>
              <a:rPr sz="2400" spc="25">
                <a:solidFill>
                  <a:srgbClr val="FFFFFF"/>
                </a:solidFill>
                <a:latin typeface="Calibri"/>
                <a:cs typeface="Calibri"/>
              </a:rPr>
              <a:t> </a:t>
            </a:r>
            <a:r>
              <a:rPr sz="2400">
                <a:solidFill>
                  <a:srgbClr val="FFFFFF"/>
                </a:solidFill>
                <a:latin typeface="Calibri"/>
                <a:cs typeface="Calibri"/>
              </a:rPr>
              <a:t>reveals</a:t>
            </a:r>
            <a:r>
              <a:rPr sz="2400" spc="-45">
                <a:solidFill>
                  <a:srgbClr val="FFFFFF"/>
                </a:solidFill>
                <a:latin typeface="Calibri"/>
                <a:cs typeface="Calibri"/>
              </a:rPr>
              <a:t> </a:t>
            </a:r>
            <a:r>
              <a:rPr sz="2400">
                <a:solidFill>
                  <a:srgbClr val="FFFFFF"/>
                </a:solidFill>
                <a:latin typeface="Calibri"/>
                <a:cs typeface="Calibri"/>
              </a:rPr>
              <a:t>that</a:t>
            </a:r>
            <a:r>
              <a:rPr sz="2400" spc="-125">
                <a:solidFill>
                  <a:srgbClr val="FFFFFF"/>
                </a:solidFill>
                <a:latin typeface="Calibri"/>
                <a:cs typeface="Calibri"/>
              </a:rPr>
              <a:t> </a:t>
            </a:r>
            <a:r>
              <a:rPr sz="2400">
                <a:solidFill>
                  <a:srgbClr val="FFFFFF"/>
                </a:solidFill>
                <a:latin typeface="Calibri"/>
                <a:cs typeface="Calibri"/>
              </a:rPr>
              <a:t>pressure</a:t>
            </a:r>
            <a:r>
              <a:rPr sz="2400" spc="-130">
                <a:solidFill>
                  <a:srgbClr val="FFFFFF"/>
                </a:solidFill>
                <a:latin typeface="Calibri"/>
                <a:cs typeface="Calibri"/>
              </a:rPr>
              <a:t> </a:t>
            </a:r>
            <a:r>
              <a:rPr sz="2400">
                <a:solidFill>
                  <a:srgbClr val="FFFFFF"/>
                </a:solidFill>
                <a:latin typeface="Calibri"/>
                <a:cs typeface="Calibri"/>
              </a:rPr>
              <a:t>on</a:t>
            </a:r>
            <a:r>
              <a:rPr sz="2400" spc="-125">
                <a:solidFill>
                  <a:srgbClr val="FFFFFF"/>
                </a:solidFill>
                <a:latin typeface="Calibri"/>
                <a:cs typeface="Calibri"/>
              </a:rPr>
              <a:t> </a:t>
            </a:r>
            <a:r>
              <a:rPr sz="2400">
                <a:solidFill>
                  <a:srgbClr val="FFFFFF"/>
                </a:solidFill>
                <a:latin typeface="Calibri"/>
                <a:cs typeface="Calibri"/>
              </a:rPr>
              <a:t>schools</a:t>
            </a:r>
            <a:r>
              <a:rPr sz="2400" spc="-110">
                <a:solidFill>
                  <a:srgbClr val="FFFFFF"/>
                </a:solidFill>
                <a:latin typeface="Calibri"/>
                <a:cs typeface="Calibri"/>
              </a:rPr>
              <a:t> </a:t>
            </a:r>
            <a:r>
              <a:rPr sz="2400">
                <a:solidFill>
                  <a:srgbClr val="FFFFFF"/>
                </a:solidFill>
                <a:latin typeface="Calibri"/>
                <a:cs typeface="Calibri"/>
              </a:rPr>
              <a:t>to</a:t>
            </a:r>
            <a:r>
              <a:rPr sz="2400" spc="-130">
                <a:solidFill>
                  <a:srgbClr val="FFFFFF"/>
                </a:solidFill>
                <a:latin typeface="Calibri"/>
                <a:cs typeface="Calibri"/>
              </a:rPr>
              <a:t> </a:t>
            </a:r>
            <a:r>
              <a:rPr sz="2400">
                <a:solidFill>
                  <a:srgbClr val="FFFFFF"/>
                </a:solidFill>
                <a:latin typeface="Calibri"/>
                <a:cs typeface="Calibri"/>
              </a:rPr>
              <a:t>avoid</a:t>
            </a:r>
            <a:r>
              <a:rPr sz="2400" spc="70">
                <a:solidFill>
                  <a:srgbClr val="FFFFFF"/>
                </a:solidFill>
                <a:latin typeface="Calibri"/>
                <a:cs typeface="Calibri"/>
              </a:rPr>
              <a:t> </a:t>
            </a:r>
            <a:r>
              <a:rPr sz="2400">
                <a:solidFill>
                  <a:srgbClr val="FFFFFF"/>
                </a:solidFill>
                <a:latin typeface="Calibri"/>
                <a:cs typeface="Calibri"/>
              </a:rPr>
              <a:t>a</a:t>
            </a:r>
            <a:r>
              <a:rPr sz="2400" spc="-95">
                <a:solidFill>
                  <a:srgbClr val="FFFFFF"/>
                </a:solidFill>
                <a:latin typeface="Calibri"/>
                <a:cs typeface="Calibri"/>
              </a:rPr>
              <a:t> </a:t>
            </a:r>
            <a:r>
              <a:rPr sz="2400">
                <a:solidFill>
                  <a:srgbClr val="FFFFFF"/>
                </a:solidFill>
                <a:latin typeface="Calibri"/>
                <a:cs typeface="Calibri"/>
              </a:rPr>
              <a:t>low</a:t>
            </a:r>
            <a:r>
              <a:rPr sz="2400" spc="-65">
                <a:solidFill>
                  <a:srgbClr val="FFFFFF"/>
                </a:solidFill>
                <a:latin typeface="Calibri"/>
                <a:cs typeface="Calibri"/>
              </a:rPr>
              <a:t> </a:t>
            </a:r>
            <a:r>
              <a:rPr sz="2400">
                <a:solidFill>
                  <a:srgbClr val="FFFFFF"/>
                </a:solidFill>
                <a:latin typeface="Calibri"/>
                <a:cs typeface="Calibri"/>
              </a:rPr>
              <a:t>performance</a:t>
            </a:r>
            <a:r>
              <a:rPr sz="2400" spc="-65">
                <a:solidFill>
                  <a:srgbClr val="FFFFFF"/>
                </a:solidFill>
                <a:latin typeface="Calibri"/>
                <a:cs typeface="Calibri"/>
              </a:rPr>
              <a:t> </a:t>
            </a:r>
            <a:r>
              <a:rPr sz="2400" spc="-10">
                <a:solidFill>
                  <a:srgbClr val="FFFFFF"/>
                </a:solidFill>
                <a:latin typeface="Calibri"/>
                <a:cs typeface="Calibri"/>
              </a:rPr>
              <a:t>rating</a:t>
            </a:r>
            <a:r>
              <a:rPr sz="2400" spc="-80">
                <a:solidFill>
                  <a:srgbClr val="FFFFFF"/>
                </a:solidFill>
                <a:latin typeface="Calibri"/>
                <a:cs typeface="Calibri"/>
              </a:rPr>
              <a:t> </a:t>
            </a:r>
            <a:r>
              <a:rPr sz="2400" spc="-25">
                <a:solidFill>
                  <a:srgbClr val="FFFFFF"/>
                </a:solidFill>
                <a:latin typeface="Calibri"/>
                <a:cs typeface="Calibri"/>
              </a:rPr>
              <a:t>led </a:t>
            </a:r>
            <a:r>
              <a:rPr sz="2400" spc="-10">
                <a:solidFill>
                  <a:srgbClr val="FFFFFF"/>
                </a:solidFill>
                <a:latin typeface="Calibri"/>
                <a:cs typeface="Calibri"/>
              </a:rPr>
              <a:t>low-</a:t>
            </a:r>
            <a:r>
              <a:rPr sz="2400">
                <a:solidFill>
                  <a:srgbClr val="FFFFFF"/>
                </a:solidFill>
                <a:latin typeface="Calibri"/>
                <a:cs typeface="Calibri"/>
              </a:rPr>
              <a:t>scoring</a:t>
            </a:r>
            <a:r>
              <a:rPr sz="2400" spc="-100">
                <a:solidFill>
                  <a:srgbClr val="FFFFFF"/>
                </a:solidFill>
                <a:latin typeface="Calibri"/>
                <a:cs typeface="Calibri"/>
              </a:rPr>
              <a:t> </a:t>
            </a:r>
            <a:r>
              <a:rPr sz="2400">
                <a:solidFill>
                  <a:srgbClr val="FFFFFF"/>
                </a:solidFill>
                <a:latin typeface="Calibri"/>
                <a:cs typeface="Calibri"/>
              </a:rPr>
              <a:t>students</a:t>
            </a:r>
            <a:r>
              <a:rPr sz="2400" spc="-204">
                <a:solidFill>
                  <a:srgbClr val="FFFFFF"/>
                </a:solidFill>
                <a:latin typeface="Calibri"/>
                <a:cs typeface="Calibri"/>
              </a:rPr>
              <a:t> </a:t>
            </a:r>
            <a:r>
              <a:rPr sz="2400">
                <a:solidFill>
                  <a:srgbClr val="FFFFFF"/>
                </a:solidFill>
                <a:latin typeface="Calibri"/>
                <a:cs typeface="Calibri"/>
              </a:rPr>
              <a:t>to</a:t>
            </a:r>
            <a:r>
              <a:rPr sz="2400" spc="-85">
                <a:solidFill>
                  <a:srgbClr val="FFFFFF"/>
                </a:solidFill>
                <a:latin typeface="Calibri"/>
                <a:cs typeface="Calibri"/>
              </a:rPr>
              <a:t> </a:t>
            </a:r>
            <a:r>
              <a:rPr sz="2400">
                <a:solidFill>
                  <a:srgbClr val="FFFFFF"/>
                </a:solidFill>
                <a:latin typeface="Calibri"/>
                <a:cs typeface="Calibri"/>
              </a:rPr>
              <a:t>score</a:t>
            </a:r>
            <a:r>
              <a:rPr sz="2400" spc="-90">
                <a:solidFill>
                  <a:srgbClr val="FFFFFF"/>
                </a:solidFill>
                <a:latin typeface="Calibri"/>
                <a:cs typeface="Calibri"/>
              </a:rPr>
              <a:t> </a:t>
            </a:r>
            <a:r>
              <a:rPr sz="2400" spc="-10">
                <a:solidFill>
                  <a:srgbClr val="FFFFFF"/>
                </a:solidFill>
                <a:latin typeface="Calibri"/>
                <a:cs typeface="Calibri"/>
              </a:rPr>
              <a:t>significantly</a:t>
            </a:r>
            <a:r>
              <a:rPr sz="2400" spc="-60">
                <a:solidFill>
                  <a:srgbClr val="FFFFFF"/>
                </a:solidFill>
                <a:latin typeface="Calibri"/>
                <a:cs typeface="Calibri"/>
              </a:rPr>
              <a:t> </a:t>
            </a:r>
            <a:r>
              <a:rPr sz="2400">
                <a:solidFill>
                  <a:srgbClr val="FFFFFF"/>
                </a:solidFill>
                <a:latin typeface="Calibri"/>
                <a:cs typeface="Calibri"/>
              </a:rPr>
              <a:t>higher</a:t>
            </a:r>
            <a:r>
              <a:rPr sz="2400" spc="-25">
                <a:solidFill>
                  <a:srgbClr val="FFFFFF"/>
                </a:solidFill>
                <a:latin typeface="Calibri"/>
                <a:cs typeface="Calibri"/>
              </a:rPr>
              <a:t> </a:t>
            </a:r>
            <a:r>
              <a:rPr sz="2400">
                <a:solidFill>
                  <a:srgbClr val="FFFFFF"/>
                </a:solidFill>
                <a:latin typeface="Calibri"/>
                <a:cs typeface="Calibri"/>
              </a:rPr>
              <a:t>on</a:t>
            </a:r>
            <a:r>
              <a:rPr sz="2400" spc="-5">
                <a:solidFill>
                  <a:srgbClr val="FFFFFF"/>
                </a:solidFill>
                <a:latin typeface="Calibri"/>
                <a:cs typeface="Calibri"/>
              </a:rPr>
              <a:t> </a:t>
            </a:r>
            <a:r>
              <a:rPr sz="2400">
                <a:solidFill>
                  <a:srgbClr val="FFFFFF"/>
                </a:solidFill>
                <a:latin typeface="Calibri"/>
                <a:cs typeface="Calibri"/>
              </a:rPr>
              <a:t>a</a:t>
            </a:r>
            <a:r>
              <a:rPr sz="2400" spc="30">
                <a:solidFill>
                  <a:srgbClr val="FFFFFF"/>
                </a:solidFill>
                <a:latin typeface="Calibri"/>
                <a:cs typeface="Calibri"/>
              </a:rPr>
              <a:t> </a:t>
            </a:r>
            <a:r>
              <a:rPr sz="2400">
                <a:solidFill>
                  <a:srgbClr val="FFFFFF"/>
                </a:solidFill>
                <a:latin typeface="Calibri"/>
                <a:cs typeface="Calibri"/>
              </a:rPr>
              <a:t>high-</a:t>
            </a:r>
            <a:r>
              <a:rPr sz="2400" spc="-10">
                <a:solidFill>
                  <a:srgbClr val="FFFFFF"/>
                </a:solidFill>
                <a:latin typeface="Calibri"/>
                <a:cs typeface="Calibri"/>
              </a:rPr>
              <a:t>stakes</a:t>
            </a:r>
            <a:r>
              <a:rPr sz="2400" spc="-210">
                <a:solidFill>
                  <a:srgbClr val="FFFFFF"/>
                </a:solidFill>
                <a:latin typeface="Calibri"/>
                <a:cs typeface="Calibri"/>
              </a:rPr>
              <a:t> </a:t>
            </a:r>
            <a:r>
              <a:rPr sz="2400">
                <a:solidFill>
                  <a:srgbClr val="FFFFFF"/>
                </a:solidFill>
                <a:latin typeface="Calibri"/>
                <a:cs typeface="Calibri"/>
              </a:rPr>
              <a:t>math</a:t>
            </a:r>
            <a:r>
              <a:rPr sz="2400" spc="-80">
                <a:solidFill>
                  <a:srgbClr val="FFFFFF"/>
                </a:solidFill>
                <a:latin typeface="Calibri"/>
                <a:cs typeface="Calibri"/>
              </a:rPr>
              <a:t> </a:t>
            </a:r>
            <a:r>
              <a:rPr sz="2400">
                <a:solidFill>
                  <a:srgbClr val="FFFFFF"/>
                </a:solidFill>
                <a:latin typeface="Calibri"/>
                <a:cs typeface="Calibri"/>
              </a:rPr>
              <a:t>exam</a:t>
            </a:r>
            <a:r>
              <a:rPr sz="2400" spc="20">
                <a:solidFill>
                  <a:srgbClr val="FFFFFF"/>
                </a:solidFill>
                <a:latin typeface="Calibri"/>
                <a:cs typeface="Calibri"/>
              </a:rPr>
              <a:t> </a:t>
            </a:r>
            <a:r>
              <a:rPr sz="2400">
                <a:solidFill>
                  <a:srgbClr val="FFFFFF"/>
                </a:solidFill>
                <a:latin typeface="Calibri"/>
                <a:cs typeface="Calibri"/>
              </a:rPr>
              <a:t>in</a:t>
            </a:r>
            <a:r>
              <a:rPr sz="2400" spc="70">
                <a:solidFill>
                  <a:srgbClr val="FFFFFF"/>
                </a:solidFill>
                <a:latin typeface="Calibri"/>
                <a:cs typeface="Calibri"/>
              </a:rPr>
              <a:t> </a:t>
            </a:r>
            <a:r>
              <a:rPr sz="2400" spc="-20">
                <a:solidFill>
                  <a:srgbClr val="FFFFFF"/>
                </a:solidFill>
                <a:latin typeface="Calibri"/>
                <a:cs typeface="Calibri"/>
              </a:rPr>
              <a:t>10th </a:t>
            </a:r>
            <a:r>
              <a:rPr sz="2400">
                <a:solidFill>
                  <a:srgbClr val="FFFFFF"/>
                </a:solidFill>
                <a:latin typeface="Calibri"/>
                <a:cs typeface="Calibri"/>
              </a:rPr>
              <a:t>grade.</a:t>
            </a:r>
            <a:r>
              <a:rPr sz="2400" spc="-15">
                <a:solidFill>
                  <a:srgbClr val="FFFFFF"/>
                </a:solidFill>
                <a:latin typeface="Calibri"/>
                <a:cs typeface="Calibri"/>
              </a:rPr>
              <a:t> </a:t>
            </a:r>
            <a:r>
              <a:rPr sz="2400">
                <a:solidFill>
                  <a:srgbClr val="FFFFFF"/>
                </a:solidFill>
                <a:latin typeface="Calibri"/>
                <a:cs typeface="Calibri"/>
              </a:rPr>
              <a:t>These</a:t>
            </a:r>
            <a:r>
              <a:rPr sz="2400" spc="-110">
                <a:solidFill>
                  <a:srgbClr val="FFFFFF"/>
                </a:solidFill>
                <a:latin typeface="Calibri"/>
                <a:cs typeface="Calibri"/>
              </a:rPr>
              <a:t> </a:t>
            </a:r>
            <a:r>
              <a:rPr sz="2400">
                <a:solidFill>
                  <a:srgbClr val="FFFFFF"/>
                </a:solidFill>
                <a:latin typeface="Calibri"/>
                <a:cs typeface="Calibri"/>
              </a:rPr>
              <a:t>students</a:t>
            </a:r>
            <a:r>
              <a:rPr sz="2400" spc="-215">
                <a:solidFill>
                  <a:srgbClr val="FFFFFF"/>
                </a:solidFill>
                <a:latin typeface="Calibri"/>
                <a:cs typeface="Calibri"/>
              </a:rPr>
              <a:t> </a:t>
            </a:r>
            <a:r>
              <a:rPr sz="2400">
                <a:solidFill>
                  <a:srgbClr val="FFFFFF"/>
                </a:solidFill>
                <a:latin typeface="Calibri"/>
                <a:cs typeface="Calibri"/>
              </a:rPr>
              <a:t>were</a:t>
            </a:r>
            <a:r>
              <a:rPr sz="2400" spc="-40">
                <a:solidFill>
                  <a:srgbClr val="FFFFFF"/>
                </a:solidFill>
                <a:latin typeface="Calibri"/>
                <a:cs typeface="Calibri"/>
              </a:rPr>
              <a:t> </a:t>
            </a:r>
            <a:r>
              <a:rPr sz="2400">
                <a:solidFill>
                  <a:srgbClr val="FFFFFF"/>
                </a:solidFill>
                <a:latin typeface="Calibri"/>
                <a:cs typeface="Calibri"/>
              </a:rPr>
              <a:t>also</a:t>
            </a:r>
            <a:r>
              <a:rPr sz="2400" spc="-40">
                <a:solidFill>
                  <a:srgbClr val="FFFFFF"/>
                </a:solidFill>
                <a:latin typeface="Calibri"/>
                <a:cs typeface="Calibri"/>
              </a:rPr>
              <a:t> </a:t>
            </a:r>
            <a:r>
              <a:rPr sz="2400">
                <a:solidFill>
                  <a:srgbClr val="FFFFFF"/>
                </a:solidFill>
                <a:latin typeface="Calibri"/>
                <a:cs typeface="Calibri"/>
              </a:rPr>
              <a:t>more</a:t>
            </a:r>
            <a:r>
              <a:rPr sz="2400" spc="-110">
                <a:solidFill>
                  <a:srgbClr val="FFFFFF"/>
                </a:solidFill>
                <a:latin typeface="Calibri"/>
                <a:cs typeface="Calibri"/>
              </a:rPr>
              <a:t> </a:t>
            </a:r>
            <a:r>
              <a:rPr sz="2400">
                <a:solidFill>
                  <a:srgbClr val="FFFFFF"/>
                </a:solidFill>
                <a:latin typeface="Calibri"/>
                <a:cs typeface="Calibri"/>
              </a:rPr>
              <a:t>likely</a:t>
            </a:r>
            <a:r>
              <a:rPr sz="2400" spc="-10">
                <a:solidFill>
                  <a:srgbClr val="FFFFFF"/>
                </a:solidFill>
                <a:latin typeface="Calibri"/>
                <a:cs typeface="Calibri"/>
              </a:rPr>
              <a:t> </a:t>
            </a:r>
            <a:r>
              <a:rPr sz="2400">
                <a:solidFill>
                  <a:srgbClr val="FFFFFF"/>
                </a:solidFill>
                <a:latin typeface="Calibri"/>
                <a:cs typeface="Calibri"/>
              </a:rPr>
              <a:t>to</a:t>
            </a:r>
            <a:r>
              <a:rPr sz="2400" spc="-40">
                <a:solidFill>
                  <a:srgbClr val="FFFFFF"/>
                </a:solidFill>
                <a:latin typeface="Calibri"/>
                <a:cs typeface="Calibri"/>
              </a:rPr>
              <a:t> </a:t>
            </a:r>
            <a:r>
              <a:rPr sz="2400">
                <a:solidFill>
                  <a:srgbClr val="FFFFFF"/>
                </a:solidFill>
                <a:latin typeface="Calibri"/>
                <a:cs typeface="Calibri"/>
              </a:rPr>
              <a:t>accumulate</a:t>
            </a:r>
            <a:r>
              <a:rPr sz="2400" spc="-165">
                <a:solidFill>
                  <a:srgbClr val="FFFFFF"/>
                </a:solidFill>
                <a:latin typeface="Calibri"/>
                <a:cs typeface="Calibri"/>
              </a:rPr>
              <a:t> </a:t>
            </a:r>
            <a:r>
              <a:rPr sz="2400">
                <a:solidFill>
                  <a:srgbClr val="FFFFFF"/>
                </a:solidFill>
                <a:latin typeface="Calibri"/>
                <a:cs typeface="Calibri"/>
              </a:rPr>
              <a:t>significantly</a:t>
            </a:r>
            <a:r>
              <a:rPr sz="2400" spc="-85">
                <a:solidFill>
                  <a:srgbClr val="FFFFFF"/>
                </a:solidFill>
                <a:latin typeface="Calibri"/>
                <a:cs typeface="Calibri"/>
              </a:rPr>
              <a:t> </a:t>
            </a:r>
            <a:r>
              <a:rPr sz="2400">
                <a:solidFill>
                  <a:srgbClr val="FFFFFF"/>
                </a:solidFill>
                <a:latin typeface="Calibri"/>
                <a:cs typeface="Calibri"/>
              </a:rPr>
              <a:t>more</a:t>
            </a:r>
            <a:r>
              <a:rPr sz="2400" spc="-110">
                <a:solidFill>
                  <a:srgbClr val="FFFFFF"/>
                </a:solidFill>
                <a:latin typeface="Calibri"/>
                <a:cs typeface="Calibri"/>
              </a:rPr>
              <a:t> </a:t>
            </a:r>
            <a:r>
              <a:rPr sz="2400" spc="-20">
                <a:solidFill>
                  <a:srgbClr val="FFFFFF"/>
                </a:solidFill>
                <a:latin typeface="Calibri"/>
                <a:cs typeface="Calibri"/>
              </a:rPr>
              <a:t>math </a:t>
            </a:r>
            <a:r>
              <a:rPr sz="2400">
                <a:solidFill>
                  <a:srgbClr val="FFFFFF"/>
                </a:solidFill>
                <a:latin typeface="Calibri"/>
                <a:cs typeface="Calibri"/>
              </a:rPr>
              <a:t>credits</a:t>
            </a:r>
            <a:r>
              <a:rPr sz="2400" spc="-85">
                <a:solidFill>
                  <a:srgbClr val="FFFFFF"/>
                </a:solidFill>
                <a:latin typeface="Calibri"/>
                <a:cs typeface="Calibri"/>
              </a:rPr>
              <a:t> </a:t>
            </a:r>
            <a:r>
              <a:rPr sz="2400">
                <a:solidFill>
                  <a:srgbClr val="FFFFFF"/>
                </a:solidFill>
                <a:latin typeface="Calibri"/>
                <a:cs typeface="Calibri"/>
              </a:rPr>
              <a:t>and</a:t>
            </a:r>
            <a:r>
              <a:rPr sz="2400" spc="-30">
                <a:solidFill>
                  <a:srgbClr val="FFFFFF"/>
                </a:solidFill>
                <a:latin typeface="Calibri"/>
                <a:cs typeface="Calibri"/>
              </a:rPr>
              <a:t> </a:t>
            </a:r>
            <a:r>
              <a:rPr sz="2400">
                <a:solidFill>
                  <a:srgbClr val="FFFFFF"/>
                </a:solidFill>
                <a:latin typeface="Calibri"/>
                <a:cs typeface="Calibri"/>
              </a:rPr>
              <a:t>to</a:t>
            </a:r>
            <a:r>
              <a:rPr sz="2400" spc="-100">
                <a:solidFill>
                  <a:srgbClr val="FFFFFF"/>
                </a:solidFill>
                <a:latin typeface="Calibri"/>
                <a:cs typeface="Calibri"/>
              </a:rPr>
              <a:t> </a:t>
            </a:r>
            <a:r>
              <a:rPr sz="2400" spc="-10">
                <a:solidFill>
                  <a:srgbClr val="FFFFFF"/>
                </a:solidFill>
                <a:latin typeface="Calibri"/>
                <a:cs typeface="Calibri"/>
              </a:rPr>
              <a:t>graduate</a:t>
            </a:r>
            <a:r>
              <a:rPr sz="2400" spc="-40">
                <a:solidFill>
                  <a:srgbClr val="FFFFFF"/>
                </a:solidFill>
                <a:latin typeface="Calibri"/>
                <a:cs typeface="Calibri"/>
              </a:rPr>
              <a:t> </a:t>
            </a:r>
            <a:r>
              <a:rPr sz="2400">
                <a:solidFill>
                  <a:srgbClr val="FFFFFF"/>
                </a:solidFill>
                <a:latin typeface="Calibri"/>
                <a:cs typeface="Calibri"/>
              </a:rPr>
              <a:t>from</a:t>
            </a:r>
            <a:r>
              <a:rPr sz="2400" spc="-5">
                <a:solidFill>
                  <a:srgbClr val="FFFFFF"/>
                </a:solidFill>
                <a:latin typeface="Calibri"/>
                <a:cs typeface="Calibri"/>
              </a:rPr>
              <a:t> </a:t>
            </a:r>
            <a:r>
              <a:rPr sz="2400">
                <a:solidFill>
                  <a:srgbClr val="FFFFFF"/>
                </a:solidFill>
                <a:latin typeface="Calibri"/>
                <a:cs typeface="Calibri"/>
              </a:rPr>
              <a:t>high</a:t>
            </a:r>
            <a:r>
              <a:rPr sz="2400" spc="-35">
                <a:solidFill>
                  <a:srgbClr val="FFFFFF"/>
                </a:solidFill>
                <a:latin typeface="Calibri"/>
                <a:cs typeface="Calibri"/>
              </a:rPr>
              <a:t> </a:t>
            </a:r>
            <a:r>
              <a:rPr sz="2400">
                <a:solidFill>
                  <a:srgbClr val="FFFFFF"/>
                </a:solidFill>
                <a:latin typeface="Calibri"/>
                <a:cs typeface="Calibri"/>
              </a:rPr>
              <a:t>school</a:t>
            </a:r>
            <a:r>
              <a:rPr sz="2400" spc="-135">
                <a:solidFill>
                  <a:srgbClr val="FFFFFF"/>
                </a:solidFill>
                <a:latin typeface="Calibri"/>
                <a:cs typeface="Calibri"/>
              </a:rPr>
              <a:t> </a:t>
            </a:r>
            <a:r>
              <a:rPr sz="2400">
                <a:solidFill>
                  <a:srgbClr val="FFFFFF"/>
                </a:solidFill>
                <a:latin typeface="Calibri"/>
                <a:cs typeface="Calibri"/>
              </a:rPr>
              <a:t>on</a:t>
            </a:r>
            <a:r>
              <a:rPr sz="2400" spc="-25">
                <a:solidFill>
                  <a:srgbClr val="FFFFFF"/>
                </a:solidFill>
                <a:latin typeface="Calibri"/>
                <a:cs typeface="Calibri"/>
              </a:rPr>
              <a:t> </a:t>
            </a:r>
            <a:r>
              <a:rPr sz="2400" spc="-10">
                <a:solidFill>
                  <a:srgbClr val="FFFFFF"/>
                </a:solidFill>
                <a:latin typeface="Calibri"/>
                <a:cs typeface="Calibri"/>
              </a:rPr>
              <a:t>time.</a:t>
            </a:r>
            <a:endParaRPr sz="2400">
              <a:latin typeface="Calibri"/>
              <a:cs typeface="Calibri"/>
            </a:endParaRPr>
          </a:p>
          <a:p>
            <a:pPr marL="12700">
              <a:lnSpc>
                <a:spcPct val="100000"/>
              </a:lnSpc>
              <a:spcBef>
                <a:spcPts val="75"/>
              </a:spcBef>
            </a:pPr>
            <a:r>
              <a:rPr sz="2750" b="1">
                <a:solidFill>
                  <a:srgbClr val="FFFFFF"/>
                </a:solidFill>
                <a:latin typeface="Calibri"/>
                <a:cs typeface="Calibri"/>
              </a:rPr>
              <a:t>Later</a:t>
            </a:r>
            <a:r>
              <a:rPr sz="2750" b="1" spc="-25">
                <a:solidFill>
                  <a:srgbClr val="FFFFFF"/>
                </a:solidFill>
                <a:latin typeface="Calibri"/>
                <a:cs typeface="Calibri"/>
              </a:rPr>
              <a:t> </a:t>
            </a:r>
            <a:r>
              <a:rPr sz="2750" b="1">
                <a:solidFill>
                  <a:srgbClr val="FFFFFF"/>
                </a:solidFill>
                <a:latin typeface="Calibri"/>
                <a:cs typeface="Calibri"/>
              </a:rPr>
              <a:t>in</a:t>
            </a:r>
            <a:r>
              <a:rPr sz="2750" b="1" spc="75">
                <a:solidFill>
                  <a:srgbClr val="FFFFFF"/>
                </a:solidFill>
                <a:latin typeface="Calibri"/>
                <a:cs typeface="Calibri"/>
              </a:rPr>
              <a:t> </a:t>
            </a:r>
            <a:r>
              <a:rPr sz="2750" b="1">
                <a:solidFill>
                  <a:srgbClr val="FFFFFF"/>
                </a:solidFill>
                <a:latin typeface="Calibri"/>
                <a:cs typeface="Calibri"/>
              </a:rPr>
              <a:t>life,</a:t>
            </a:r>
            <a:r>
              <a:rPr sz="2750" b="1" spc="30">
                <a:solidFill>
                  <a:srgbClr val="FFFFFF"/>
                </a:solidFill>
                <a:latin typeface="Calibri"/>
                <a:cs typeface="Calibri"/>
              </a:rPr>
              <a:t> </a:t>
            </a:r>
            <a:r>
              <a:rPr sz="2750" b="1">
                <a:solidFill>
                  <a:srgbClr val="FFFFFF"/>
                </a:solidFill>
                <a:latin typeface="Calibri"/>
                <a:cs typeface="Calibri"/>
              </a:rPr>
              <a:t>they</a:t>
            </a:r>
            <a:r>
              <a:rPr sz="2750" b="1" spc="35">
                <a:solidFill>
                  <a:srgbClr val="FFFFFF"/>
                </a:solidFill>
                <a:latin typeface="Calibri"/>
                <a:cs typeface="Calibri"/>
              </a:rPr>
              <a:t> </a:t>
            </a:r>
            <a:r>
              <a:rPr sz="2750" b="1">
                <a:solidFill>
                  <a:srgbClr val="FFFFFF"/>
                </a:solidFill>
                <a:latin typeface="Calibri"/>
                <a:cs typeface="Calibri"/>
              </a:rPr>
              <a:t>were</a:t>
            </a:r>
            <a:r>
              <a:rPr sz="2750" b="1" spc="20">
                <a:solidFill>
                  <a:srgbClr val="FFFFFF"/>
                </a:solidFill>
                <a:latin typeface="Calibri"/>
                <a:cs typeface="Calibri"/>
              </a:rPr>
              <a:t> </a:t>
            </a:r>
            <a:r>
              <a:rPr sz="2750" b="1">
                <a:solidFill>
                  <a:srgbClr val="FFFFFF"/>
                </a:solidFill>
                <a:latin typeface="Calibri"/>
                <a:cs typeface="Calibri"/>
              </a:rPr>
              <a:t>more</a:t>
            </a:r>
            <a:r>
              <a:rPr sz="2750" b="1" spc="25">
                <a:solidFill>
                  <a:srgbClr val="FFFFFF"/>
                </a:solidFill>
                <a:latin typeface="Calibri"/>
                <a:cs typeface="Calibri"/>
              </a:rPr>
              <a:t> </a:t>
            </a:r>
            <a:r>
              <a:rPr sz="2750" b="1">
                <a:solidFill>
                  <a:srgbClr val="FFFFFF"/>
                </a:solidFill>
                <a:latin typeface="Calibri"/>
                <a:cs typeface="Calibri"/>
              </a:rPr>
              <a:t>likely</a:t>
            </a:r>
            <a:r>
              <a:rPr sz="2750" b="1" spc="100">
                <a:solidFill>
                  <a:srgbClr val="FFFFFF"/>
                </a:solidFill>
                <a:latin typeface="Calibri"/>
                <a:cs typeface="Calibri"/>
              </a:rPr>
              <a:t> </a:t>
            </a:r>
            <a:r>
              <a:rPr sz="2750" b="1">
                <a:solidFill>
                  <a:srgbClr val="FFFFFF"/>
                </a:solidFill>
                <a:latin typeface="Calibri"/>
                <a:cs typeface="Calibri"/>
              </a:rPr>
              <a:t>to</a:t>
            </a:r>
            <a:r>
              <a:rPr sz="2750" b="1" spc="10">
                <a:solidFill>
                  <a:srgbClr val="FFFFFF"/>
                </a:solidFill>
                <a:latin typeface="Calibri"/>
                <a:cs typeface="Calibri"/>
              </a:rPr>
              <a:t> </a:t>
            </a:r>
            <a:r>
              <a:rPr sz="2750" b="1">
                <a:solidFill>
                  <a:srgbClr val="FFFFFF"/>
                </a:solidFill>
                <a:latin typeface="Calibri"/>
                <a:cs typeface="Calibri"/>
              </a:rPr>
              <a:t>attend</a:t>
            </a:r>
            <a:r>
              <a:rPr sz="2750" b="1" spc="-75">
                <a:solidFill>
                  <a:srgbClr val="FFFFFF"/>
                </a:solidFill>
                <a:latin typeface="Calibri"/>
                <a:cs typeface="Calibri"/>
              </a:rPr>
              <a:t> </a:t>
            </a:r>
            <a:r>
              <a:rPr sz="2750" b="1">
                <a:solidFill>
                  <a:srgbClr val="FFFFFF"/>
                </a:solidFill>
                <a:latin typeface="Calibri"/>
                <a:cs typeface="Calibri"/>
              </a:rPr>
              <a:t>and</a:t>
            </a:r>
            <a:r>
              <a:rPr sz="2750" b="1" spc="85">
                <a:solidFill>
                  <a:srgbClr val="FFFFFF"/>
                </a:solidFill>
                <a:latin typeface="Calibri"/>
                <a:cs typeface="Calibri"/>
              </a:rPr>
              <a:t> </a:t>
            </a:r>
            <a:r>
              <a:rPr sz="2750" b="1">
                <a:solidFill>
                  <a:srgbClr val="FFFFFF"/>
                </a:solidFill>
                <a:latin typeface="Calibri"/>
                <a:cs typeface="Calibri"/>
              </a:rPr>
              <a:t>graduate</a:t>
            </a:r>
            <a:r>
              <a:rPr sz="2750" b="1" spc="100">
                <a:solidFill>
                  <a:srgbClr val="FFFFFF"/>
                </a:solidFill>
                <a:latin typeface="Calibri"/>
                <a:cs typeface="Calibri"/>
              </a:rPr>
              <a:t> </a:t>
            </a:r>
            <a:r>
              <a:rPr sz="2750" b="1">
                <a:solidFill>
                  <a:srgbClr val="FFFFFF"/>
                </a:solidFill>
                <a:latin typeface="Calibri"/>
                <a:cs typeface="Calibri"/>
              </a:rPr>
              <a:t>from</a:t>
            </a:r>
            <a:r>
              <a:rPr sz="2750" b="1" spc="75">
                <a:solidFill>
                  <a:srgbClr val="FFFFFF"/>
                </a:solidFill>
                <a:latin typeface="Calibri"/>
                <a:cs typeface="Calibri"/>
              </a:rPr>
              <a:t> </a:t>
            </a:r>
            <a:r>
              <a:rPr sz="2750" b="1">
                <a:solidFill>
                  <a:srgbClr val="FFFFFF"/>
                </a:solidFill>
                <a:latin typeface="Calibri"/>
                <a:cs typeface="Calibri"/>
              </a:rPr>
              <a:t>a</a:t>
            </a:r>
            <a:r>
              <a:rPr sz="2750" b="1" spc="55">
                <a:solidFill>
                  <a:srgbClr val="FFFFFF"/>
                </a:solidFill>
                <a:latin typeface="Calibri"/>
                <a:cs typeface="Calibri"/>
              </a:rPr>
              <a:t> </a:t>
            </a:r>
            <a:r>
              <a:rPr sz="2750" b="1" spc="-10">
                <a:solidFill>
                  <a:srgbClr val="FFFFFF"/>
                </a:solidFill>
                <a:latin typeface="Calibri"/>
                <a:cs typeface="Calibri"/>
              </a:rPr>
              <a:t>four-</a:t>
            </a:r>
            <a:endParaRPr sz="2750">
              <a:latin typeface="Calibri"/>
              <a:cs typeface="Calibri"/>
            </a:endParaRPr>
          </a:p>
          <a:p>
            <a:pPr marL="12700">
              <a:lnSpc>
                <a:spcPct val="100000"/>
              </a:lnSpc>
              <a:spcBef>
                <a:spcPts val="5"/>
              </a:spcBef>
            </a:pPr>
            <a:r>
              <a:rPr sz="2750" b="1">
                <a:solidFill>
                  <a:srgbClr val="FFFFFF"/>
                </a:solidFill>
                <a:latin typeface="Calibri"/>
                <a:cs typeface="Calibri"/>
              </a:rPr>
              <a:t>year</a:t>
            </a:r>
            <a:r>
              <a:rPr sz="2750" b="1" spc="10">
                <a:solidFill>
                  <a:srgbClr val="FFFFFF"/>
                </a:solidFill>
                <a:latin typeface="Calibri"/>
                <a:cs typeface="Calibri"/>
              </a:rPr>
              <a:t> </a:t>
            </a:r>
            <a:r>
              <a:rPr sz="2750" b="1">
                <a:solidFill>
                  <a:srgbClr val="FFFFFF"/>
                </a:solidFill>
                <a:latin typeface="Calibri"/>
                <a:cs typeface="Calibri"/>
              </a:rPr>
              <a:t>college,</a:t>
            </a:r>
            <a:r>
              <a:rPr sz="2750" b="1" spc="55">
                <a:solidFill>
                  <a:srgbClr val="FFFFFF"/>
                </a:solidFill>
                <a:latin typeface="Calibri"/>
                <a:cs typeface="Calibri"/>
              </a:rPr>
              <a:t> </a:t>
            </a:r>
            <a:r>
              <a:rPr sz="2750" b="1">
                <a:solidFill>
                  <a:srgbClr val="FFFFFF"/>
                </a:solidFill>
                <a:latin typeface="Calibri"/>
                <a:cs typeface="Calibri"/>
              </a:rPr>
              <a:t>and</a:t>
            </a:r>
            <a:r>
              <a:rPr sz="2750" b="1" spc="105">
                <a:solidFill>
                  <a:srgbClr val="FFFFFF"/>
                </a:solidFill>
                <a:latin typeface="Calibri"/>
                <a:cs typeface="Calibri"/>
              </a:rPr>
              <a:t> </a:t>
            </a:r>
            <a:r>
              <a:rPr sz="2750" b="1">
                <a:solidFill>
                  <a:srgbClr val="FFFFFF"/>
                </a:solidFill>
                <a:latin typeface="Calibri"/>
                <a:cs typeface="Calibri"/>
              </a:rPr>
              <a:t>they</a:t>
            </a:r>
            <a:r>
              <a:rPr sz="2750" b="1" spc="60">
                <a:solidFill>
                  <a:srgbClr val="FFFFFF"/>
                </a:solidFill>
                <a:latin typeface="Calibri"/>
                <a:cs typeface="Calibri"/>
              </a:rPr>
              <a:t> </a:t>
            </a:r>
            <a:r>
              <a:rPr sz="2750" b="1">
                <a:solidFill>
                  <a:srgbClr val="FFFFFF"/>
                </a:solidFill>
                <a:latin typeface="Calibri"/>
                <a:cs typeface="Calibri"/>
              </a:rPr>
              <a:t>had</a:t>
            </a:r>
            <a:r>
              <a:rPr sz="2750" b="1" spc="105">
                <a:solidFill>
                  <a:srgbClr val="FFFFFF"/>
                </a:solidFill>
                <a:latin typeface="Calibri"/>
                <a:cs typeface="Calibri"/>
              </a:rPr>
              <a:t> </a:t>
            </a:r>
            <a:r>
              <a:rPr sz="2750" b="1">
                <a:solidFill>
                  <a:srgbClr val="FFFFFF"/>
                </a:solidFill>
                <a:latin typeface="Calibri"/>
                <a:cs typeface="Calibri"/>
              </a:rPr>
              <a:t>higher</a:t>
            </a:r>
            <a:r>
              <a:rPr sz="2750" b="1" spc="15">
                <a:solidFill>
                  <a:srgbClr val="FFFFFF"/>
                </a:solidFill>
                <a:latin typeface="Calibri"/>
                <a:cs typeface="Calibri"/>
              </a:rPr>
              <a:t> </a:t>
            </a:r>
            <a:r>
              <a:rPr sz="2750" b="1">
                <a:solidFill>
                  <a:srgbClr val="FFFFFF"/>
                </a:solidFill>
                <a:latin typeface="Calibri"/>
                <a:cs typeface="Calibri"/>
              </a:rPr>
              <a:t>earnings</a:t>
            </a:r>
            <a:r>
              <a:rPr sz="2750" b="1" spc="114">
                <a:solidFill>
                  <a:srgbClr val="FFFFFF"/>
                </a:solidFill>
                <a:latin typeface="Calibri"/>
                <a:cs typeface="Calibri"/>
              </a:rPr>
              <a:t> </a:t>
            </a:r>
            <a:r>
              <a:rPr sz="2750" b="1">
                <a:solidFill>
                  <a:srgbClr val="FFFFFF"/>
                </a:solidFill>
                <a:latin typeface="Calibri"/>
                <a:cs typeface="Calibri"/>
              </a:rPr>
              <a:t>at</a:t>
            </a:r>
            <a:r>
              <a:rPr sz="2750" b="1" spc="110">
                <a:solidFill>
                  <a:srgbClr val="FFFFFF"/>
                </a:solidFill>
                <a:latin typeface="Calibri"/>
                <a:cs typeface="Calibri"/>
              </a:rPr>
              <a:t> </a:t>
            </a:r>
            <a:r>
              <a:rPr sz="2750" b="1">
                <a:solidFill>
                  <a:srgbClr val="FFFFFF"/>
                </a:solidFill>
                <a:latin typeface="Calibri"/>
                <a:cs typeface="Calibri"/>
              </a:rPr>
              <a:t>age</a:t>
            </a:r>
            <a:r>
              <a:rPr sz="2750" b="1" spc="45">
                <a:solidFill>
                  <a:srgbClr val="FFFFFF"/>
                </a:solidFill>
                <a:latin typeface="Calibri"/>
                <a:cs typeface="Calibri"/>
              </a:rPr>
              <a:t> </a:t>
            </a:r>
            <a:r>
              <a:rPr sz="2750" b="1" spc="-20">
                <a:solidFill>
                  <a:srgbClr val="FFFFFF"/>
                </a:solidFill>
                <a:latin typeface="Calibri"/>
                <a:cs typeface="Calibri"/>
              </a:rPr>
              <a:t>25.”</a:t>
            </a:r>
            <a:endParaRPr sz="2750">
              <a:latin typeface="Calibri"/>
              <a:cs typeface="Calibri"/>
            </a:endParaRPr>
          </a:p>
        </p:txBody>
      </p:sp>
      <p:sp>
        <p:nvSpPr>
          <p:cNvPr id="5" name="object 5"/>
          <p:cNvSpPr txBox="1"/>
          <p:nvPr/>
        </p:nvSpPr>
        <p:spPr>
          <a:xfrm>
            <a:off x="239077" y="6438265"/>
            <a:ext cx="6191885" cy="242570"/>
          </a:xfrm>
          <a:prstGeom prst="rect">
            <a:avLst/>
          </a:prstGeom>
        </p:spPr>
        <p:txBody>
          <a:bodyPr vert="horz" wrap="square" lIns="0" tIns="15875" rIns="0" bIns="0" rtlCol="0">
            <a:spAutoFit/>
          </a:bodyPr>
          <a:lstStyle/>
          <a:p>
            <a:pPr marL="12700">
              <a:lnSpc>
                <a:spcPct val="100000"/>
              </a:lnSpc>
              <a:spcBef>
                <a:spcPts val="125"/>
              </a:spcBef>
            </a:pPr>
            <a:r>
              <a:rPr sz="1400" b="0">
                <a:solidFill>
                  <a:srgbClr val="7E7E7E"/>
                </a:solidFill>
                <a:latin typeface="Calibri Light"/>
                <a:cs typeface="Calibri Light"/>
              </a:rPr>
              <a:t>Source:</a:t>
            </a:r>
            <a:r>
              <a:rPr sz="1400" b="0" spc="335">
                <a:solidFill>
                  <a:srgbClr val="7E7E7E"/>
                </a:solidFill>
                <a:latin typeface="Calibri Light"/>
                <a:cs typeface="Calibri Light"/>
              </a:rPr>
              <a:t> </a:t>
            </a:r>
            <a:r>
              <a:rPr sz="1400" b="0" i="1" spc="-10">
                <a:solidFill>
                  <a:srgbClr val="7E7E7E"/>
                </a:solidFill>
                <a:latin typeface="Calibri Light"/>
                <a:cs typeface="Calibri Light"/>
              </a:rPr>
              <a:t>https://</a:t>
            </a:r>
            <a:r>
              <a:rPr sz="1400" b="0" i="1" spc="-10">
                <a:solidFill>
                  <a:srgbClr val="7E7E7E"/>
                </a:solidFill>
                <a:latin typeface="Calibri Light"/>
                <a:cs typeface="Calibri Light"/>
                <a:hlinkClick r:id="rId3"/>
              </a:rPr>
              <a:t>www.educationnext.org/when-</a:t>
            </a:r>
            <a:r>
              <a:rPr sz="1400" b="0" i="1">
                <a:solidFill>
                  <a:srgbClr val="7E7E7E"/>
                </a:solidFill>
                <a:latin typeface="Calibri Light"/>
                <a:cs typeface="Calibri Light"/>
                <a:hlinkClick r:id="rId3"/>
              </a:rPr>
              <a:t>does-</a:t>
            </a:r>
            <a:r>
              <a:rPr sz="1400" b="0" i="1" spc="-20">
                <a:solidFill>
                  <a:srgbClr val="7E7E7E"/>
                </a:solidFill>
                <a:latin typeface="Calibri Light"/>
                <a:cs typeface="Calibri Light"/>
                <a:hlinkClick r:id="rId3"/>
              </a:rPr>
              <a:t>accountability-</a:t>
            </a:r>
            <a:r>
              <a:rPr sz="1400" b="0" i="1">
                <a:solidFill>
                  <a:srgbClr val="7E7E7E"/>
                </a:solidFill>
                <a:latin typeface="Calibri Light"/>
                <a:cs typeface="Calibri Light"/>
                <a:hlinkClick r:id="rId3"/>
              </a:rPr>
              <a:t>work-</a:t>
            </a:r>
            <a:r>
              <a:rPr sz="1400" b="0" i="1" spc="-25">
                <a:solidFill>
                  <a:srgbClr val="7E7E7E"/>
                </a:solidFill>
                <a:latin typeface="Calibri Light"/>
                <a:cs typeface="Calibri Light"/>
                <a:hlinkClick r:id="rId3"/>
              </a:rPr>
              <a:t>texas-</a:t>
            </a:r>
            <a:r>
              <a:rPr sz="1400" b="0" i="1" spc="-10">
                <a:solidFill>
                  <a:srgbClr val="7E7E7E"/>
                </a:solidFill>
                <a:latin typeface="Calibri Light"/>
                <a:cs typeface="Calibri Light"/>
                <a:hlinkClick r:id="rId3"/>
              </a:rPr>
              <a:t>system/</a:t>
            </a:r>
            <a:endParaRPr sz="1400">
              <a:latin typeface="Calibri Light"/>
              <a:cs typeface="Calibri Light"/>
            </a:endParaRPr>
          </a:p>
        </p:txBody>
      </p:sp>
      <p:pic>
        <p:nvPicPr>
          <p:cNvPr id="7" name="object 7">
            <a:extLst>
              <a:ext uri="{C183D7F6-B498-43B3-948B-1728B52AA6E4}">
                <adec:decorative xmlns:adec="http://schemas.microsoft.com/office/drawing/2017/decorative" val="1"/>
              </a:ext>
            </a:extLst>
          </p:cNvPr>
          <p:cNvPicPr/>
          <p:nvPr/>
        </p:nvPicPr>
        <p:blipFill>
          <a:blip r:embed="rId4" cstate="print"/>
          <a:stretch>
            <a:fillRect/>
          </a:stretch>
        </p:blipFill>
        <p:spPr>
          <a:xfrm>
            <a:off x="8854719" y="4191660"/>
            <a:ext cx="3177006" cy="2666338"/>
          </a:xfrm>
          <a:prstGeom prst="rect">
            <a:avLst/>
          </a:prstGeom>
        </p:spPr>
      </p:pic>
      <p:sp>
        <p:nvSpPr>
          <p:cNvPr id="8" name="object 8"/>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7</a:t>
            </a:fld>
            <a:endParaRPr spc="-25"/>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4A1F7F3C-4043-1459-C8CF-630E3933F7BA}"/>
              </a:ext>
            </a:extLst>
          </p:cNvPr>
          <p:cNvSpPr txBox="1">
            <a:spLocks noGrp="1"/>
          </p:cNvSpPr>
          <p:nvPr>
            <p:ph type="title"/>
          </p:nvPr>
        </p:nvSpPr>
        <p:spPr>
          <a:xfrm>
            <a:off x="318134" y="27622"/>
            <a:ext cx="11555730" cy="679993"/>
          </a:xfrm>
          <a:prstGeom prst="rect">
            <a:avLst/>
          </a:prstGeom>
        </p:spPr>
        <p:txBody>
          <a:bodyPr vert="horz" wrap="square" lIns="0" tIns="254317" rIns="0" bIns="0" rtlCol="0" anchor="t">
            <a:spAutoFit/>
          </a:bodyPr>
          <a:lstStyle/>
          <a:p>
            <a:pPr marL="59055">
              <a:lnSpc>
                <a:spcPct val="100000"/>
              </a:lnSpc>
              <a:spcBef>
                <a:spcPts val="130"/>
              </a:spcBef>
            </a:pPr>
            <a:r>
              <a:rPr sz="2750" b="1" i="1"/>
              <a:t>A–F</a:t>
            </a:r>
            <a:r>
              <a:rPr sz="2750" b="1" spc="-10"/>
              <a:t> </a:t>
            </a:r>
            <a:r>
              <a:rPr sz="2750" b="1"/>
              <a:t>is</a:t>
            </a:r>
            <a:r>
              <a:rPr sz="2750" b="1" spc="-20"/>
              <a:t> </a:t>
            </a:r>
            <a:r>
              <a:rPr sz="2750" b="1"/>
              <a:t>a</a:t>
            </a:r>
            <a:r>
              <a:rPr sz="2750" b="1" spc="-25"/>
              <a:t> </a:t>
            </a:r>
            <a:r>
              <a:rPr sz="2750" b="1"/>
              <a:t>tool</a:t>
            </a:r>
            <a:r>
              <a:rPr sz="2750" b="1" spc="60"/>
              <a:t> </a:t>
            </a:r>
            <a:r>
              <a:rPr sz="2750" b="1"/>
              <a:t>to</a:t>
            </a:r>
            <a:r>
              <a:rPr sz="2750" b="1" spc="-20"/>
              <a:t> </a:t>
            </a:r>
            <a:r>
              <a:rPr sz="2750" b="1"/>
              <a:t>help</a:t>
            </a:r>
            <a:r>
              <a:rPr sz="2750" b="1" spc="60"/>
              <a:t> </a:t>
            </a:r>
            <a:r>
              <a:rPr sz="2750" b="1"/>
              <a:t>us</a:t>
            </a:r>
            <a:r>
              <a:rPr sz="2750" b="1" spc="-20"/>
              <a:t> </a:t>
            </a:r>
            <a:r>
              <a:rPr sz="2750" b="1"/>
              <a:t>meet</a:t>
            </a:r>
            <a:r>
              <a:rPr sz="2750" b="1" spc="65"/>
              <a:t> </a:t>
            </a:r>
            <a:r>
              <a:rPr sz="2750" b="1"/>
              <a:t>continuously</a:t>
            </a:r>
            <a:r>
              <a:rPr sz="2750" b="1" spc="190"/>
              <a:t> </a:t>
            </a:r>
            <a:r>
              <a:rPr sz="2750" b="1"/>
              <a:t>improved</a:t>
            </a:r>
            <a:r>
              <a:rPr sz="2750" b="1" spc="125"/>
              <a:t> </a:t>
            </a:r>
            <a:r>
              <a:rPr sz="2750" b="1"/>
              <a:t>goals</a:t>
            </a:r>
            <a:r>
              <a:rPr sz="2750" b="1" spc="55"/>
              <a:t> </a:t>
            </a:r>
            <a:r>
              <a:rPr sz="2750" b="1"/>
              <a:t>for</a:t>
            </a:r>
            <a:r>
              <a:rPr sz="2750" b="1" spc="20"/>
              <a:t> </a:t>
            </a:r>
            <a:r>
              <a:rPr sz="2750" b="1" spc="-10"/>
              <a:t>children</a:t>
            </a:r>
            <a:endParaRPr lang="en-US" sz="2750" b="1">
              <a:ea typeface="Calibri Light"/>
            </a:endParaRPr>
          </a:p>
        </p:txBody>
      </p:sp>
      <p:sp>
        <p:nvSpPr>
          <p:cNvPr id="3" name="Content Placeholder 2">
            <a:extLst>
              <a:ext uri="{FF2B5EF4-FFF2-40B4-BE49-F238E27FC236}">
                <a16:creationId xmlns:a16="http://schemas.microsoft.com/office/drawing/2014/main" id="{CAC51A9C-4F3A-15BF-ACFB-AF96025B57BA}"/>
              </a:ext>
            </a:extLst>
          </p:cNvPr>
          <p:cNvSpPr>
            <a:spLocks noGrp="1"/>
          </p:cNvSpPr>
          <p:nvPr>
            <p:ph idx="4294967295"/>
          </p:nvPr>
        </p:nvSpPr>
        <p:spPr>
          <a:xfrm>
            <a:off x="0" y="1267905"/>
            <a:ext cx="11544300" cy="2000548"/>
          </a:xfrm>
        </p:spPr>
        <p:txBody>
          <a:bodyPr lIns="91440" tIns="45720" rIns="91440" bIns="45720" anchor="t"/>
          <a:lstStyle/>
          <a:p>
            <a:pPr marL="0" indent="0">
              <a:buNone/>
            </a:pPr>
            <a:r>
              <a:rPr lang="en-US" sz="2800">
                <a:solidFill>
                  <a:schemeClr val="tx1"/>
                </a:solidFill>
                <a:latin typeface="+mn-lt"/>
              </a:rPr>
              <a:t>According to state law, the purpose of </a:t>
            </a:r>
            <a:r>
              <a:rPr lang="en-US" sz="2800" i="1">
                <a:solidFill>
                  <a:schemeClr val="tx1"/>
                </a:solidFill>
                <a:latin typeface="+mn-lt"/>
              </a:rPr>
              <a:t>A-F</a:t>
            </a:r>
            <a:r>
              <a:rPr lang="en-US" sz="2800">
                <a:solidFill>
                  <a:schemeClr val="tx1"/>
                </a:solidFill>
                <a:latin typeface="+mn-lt"/>
              </a:rPr>
              <a:t> accountability is:</a:t>
            </a:r>
            <a:endParaRPr lang="en-US" sz="2800">
              <a:solidFill>
                <a:schemeClr val="tx1"/>
              </a:solidFill>
              <a:latin typeface="+mn-lt"/>
              <a:ea typeface="Calibri"/>
              <a:cs typeface="Calibri"/>
            </a:endParaRPr>
          </a:p>
          <a:p>
            <a:pPr marL="742950" lvl="1" indent="-285750">
              <a:buFont typeface="Arial" panose="020B0604020202020204" pitchFamily="34" charset="0"/>
              <a:buChar char="•"/>
            </a:pPr>
            <a:r>
              <a:rPr lang="en-US" sz="24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to</a:t>
            </a:r>
            <a:r>
              <a:rPr lang="en-US" sz="2400" b="1">
                <a:solidFill>
                  <a:schemeClr val="tx1"/>
                </a:solidFill>
                <a:latin typeface="Calibri Light" panose="020F0302020204030204" pitchFamily="34" charset="0"/>
                <a:ea typeface="Calibri Light" panose="020F0302020204030204" pitchFamily="34" charset="0"/>
                <a:cs typeface="Calibri Light" panose="020F0302020204030204" pitchFamily="34" charset="0"/>
              </a:rPr>
              <a:t> </a:t>
            </a:r>
            <a:r>
              <a:rPr lang="en-US" sz="2400" b="1">
                <a:solidFill>
                  <a:srgbClr val="F05F38"/>
                </a:solidFill>
                <a:latin typeface="Calibri Light" panose="020F0302020204030204" pitchFamily="34" charset="0"/>
                <a:ea typeface="Calibri Light" panose="020F0302020204030204" pitchFamily="34" charset="0"/>
                <a:cs typeface="Calibri Light" panose="020F0302020204030204" pitchFamily="34" charset="0"/>
              </a:rPr>
              <a:t>continuously improve student performance</a:t>
            </a:r>
          </a:p>
          <a:p>
            <a:pPr marL="742950" lvl="1" indent="-285750">
              <a:buFont typeface="Arial" panose="020B0604020202020204" pitchFamily="34" charset="0"/>
              <a:buChar char="•"/>
            </a:pPr>
            <a:r>
              <a:rPr lang="en-US" sz="24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to </a:t>
            </a:r>
            <a:r>
              <a:rPr lang="en-US" sz="2400" b="1">
                <a:solidFill>
                  <a:srgbClr val="F05F38"/>
                </a:solidFill>
                <a:latin typeface="Calibri Light" panose="020F0302020204030204" pitchFamily="34" charset="0"/>
                <a:ea typeface="Calibri Light" panose="020F0302020204030204" pitchFamily="34" charset="0"/>
                <a:cs typeface="Calibri Light" panose="020F0302020204030204" pitchFamily="34" charset="0"/>
              </a:rPr>
              <a:t>eliminate achievement gaps </a:t>
            </a:r>
            <a:r>
              <a:rPr lang="en-US" sz="24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based on race, ethnicity, and socioeconomic status</a:t>
            </a:r>
          </a:p>
          <a:p>
            <a:pPr marL="742950" lvl="1" indent="-285750">
              <a:buFont typeface="Arial" panose="020B0604020202020204" pitchFamily="34" charset="0"/>
              <a:buChar char="•"/>
            </a:pPr>
            <a:r>
              <a:rPr lang="en-US" sz="2400">
                <a:solidFill>
                  <a:schemeClr val="tx1"/>
                </a:solidFill>
                <a:latin typeface="Calibri Light" panose="020F0302020204030204" pitchFamily="34" charset="0"/>
                <a:ea typeface="Calibri Light" panose="020F0302020204030204" pitchFamily="34" charset="0"/>
                <a:cs typeface="Calibri Light" panose="020F0302020204030204" pitchFamily="34" charset="0"/>
              </a:rPr>
              <a:t>to ensure Texas is a national leader in</a:t>
            </a:r>
            <a:r>
              <a:rPr lang="en-US" sz="2400">
                <a:latin typeface="Calibri Light" panose="020F0302020204030204" pitchFamily="34" charset="0"/>
                <a:ea typeface="Calibri Light" panose="020F0302020204030204" pitchFamily="34" charset="0"/>
                <a:cs typeface="Calibri Light" panose="020F0302020204030204" pitchFamily="34" charset="0"/>
              </a:rPr>
              <a:t> </a:t>
            </a:r>
            <a:r>
              <a:rPr lang="en-US" sz="2400" b="1">
                <a:solidFill>
                  <a:srgbClr val="F05F38"/>
                </a:solidFill>
                <a:latin typeface="Calibri Light" panose="020F0302020204030204" pitchFamily="34" charset="0"/>
                <a:ea typeface="Calibri Light" panose="020F0302020204030204" pitchFamily="34" charset="0"/>
                <a:cs typeface="Calibri Light" panose="020F0302020204030204" pitchFamily="34" charset="0"/>
              </a:rPr>
              <a:t>preparing students for postsecondary success</a:t>
            </a:r>
          </a:p>
          <a:p>
            <a:pPr lvl="1"/>
            <a:r>
              <a:rPr lang="en-US" sz="2400" b="1">
                <a:solidFill>
                  <a:srgbClr val="F05F38"/>
                </a:solidFill>
                <a:ea typeface="Calibri"/>
                <a:cs typeface="Calibri"/>
              </a:rPr>
              <a:t>										</a:t>
            </a:r>
            <a:r>
              <a:rPr lang="en-US" sz="2400">
                <a:solidFill>
                  <a:schemeClr val="bg1">
                    <a:lumMod val="50000"/>
                  </a:schemeClr>
                </a:solidFill>
                <a:ea typeface="Calibri"/>
                <a:cs typeface="Calibri"/>
              </a:rPr>
              <a:t>TEC §39.053(f)</a:t>
            </a:r>
          </a:p>
        </p:txBody>
      </p:sp>
      <p:grpSp>
        <p:nvGrpSpPr>
          <p:cNvPr id="15" name="Group 14">
            <a:extLst>
              <a:ext uri="{FF2B5EF4-FFF2-40B4-BE49-F238E27FC236}">
                <a16:creationId xmlns:a16="http://schemas.microsoft.com/office/drawing/2014/main" id="{C73EE523-CD75-1A0A-A24C-C59E3ABB46B4}"/>
              </a:ext>
              <a:ext uri="{C183D7F6-B498-43B3-948B-1728B52AA6E4}">
                <adec:decorative xmlns:adec="http://schemas.microsoft.com/office/drawing/2017/decorative" val="1"/>
              </a:ext>
            </a:extLst>
          </p:cNvPr>
          <p:cNvGrpSpPr/>
          <p:nvPr/>
        </p:nvGrpSpPr>
        <p:grpSpPr>
          <a:xfrm>
            <a:off x="840509" y="3444471"/>
            <a:ext cx="10510982" cy="2010179"/>
            <a:chOff x="862701" y="3344704"/>
            <a:chExt cx="10510982" cy="2010179"/>
          </a:xfrm>
        </p:grpSpPr>
        <p:sp>
          <p:nvSpPr>
            <p:cNvPr id="5" name="Rounded Rectangle 11">
              <a:extLst>
                <a:ext uri="{FF2B5EF4-FFF2-40B4-BE49-F238E27FC236}">
                  <a16:creationId xmlns:a16="http://schemas.microsoft.com/office/drawing/2014/main" id="{C2A210BE-682F-2704-6DBC-2082722CFDAC}"/>
                </a:ext>
                <a:ext uri="{C183D7F6-B498-43B3-948B-1728B52AA6E4}">
                  <adec:decorative xmlns:adec="http://schemas.microsoft.com/office/drawing/2017/decorative" val="1"/>
                </a:ext>
              </a:extLst>
            </p:cNvPr>
            <p:cNvSpPr/>
            <p:nvPr/>
          </p:nvSpPr>
          <p:spPr>
            <a:xfrm>
              <a:off x="862701" y="3344704"/>
              <a:ext cx="2927927" cy="2010179"/>
            </a:xfrm>
            <a:prstGeom prst="roundRect">
              <a:avLst>
                <a:gd name="adj" fmla="val 103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C486F93-1A15-AD81-C336-B2624119253A}"/>
                </a:ext>
                <a:ext uri="{C183D7F6-B498-43B3-948B-1728B52AA6E4}">
                  <adec:decorative xmlns:adec="http://schemas.microsoft.com/office/drawing/2017/decorative" val="1"/>
                </a:ext>
              </a:extLst>
            </p:cNvPr>
            <p:cNvSpPr txBox="1"/>
            <p:nvPr/>
          </p:nvSpPr>
          <p:spPr>
            <a:xfrm>
              <a:off x="1052046" y="3451226"/>
              <a:ext cx="253076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6CB9"/>
                  </a:solidFill>
                  <a:effectLst/>
                  <a:uLnTx/>
                  <a:uFillTx/>
                  <a:latin typeface="Calibri Light" panose="020F0302020204030204"/>
                  <a:ea typeface="+mn-ea"/>
                  <a:cs typeface="+mn-cs"/>
                </a:rPr>
                <a:t>Improve Student Performance</a:t>
              </a:r>
            </a:p>
          </p:txBody>
        </p:sp>
        <p:sp>
          <p:nvSpPr>
            <p:cNvPr id="7" name="Rounded Rectangle 13">
              <a:extLst>
                <a:ext uri="{FF2B5EF4-FFF2-40B4-BE49-F238E27FC236}">
                  <a16:creationId xmlns:a16="http://schemas.microsoft.com/office/drawing/2014/main" id="{1FC82069-C619-F598-924B-5FCFE6E5563D}"/>
                </a:ext>
                <a:ext uri="{C183D7F6-B498-43B3-948B-1728B52AA6E4}">
                  <adec:decorative xmlns:adec="http://schemas.microsoft.com/office/drawing/2017/decorative" val="1"/>
                </a:ext>
              </a:extLst>
            </p:cNvPr>
            <p:cNvSpPr/>
            <p:nvPr/>
          </p:nvSpPr>
          <p:spPr>
            <a:xfrm>
              <a:off x="4654228" y="3344704"/>
              <a:ext cx="2927927" cy="2010179"/>
            </a:xfrm>
            <a:prstGeom prst="roundRect">
              <a:avLst>
                <a:gd name="adj" fmla="val 103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DE030B1-E38F-1B78-EE4C-465C907B1E05}"/>
                </a:ext>
                <a:ext uri="{C183D7F6-B498-43B3-948B-1728B52AA6E4}">
                  <adec:decorative xmlns:adec="http://schemas.microsoft.com/office/drawing/2017/decorative" val="1"/>
                </a:ext>
              </a:extLst>
            </p:cNvPr>
            <p:cNvSpPr txBox="1"/>
            <p:nvPr/>
          </p:nvSpPr>
          <p:spPr>
            <a:xfrm>
              <a:off x="4885136" y="3451226"/>
              <a:ext cx="24476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6CB9"/>
                  </a:solidFill>
                  <a:effectLst/>
                  <a:uLnTx/>
                  <a:uFillTx/>
                  <a:latin typeface="Calibri Light" panose="020F0302020204030204"/>
                  <a:ea typeface="+mn-ea"/>
                  <a:cs typeface="+mn-cs"/>
                </a:rPr>
                <a:t>Eliminate Achievement Gaps</a:t>
              </a:r>
            </a:p>
          </p:txBody>
        </p:sp>
        <p:sp>
          <p:nvSpPr>
            <p:cNvPr id="9" name="Rounded Rectangle 15">
              <a:extLst>
                <a:ext uri="{FF2B5EF4-FFF2-40B4-BE49-F238E27FC236}">
                  <a16:creationId xmlns:a16="http://schemas.microsoft.com/office/drawing/2014/main" id="{489931A6-8237-25FA-CDFE-819BA5F15EFF}"/>
                </a:ext>
                <a:ext uri="{C183D7F6-B498-43B3-948B-1728B52AA6E4}">
                  <adec:decorative xmlns:adec="http://schemas.microsoft.com/office/drawing/2017/decorative" val="1"/>
                </a:ext>
              </a:extLst>
            </p:cNvPr>
            <p:cNvSpPr/>
            <p:nvPr/>
          </p:nvSpPr>
          <p:spPr>
            <a:xfrm>
              <a:off x="8445756" y="3344704"/>
              <a:ext cx="2927927" cy="2010179"/>
            </a:xfrm>
            <a:prstGeom prst="roundRect">
              <a:avLst>
                <a:gd name="adj" fmla="val 10335"/>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9C2B0DF-2CDC-3441-801A-5DEEE752045C}"/>
                </a:ext>
                <a:ext uri="{C183D7F6-B498-43B3-948B-1728B52AA6E4}">
                  <adec:decorative xmlns:adec="http://schemas.microsoft.com/office/drawing/2017/decorative" val="1"/>
                </a:ext>
              </a:extLst>
            </p:cNvPr>
            <p:cNvSpPr txBox="1"/>
            <p:nvPr/>
          </p:nvSpPr>
          <p:spPr>
            <a:xfrm>
              <a:off x="8635101" y="3451226"/>
              <a:ext cx="253076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D6CB9"/>
                  </a:solidFill>
                  <a:effectLst/>
                  <a:uLnTx/>
                  <a:uFillTx/>
                  <a:latin typeface="Calibri Light" panose="020F0302020204030204"/>
                  <a:ea typeface="+mn-ea"/>
                  <a:cs typeface="+mn-cs"/>
                </a:rPr>
                <a:t>Prepare Students for Postsecondary Success</a:t>
              </a:r>
            </a:p>
          </p:txBody>
        </p:sp>
        <p:pic>
          <p:nvPicPr>
            <p:cNvPr id="11" name="Graphic 10">
              <a:extLst>
                <a:ext uri="{FF2B5EF4-FFF2-40B4-BE49-F238E27FC236}">
                  <a16:creationId xmlns:a16="http://schemas.microsoft.com/office/drawing/2014/main" id="{829BAB77-79D6-C559-48B2-6D34FF86F3C3}"/>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98591" y="4148890"/>
              <a:ext cx="1072318" cy="1072318"/>
            </a:xfrm>
            <a:prstGeom prst="rect">
              <a:avLst/>
            </a:prstGeom>
          </p:spPr>
        </p:pic>
        <p:pic>
          <p:nvPicPr>
            <p:cNvPr id="12" name="Graphic 11">
              <a:extLst>
                <a:ext uri="{FF2B5EF4-FFF2-40B4-BE49-F238E27FC236}">
                  <a16:creationId xmlns:a16="http://schemas.microsoft.com/office/drawing/2014/main" id="{DA03E29F-E755-94E2-69E2-B365D7CCBF2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95501" y="4001586"/>
              <a:ext cx="1316182" cy="1316182"/>
            </a:xfrm>
            <a:prstGeom prst="rect">
              <a:avLst/>
            </a:prstGeom>
          </p:spPr>
        </p:pic>
        <p:pic>
          <p:nvPicPr>
            <p:cNvPr id="13" name="Picture 12">
              <a:extLst>
                <a:ext uri="{FF2B5EF4-FFF2-40B4-BE49-F238E27FC236}">
                  <a16:creationId xmlns:a16="http://schemas.microsoft.com/office/drawing/2014/main" id="{DA4F3A13-0481-157A-27DF-BFA473ECF37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2805" y="4276777"/>
              <a:ext cx="1606390" cy="925873"/>
            </a:xfrm>
            <a:prstGeom prst="rect">
              <a:avLst/>
            </a:prstGeom>
          </p:spPr>
        </p:pic>
      </p:grpSp>
      <p:sp>
        <p:nvSpPr>
          <p:cNvPr id="14" name="Rectangle 13">
            <a:extLst>
              <a:ext uri="{FF2B5EF4-FFF2-40B4-BE49-F238E27FC236}">
                <a16:creationId xmlns:a16="http://schemas.microsoft.com/office/drawing/2014/main" id="{BBC7B578-99FA-ED34-AB61-BC883EFCF4EA}"/>
              </a:ext>
            </a:extLst>
          </p:cNvPr>
          <p:cNvSpPr/>
          <p:nvPr/>
        </p:nvSpPr>
        <p:spPr>
          <a:xfrm>
            <a:off x="285468" y="5634016"/>
            <a:ext cx="11544581" cy="1139925"/>
          </a:xfrm>
          <a:prstGeom prst="rect">
            <a:avLst/>
          </a:prstGeom>
          <a:ln w="28575">
            <a:solidFill>
              <a:srgbClr val="F05F38"/>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r>
              <a:rPr kumimoji="0" lang="en-US" sz="2400" b="0" i="0" u="none" strike="noStrike" kern="1200" cap="none" spc="0" normalizeH="0" baseline="0" noProof="0">
                <a:ln>
                  <a:noFill/>
                </a:ln>
                <a:solidFill>
                  <a:srgbClr val="0D6CB9"/>
                </a:solidFill>
                <a:effectLst/>
                <a:uLnTx/>
                <a:uFillTx/>
                <a:latin typeface="Calibri" panose="020F0502020204030204"/>
                <a:ea typeface="+mn-ea"/>
                <a:cs typeface="+mn-cs"/>
              </a:rPr>
              <a:t>Fostering a </a:t>
            </a:r>
            <a:r>
              <a:rPr kumimoji="0" lang="en-US" sz="2400" b="1" i="0" u="none" strike="noStrike" kern="1200" cap="none" spc="0" normalizeH="0" baseline="0" noProof="0">
                <a:ln>
                  <a:noFill/>
                </a:ln>
                <a:solidFill>
                  <a:srgbClr val="F16038"/>
                </a:solidFill>
                <a:effectLst/>
                <a:uLnTx/>
                <a:uFillTx/>
                <a:latin typeface="Calibri" panose="020F0502020204030204"/>
                <a:ea typeface="+mn-ea"/>
                <a:cs typeface="+mn-cs"/>
              </a:rPr>
              <a:t>culture that supports growth </a:t>
            </a:r>
            <a:r>
              <a:rPr kumimoji="0" lang="en-US" sz="2400" b="0" i="0" u="none" strike="noStrike" kern="1200" cap="none" spc="0" normalizeH="0" baseline="0" noProof="0">
                <a:ln>
                  <a:noFill/>
                </a:ln>
                <a:solidFill>
                  <a:srgbClr val="0D6CB9"/>
                </a:solidFill>
                <a:effectLst/>
                <a:uLnTx/>
                <a:uFillTx/>
                <a:latin typeface="Calibri" panose="020F0502020204030204"/>
                <a:ea typeface="+mn-ea"/>
                <a:cs typeface="+mn-cs"/>
              </a:rPr>
              <a:t>and continuous improvement when this performance information is public is a difficult but </a:t>
            </a:r>
            <a:r>
              <a:rPr kumimoji="0" lang="en-US" sz="2400" b="1" i="0" u="none" strike="noStrike" kern="1200" cap="none" spc="0" normalizeH="0" baseline="0" noProof="0">
                <a:ln>
                  <a:noFill/>
                </a:ln>
                <a:solidFill>
                  <a:srgbClr val="F16038"/>
                </a:solidFill>
                <a:effectLst/>
                <a:uLnTx/>
                <a:uFillTx/>
                <a:latin typeface="Calibri" panose="020F0502020204030204"/>
                <a:ea typeface="+mn-ea"/>
                <a:cs typeface="+mn-cs"/>
              </a:rPr>
              <a:t>critical task for education leaders.</a:t>
            </a:r>
            <a:endParaRPr lang="en-US" sz="2400"/>
          </a:p>
        </p:txBody>
      </p:sp>
      <p:sp>
        <p:nvSpPr>
          <p:cNvPr id="4" name="Slide Number Placeholder 3">
            <a:extLst>
              <a:ext uri="{FF2B5EF4-FFF2-40B4-BE49-F238E27FC236}">
                <a16:creationId xmlns:a16="http://schemas.microsoft.com/office/drawing/2014/main" id="{F446CBA1-3BDE-DC73-8092-BD34CF2CE197}"/>
              </a:ext>
            </a:extLst>
          </p:cNvPr>
          <p:cNvSpPr>
            <a:spLocks noGrp="1"/>
          </p:cNvSpPr>
          <p:nvPr>
            <p:ph type="sldNum" sz="quarter" idx="7"/>
          </p:nvPr>
        </p:nvSpPr>
        <p:spPr/>
        <p:txBody>
          <a:bodyPr/>
          <a:lstStyle/>
          <a:p>
            <a:fld id="{69C126A4-BD19-47E2-8A0E-0DE1B9D8C925}" type="slidenum">
              <a:rPr lang="en-US" smtClean="0"/>
              <a:pPr/>
              <a:t>8</a:t>
            </a:fld>
            <a:endParaRPr lang="en-US"/>
          </a:p>
        </p:txBody>
      </p:sp>
    </p:spTree>
    <p:extLst>
      <p:ext uri="{BB962C8B-B14F-4D97-AF65-F5344CB8AC3E}">
        <p14:creationId xmlns:p14="http://schemas.microsoft.com/office/powerpoint/2010/main" val="1802528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13">
            <a:extLst>
              <a:ext uri="{FF2B5EF4-FFF2-40B4-BE49-F238E27FC236}">
                <a16:creationId xmlns:a16="http://schemas.microsoft.com/office/drawing/2014/main" id="{E610546E-91DD-B478-1675-6A34081779D5}"/>
              </a:ext>
            </a:extLst>
          </p:cNvPr>
          <p:cNvSpPr txBox="1">
            <a:spLocks noGrp="1"/>
          </p:cNvSpPr>
          <p:nvPr>
            <p:ph type="title"/>
          </p:nvPr>
        </p:nvSpPr>
        <p:spPr>
          <a:xfrm>
            <a:off x="317500" y="26988"/>
            <a:ext cx="11557000" cy="841375"/>
          </a:xfrm>
          <a:prstGeom prst="rect">
            <a:avLst/>
          </a:prstGeom>
        </p:spPr>
        <p:txBody>
          <a:bodyPr vert="horz" wrap="square" lIns="0" tIns="153098" rIns="0" bIns="0" rtlCol="0" anchor="t">
            <a:spAutoFit/>
          </a:bodyPr>
          <a:lstStyle/>
          <a:p>
            <a:pPr marL="59055">
              <a:lnSpc>
                <a:spcPct val="100000"/>
              </a:lnSpc>
              <a:spcBef>
                <a:spcPts val="130"/>
              </a:spcBef>
            </a:pPr>
            <a:r>
              <a:rPr sz="3950" b="1"/>
              <a:t>Balancing</a:t>
            </a:r>
            <a:r>
              <a:rPr sz="3950" b="1" spc="25"/>
              <a:t> </a:t>
            </a:r>
            <a:r>
              <a:rPr sz="3950" b="1"/>
              <a:t>multiple</a:t>
            </a:r>
            <a:r>
              <a:rPr sz="3950" b="1" spc="75"/>
              <a:t> </a:t>
            </a:r>
            <a:r>
              <a:rPr sz="3950" b="1" spc="-10"/>
              <a:t>objectives</a:t>
            </a:r>
            <a:endParaRPr lang="en-US" sz="3950" b="1">
              <a:ea typeface="Calibri Light"/>
            </a:endParaRPr>
          </a:p>
        </p:txBody>
      </p:sp>
      <p:grpSp>
        <p:nvGrpSpPr>
          <p:cNvPr id="38" name="object 2" descr="Three Pillars of the A-F Accountability System.">
            <a:extLst>
              <a:ext uri="{FF2B5EF4-FFF2-40B4-BE49-F238E27FC236}">
                <a16:creationId xmlns:a16="http://schemas.microsoft.com/office/drawing/2014/main" id="{52EAF43B-846D-9D83-D2B9-A3188562905D}"/>
              </a:ext>
            </a:extLst>
          </p:cNvPr>
          <p:cNvGrpSpPr/>
          <p:nvPr/>
        </p:nvGrpSpPr>
        <p:grpSpPr>
          <a:xfrm>
            <a:off x="233362" y="1409334"/>
            <a:ext cx="11725275" cy="4381500"/>
            <a:chOff x="228600" y="1485900"/>
            <a:chExt cx="11725275" cy="4381500"/>
          </a:xfrm>
        </p:grpSpPr>
        <p:sp>
          <p:nvSpPr>
            <p:cNvPr id="30" name="object 5">
              <a:extLst>
                <a:ext uri="{FF2B5EF4-FFF2-40B4-BE49-F238E27FC236}">
                  <a16:creationId xmlns:a16="http://schemas.microsoft.com/office/drawing/2014/main" id="{D799F244-617A-DE2E-A62D-75F3CE4E9A67}"/>
                </a:ext>
              </a:extLst>
            </p:cNvPr>
            <p:cNvSpPr/>
            <p:nvPr/>
          </p:nvSpPr>
          <p:spPr>
            <a:xfrm>
              <a:off x="5953125" y="1765337"/>
              <a:ext cx="4962525" cy="2044662"/>
            </a:xfrm>
            <a:custGeom>
              <a:avLst/>
              <a:gdLst/>
              <a:ahLst/>
              <a:cxnLst/>
              <a:rect l="l" t="t" r="r" b="b"/>
              <a:pathLst>
                <a:path w="4962525" h="1323975">
                  <a:moveTo>
                    <a:pt x="4962525" y="0"/>
                  </a:moveTo>
                  <a:lnTo>
                    <a:pt x="0" y="0"/>
                  </a:lnTo>
                  <a:lnTo>
                    <a:pt x="0" y="1323975"/>
                  </a:lnTo>
                  <a:lnTo>
                    <a:pt x="4962525" y="1323975"/>
                  </a:lnTo>
                  <a:lnTo>
                    <a:pt x="4962525"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9" name="object 4">
              <a:extLst>
                <a:ext uri="{FF2B5EF4-FFF2-40B4-BE49-F238E27FC236}">
                  <a16:creationId xmlns:a16="http://schemas.microsoft.com/office/drawing/2014/main" id="{5158F7FC-EDC1-940A-5C0A-417B6DC69B0B}"/>
                </a:ext>
              </a:extLst>
            </p:cNvPr>
            <p:cNvSpPr/>
            <p:nvPr/>
          </p:nvSpPr>
          <p:spPr>
            <a:xfrm>
              <a:off x="3629025" y="2085975"/>
              <a:ext cx="4743450" cy="3495675"/>
            </a:xfrm>
            <a:custGeom>
              <a:avLst/>
              <a:gdLst/>
              <a:ahLst/>
              <a:cxnLst/>
              <a:rect l="l" t="t" r="r" b="b"/>
              <a:pathLst>
                <a:path w="4743450" h="3495675">
                  <a:moveTo>
                    <a:pt x="0" y="3495675"/>
                  </a:moveTo>
                  <a:lnTo>
                    <a:pt x="2371725" y="0"/>
                  </a:lnTo>
                  <a:lnTo>
                    <a:pt x="4743450" y="3495675"/>
                  </a:lnTo>
                  <a:lnTo>
                    <a:pt x="0" y="3495675"/>
                  </a:lnTo>
                  <a:close/>
                </a:path>
              </a:pathLst>
            </a:custGeom>
            <a:ln w="38100">
              <a:solidFill>
                <a:srgbClr val="F05F3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1" name="object 6">
              <a:extLst>
                <a:ext uri="{FF2B5EF4-FFF2-40B4-BE49-F238E27FC236}">
                  <a16:creationId xmlns:a16="http://schemas.microsoft.com/office/drawing/2014/main" id="{34ECCEA5-4AB2-099D-CE58-4FA1E50ACA60}"/>
                </a:ext>
              </a:extLst>
            </p:cNvPr>
            <p:cNvSpPr/>
            <p:nvPr/>
          </p:nvSpPr>
          <p:spPr>
            <a:xfrm>
              <a:off x="6003257" y="1773566"/>
              <a:ext cx="5082840" cy="1791402"/>
            </a:xfrm>
            <a:custGeom>
              <a:avLst/>
              <a:gdLst/>
              <a:ahLst/>
              <a:cxnLst/>
              <a:rect l="l" t="t" r="r" b="b"/>
              <a:pathLst>
                <a:path w="4962525" h="1323975">
                  <a:moveTo>
                    <a:pt x="0" y="1323975"/>
                  </a:moveTo>
                  <a:lnTo>
                    <a:pt x="4962525" y="1323975"/>
                  </a:lnTo>
                  <a:lnTo>
                    <a:pt x="4962525" y="0"/>
                  </a:lnTo>
                  <a:lnTo>
                    <a:pt x="0" y="0"/>
                  </a:lnTo>
                  <a:lnTo>
                    <a:pt x="0" y="1323975"/>
                  </a:lnTo>
                  <a:close/>
                </a:path>
              </a:pathLst>
            </a:custGeom>
            <a:ln w="19050">
              <a:solidFill>
                <a:srgbClr val="0D6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2" name="object 7">
              <a:extLst>
                <a:ext uri="{FF2B5EF4-FFF2-40B4-BE49-F238E27FC236}">
                  <a16:creationId xmlns:a16="http://schemas.microsoft.com/office/drawing/2014/main" id="{CD5464B1-C2D5-ECBC-0565-0E4E7760BD89}"/>
                </a:ext>
              </a:extLst>
            </p:cNvPr>
            <p:cNvSpPr/>
            <p:nvPr/>
          </p:nvSpPr>
          <p:spPr>
            <a:xfrm>
              <a:off x="8372475" y="4533900"/>
              <a:ext cx="3581400" cy="1333500"/>
            </a:xfrm>
            <a:custGeom>
              <a:avLst/>
              <a:gdLst/>
              <a:ahLst/>
              <a:cxnLst/>
              <a:rect l="l" t="t" r="r" b="b"/>
              <a:pathLst>
                <a:path w="3581400" h="1333500">
                  <a:moveTo>
                    <a:pt x="3581400" y="0"/>
                  </a:moveTo>
                  <a:lnTo>
                    <a:pt x="0" y="0"/>
                  </a:lnTo>
                  <a:lnTo>
                    <a:pt x="0" y="1333500"/>
                  </a:lnTo>
                  <a:lnTo>
                    <a:pt x="3581400" y="1333500"/>
                  </a:lnTo>
                  <a:lnTo>
                    <a:pt x="358140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3" name="object 8">
              <a:extLst>
                <a:ext uri="{FF2B5EF4-FFF2-40B4-BE49-F238E27FC236}">
                  <a16:creationId xmlns:a16="http://schemas.microsoft.com/office/drawing/2014/main" id="{9180AC12-4DD2-E1E0-AB6C-D9B45CEE023D}"/>
                </a:ext>
              </a:extLst>
            </p:cNvPr>
            <p:cNvSpPr/>
            <p:nvPr/>
          </p:nvSpPr>
          <p:spPr>
            <a:xfrm>
              <a:off x="8372475" y="4533900"/>
              <a:ext cx="3581400" cy="1333500"/>
            </a:xfrm>
            <a:custGeom>
              <a:avLst/>
              <a:gdLst/>
              <a:ahLst/>
              <a:cxnLst/>
              <a:rect l="l" t="t" r="r" b="b"/>
              <a:pathLst>
                <a:path w="3581400" h="1333500">
                  <a:moveTo>
                    <a:pt x="0" y="1333500"/>
                  </a:moveTo>
                  <a:lnTo>
                    <a:pt x="3581400" y="1333500"/>
                  </a:lnTo>
                  <a:lnTo>
                    <a:pt x="3581400" y="0"/>
                  </a:lnTo>
                  <a:lnTo>
                    <a:pt x="0" y="0"/>
                  </a:lnTo>
                  <a:lnTo>
                    <a:pt x="0" y="1333500"/>
                  </a:lnTo>
                  <a:close/>
                </a:path>
              </a:pathLst>
            </a:custGeom>
            <a:ln w="19050">
              <a:solidFill>
                <a:srgbClr val="0D6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4" name="object 9">
              <a:extLst>
                <a:ext uri="{FF2B5EF4-FFF2-40B4-BE49-F238E27FC236}">
                  <a16:creationId xmlns:a16="http://schemas.microsoft.com/office/drawing/2014/main" id="{BB04211A-861F-CFB7-E7EA-AEB83DC2F62D}"/>
                </a:ext>
              </a:extLst>
            </p:cNvPr>
            <p:cNvSpPr/>
            <p:nvPr/>
          </p:nvSpPr>
          <p:spPr>
            <a:xfrm>
              <a:off x="228600" y="4533900"/>
              <a:ext cx="3581400" cy="1333500"/>
            </a:xfrm>
            <a:custGeom>
              <a:avLst/>
              <a:gdLst/>
              <a:ahLst/>
              <a:cxnLst/>
              <a:rect l="l" t="t" r="r" b="b"/>
              <a:pathLst>
                <a:path w="3581400" h="1333500">
                  <a:moveTo>
                    <a:pt x="3581400" y="0"/>
                  </a:moveTo>
                  <a:lnTo>
                    <a:pt x="0" y="0"/>
                  </a:lnTo>
                  <a:lnTo>
                    <a:pt x="0" y="1333500"/>
                  </a:lnTo>
                  <a:lnTo>
                    <a:pt x="3581400" y="1333500"/>
                  </a:lnTo>
                  <a:lnTo>
                    <a:pt x="3581400"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5" name="object 10">
              <a:extLst>
                <a:ext uri="{FF2B5EF4-FFF2-40B4-BE49-F238E27FC236}">
                  <a16:creationId xmlns:a16="http://schemas.microsoft.com/office/drawing/2014/main" id="{B7F7377A-B8DF-53C2-0B36-F4D017E2238D}"/>
                </a:ext>
              </a:extLst>
            </p:cNvPr>
            <p:cNvSpPr/>
            <p:nvPr/>
          </p:nvSpPr>
          <p:spPr>
            <a:xfrm>
              <a:off x="228600" y="4533900"/>
              <a:ext cx="3581400" cy="1333500"/>
            </a:xfrm>
            <a:custGeom>
              <a:avLst/>
              <a:gdLst/>
              <a:ahLst/>
              <a:cxnLst/>
              <a:rect l="l" t="t" r="r" b="b"/>
              <a:pathLst>
                <a:path w="3581400" h="1333500">
                  <a:moveTo>
                    <a:pt x="0" y="1333500"/>
                  </a:moveTo>
                  <a:lnTo>
                    <a:pt x="3581400" y="1333500"/>
                  </a:lnTo>
                  <a:lnTo>
                    <a:pt x="3581400" y="0"/>
                  </a:lnTo>
                  <a:lnTo>
                    <a:pt x="0" y="0"/>
                  </a:lnTo>
                  <a:lnTo>
                    <a:pt x="0" y="1333500"/>
                  </a:lnTo>
                  <a:close/>
                </a:path>
              </a:pathLst>
            </a:custGeom>
            <a:ln w="19050">
              <a:solidFill>
                <a:srgbClr val="0D6CB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7" name="object 12">
              <a:extLst>
                <a:ext uri="{FF2B5EF4-FFF2-40B4-BE49-F238E27FC236}">
                  <a16:creationId xmlns:a16="http://schemas.microsoft.com/office/drawing/2014/main" id="{D47A77FC-B87F-DA74-2E12-7FBD327B2A56}"/>
                </a:ext>
              </a:extLst>
            </p:cNvPr>
            <p:cNvSpPr/>
            <p:nvPr/>
          </p:nvSpPr>
          <p:spPr>
            <a:xfrm>
              <a:off x="4991100" y="1485900"/>
              <a:ext cx="2019300" cy="1885950"/>
            </a:xfrm>
            <a:custGeom>
              <a:avLst/>
              <a:gdLst/>
              <a:ahLst/>
              <a:cxnLst/>
              <a:rect l="l" t="t" r="r" b="b"/>
              <a:pathLst>
                <a:path w="2019300" h="1885950">
                  <a:moveTo>
                    <a:pt x="0" y="942975"/>
                  </a:moveTo>
                  <a:lnTo>
                    <a:pt x="1235" y="895907"/>
                  </a:lnTo>
                  <a:lnTo>
                    <a:pt x="4903" y="849438"/>
                  </a:lnTo>
                  <a:lnTo>
                    <a:pt x="10946" y="803620"/>
                  </a:lnTo>
                  <a:lnTo>
                    <a:pt x="19305" y="758508"/>
                  </a:lnTo>
                  <a:lnTo>
                    <a:pt x="29924" y="714156"/>
                  </a:lnTo>
                  <a:lnTo>
                    <a:pt x="42744" y="670618"/>
                  </a:lnTo>
                  <a:lnTo>
                    <a:pt x="57707" y="627947"/>
                  </a:lnTo>
                  <a:lnTo>
                    <a:pt x="74756" y="586198"/>
                  </a:lnTo>
                  <a:lnTo>
                    <a:pt x="93832" y="545424"/>
                  </a:lnTo>
                  <a:lnTo>
                    <a:pt x="114878" y="505681"/>
                  </a:lnTo>
                  <a:lnTo>
                    <a:pt x="137837" y="467021"/>
                  </a:lnTo>
                  <a:lnTo>
                    <a:pt x="162650" y="429499"/>
                  </a:lnTo>
                  <a:lnTo>
                    <a:pt x="189259" y="393168"/>
                  </a:lnTo>
                  <a:lnTo>
                    <a:pt x="217607" y="358084"/>
                  </a:lnTo>
                  <a:lnTo>
                    <a:pt x="247635" y="324299"/>
                  </a:lnTo>
                  <a:lnTo>
                    <a:pt x="279287" y="291868"/>
                  </a:lnTo>
                  <a:lnTo>
                    <a:pt x="312504" y="260845"/>
                  </a:lnTo>
                  <a:lnTo>
                    <a:pt x="347228" y="231283"/>
                  </a:lnTo>
                  <a:lnTo>
                    <a:pt x="383401" y="203237"/>
                  </a:lnTo>
                  <a:lnTo>
                    <a:pt x="420966" y="176762"/>
                  </a:lnTo>
                  <a:lnTo>
                    <a:pt x="459866" y="151909"/>
                  </a:lnTo>
                  <a:lnTo>
                    <a:pt x="500041" y="128735"/>
                  </a:lnTo>
                  <a:lnTo>
                    <a:pt x="541434" y="107293"/>
                  </a:lnTo>
                  <a:lnTo>
                    <a:pt x="583988" y="87636"/>
                  </a:lnTo>
                  <a:lnTo>
                    <a:pt x="627644" y="69819"/>
                  </a:lnTo>
                  <a:lnTo>
                    <a:pt x="672346" y="53896"/>
                  </a:lnTo>
                  <a:lnTo>
                    <a:pt x="718034" y="39921"/>
                  </a:lnTo>
                  <a:lnTo>
                    <a:pt x="764651" y="27948"/>
                  </a:lnTo>
                  <a:lnTo>
                    <a:pt x="812139" y="18031"/>
                  </a:lnTo>
                  <a:lnTo>
                    <a:pt x="860441" y="10223"/>
                  </a:lnTo>
                  <a:lnTo>
                    <a:pt x="909499" y="4579"/>
                  </a:lnTo>
                  <a:lnTo>
                    <a:pt x="959254" y="1153"/>
                  </a:lnTo>
                  <a:lnTo>
                    <a:pt x="1009650" y="0"/>
                  </a:lnTo>
                  <a:lnTo>
                    <a:pt x="1060045" y="1153"/>
                  </a:lnTo>
                  <a:lnTo>
                    <a:pt x="1109800" y="4579"/>
                  </a:lnTo>
                  <a:lnTo>
                    <a:pt x="1158858" y="10223"/>
                  </a:lnTo>
                  <a:lnTo>
                    <a:pt x="1207160" y="18031"/>
                  </a:lnTo>
                  <a:lnTo>
                    <a:pt x="1254648" y="27948"/>
                  </a:lnTo>
                  <a:lnTo>
                    <a:pt x="1301265" y="39921"/>
                  </a:lnTo>
                  <a:lnTo>
                    <a:pt x="1346953" y="53896"/>
                  </a:lnTo>
                  <a:lnTo>
                    <a:pt x="1391655" y="69819"/>
                  </a:lnTo>
                  <a:lnTo>
                    <a:pt x="1435311" y="87636"/>
                  </a:lnTo>
                  <a:lnTo>
                    <a:pt x="1477865" y="107293"/>
                  </a:lnTo>
                  <a:lnTo>
                    <a:pt x="1519258" y="128735"/>
                  </a:lnTo>
                  <a:lnTo>
                    <a:pt x="1559433" y="151909"/>
                  </a:lnTo>
                  <a:lnTo>
                    <a:pt x="1598333" y="176762"/>
                  </a:lnTo>
                  <a:lnTo>
                    <a:pt x="1635898" y="203237"/>
                  </a:lnTo>
                  <a:lnTo>
                    <a:pt x="1672071" y="231283"/>
                  </a:lnTo>
                  <a:lnTo>
                    <a:pt x="1706795" y="260845"/>
                  </a:lnTo>
                  <a:lnTo>
                    <a:pt x="1740012" y="291868"/>
                  </a:lnTo>
                  <a:lnTo>
                    <a:pt x="1771664" y="324299"/>
                  </a:lnTo>
                  <a:lnTo>
                    <a:pt x="1801692" y="358084"/>
                  </a:lnTo>
                  <a:lnTo>
                    <a:pt x="1830040" y="393168"/>
                  </a:lnTo>
                  <a:lnTo>
                    <a:pt x="1856649" y="429499"/>
                  </a:lnTo>
                  <a:lnTo>
                    <a:pt x="1881462" y="467021"/>
                  </a:lnTo>
                  <a:lnTo>
                    <a:pt x="1904421" y="505681"/>
                  </a:lnTo>
                  <a:lnTo>
                    <a:pt x="1925467" y="545424"/>
                  </a:lnTo>
                  <a:lnTo>
                    <a:pt x="1944543" y="586198"/>
                  </a:lnTo>
                  <a:lnTo>
                    <a:pt x="1961592" y="627947"/>
                  </a:lnTo>
                  <a:lnTo>
                    <a:pt x="1976555" y="670618"/>
                  </a:lnTo>
                  <a:lnTo>
                    <a:pt x="1989375" y="714156"/>
                  </a:lnTo>
                  <a:lnTo>
                    <a:pt x="1999994" y="758508"/>
                  </a:lnTo>
                  <a:lnTo>
                    <a:pt x="2008353" y="803620"/>
                  </a:lnTo>
                  <a:lnTo>
                    <a:pt x="2014396" y="849438"/>
                  </a:lnTo>
                  <a:lnTo>
                    <a:pt x="2018064" y="895907"/>
                  </a:lnTo>
                  <a:lnTo>
                    <a:pt x="2019300" y="942975"/>
                  </a:lnTo>
                  <a:lnTo>
                    <a:pt x="2018064" y="990042"/>
                  </a:lnTo>
                  <a:lnTo>
                    <a:pt x="2014396" y="1036511"/>
                  </a:lnTo>
                  <a:lnTo>
                    <a:pt x="2008353" y="1082329"/>
                  </a:lnTo>
                  <a:lnTo>
                    <a:pt x="1999994" y="1127441"/>
                  </a:lnTo>
                  <a:lnTo>
                    <a:pt x="1989375" y="1171793"/>
                  </a:lnTo>
                  <a:lnTo>
                    <a:pt x="1976555" y="1215331"/>
                  </a:lnTo>
                  <a:lnTo>
                    <a:pt x="1961592" y="1258002"/>
                  </a:lnTo>
                  <a:lnTo>
                    <a:pt x="1944543" y="1299751"/>
                  </a:lnTo>
                  <a:lnTo>
                    <a:pt x="1925467" y="1340525"/>
                  </a:lnTo>
                  <a:lnTo>
                    <a:pt x="1904421" y="1380268"/>
                  </a:lnTo>
                  <a:lnTo>
                    <a:pt x="1881462" y="1418928"/>
                  </a:lnTo>
                  <a:lnTo>
                    <a:pt x="1856649" y="1456450"/>
                  </a:lnTo>
                  <a:lnTo>
                    <a:pt x="1830040" y="1492781"/>
                  </a:lnTo>
                  <a:lnTo>
                    <a:pt x="1801692" y="1527865"/>
                  </a:lnTo>
                  <a:lnTo>
                    <a:pt x="1771664" y="1561650"/>
                  </a:lnTo>
                  <a:lnTo>
                    <a:pt x="1740012" y="1594081"/>
                  </a:lnTo>
                  <a:lnTo>
                    <a:pt x="1706795" y="1625104"/>
                  </a:lnTo>
                  <a:lnTo>
                    <a:pt x="1672071" y="1654666"/>
                  </a:lnTo>
                  <a:lnTo>
                    <a:pt x="1635898" y="1682712"/>
                  </a:lnTo>
                  <a:lnTo>
                    <a:pt x="1598333" y="1709187"/>
                  </a:lnTo>
                  <a:lnTo>
                    <a:pt x="1559433" y="1734040"/>
                  </a:lnTo>
                  <a:lnTo>
                    <a:pt x="1519258" y="1757214"/>
                  </a:lnTo>
                  <a:lnTo>
                    <a:pt x="1477865" y="1778656"/>
                  </a:lnTo>
                  <a:lnTo>
                    <a:pt x="1435311" y="1798313"/>
                  </a:lnTo>
                  <a:lnTo>
                    <a:pt x="1391655" y="1816130"/>
                  </a:lnTo>
                  <a:lnTo>
                    <a:pt x="1346953" y="1832053"/>
                  </a:lnTo>
                  <a:lnTo>
                    <a:pt x="1301265" y="1846028"/>
                  </a:lnTo>
                  <a:lnTo>
                    <a:pt x="1254648" y="1858001"/>
                  </a:lnTo>
                  <a:lnTo>
                    <a:pt x="1207160" y="1867918"/>
                  </a:lnTo>
                  <a:lnTo>
                    <a:pt x="1158858" y="1875726"/>
                  </a:lnTo>
                  <a:lnTo>
                    <a:pt x="1109800" y="1881370"/>
                  </a:lnTo>
                  <a:lnTo>
                    <a:pt x="1060045" y="1884796"/>
                  </a:lnTo>
                  <a:lnTo>
                    <a:pt x="1009650" y="1885950"/>
                  </a:lnTo>
                  <a:lnTo>
                    <a:pt x="959254" y="1884796"/>
                  </a:lnTo>
                  <a:lnTo>
                    <a:pt x="909499" y="1881370"/>
                  </a:lnTo>
                  <a:lnTo>
                    <a:pt x="860441" y="1875726"/>
                  </a:lnTo>
                  <a:lnTo>
                    <a:pt x="812139" y="1867918"/>
                  </a:lnTo>
                  <a:lnTo>
                    <a:pt x="764651" y="1858001"/>
                  </a:lnTo>
                  <a:lnTo>
                    <a:pt x="718034" y="1846028"/>
                  </a:lnTo>
                  <a:lnTo>
                    <a:pt x="672346" y="1832053"/>
                  </a:lnTo>
                  <a:lnTo>
                    <a:pt x="627644" y="1816130"/>
                  </a:lnTo>
                  <a:lnTo>
                    <a:pt x="583988" y="1798313"/>
                  </a:lnTo>
                  <a:lnTo>
                    <a:pt x="541434" y="1778656"/>
                  </a:lnTo>
                  <a:lnTo>
                    <a:pt x="500041" y="1757214"/>
                  </a:lnTo>
                  <a:lnTo>
                    <a:pt x="459866" y="1734040"/>
                  </a:lnTo>
                  <a:lnTo>
                    <a:pt x="420966" y="1709187"/>
                  </a:lnTo>
                  <a:lnTo>
                    <a:pt x="383401" y="1682712"/>
                  </a:lnTo>
                  <a:lnTo>
                    <a:pt x="347228" y="1654666"/>
                  </a:lnTo>
                  <a:lnTo>
                    <a:pt x="312504" y="1625104"/>
                  </a:lnTo>
                  <a:lnTo>
                    <a:pt x="279287" y="1594081"/>
                  </a:lnTo>
                  <a:lnTo>
                    <a:pt x="247635" y="1561650"/>
                  </a:lnTo>
                  <a:lnTo>
                    <a:pt x="217607" y="1527865"/>
                  </a:lnTo>
                  <a:lnTo>
                    <a:pt x="189259" y="1492781"/>
                  </a:lnTo>
                  <a:lnTo>
                    <a:pt x="162650" y="1456450"/>
                  </a:lnTo>
                  <a:lnTo>
                    <a:pt x="137837" y="1418928"/>
                  </a:lnTo>
                  <a:lnTo>
                    <a:pt x="114878" y="1380268"/>
                  </a:lnTo>
                  <a:lnTo>
                    <a:pt x="93832" y="1340525"/>
                  </a:lnTo>
                  <a:lnTo>
                    <a:pt x="74756" y="1299751"/>
                  </a:lnTo>
                  <a:lnTo>
                    <a:pt x="57707" y="1258002"/>
                  </a:lnTo>
                  <a:lnTo>
                    <a:pt x="42744" y="1215331"/>
                  </a:lnTo>
                  <a:lnTo>
                    <a:pt x="29924" y="1171793"/>
                  </a:lnTo>
                  <a:lnTo>
                    <a:pt x="19305" y="1127441"/>
                  </a:lnTo>
                  <a:lnTo>
                    <a:pt x="10946" y="1082329"/>
                  </a:lnTo>
                  <a:lnTo>
                    <a:pt x="4903" y="1036511"/>
                  </a:lnTo>
                  <a:lnTo>
                    <a:pt x="1235" y="990042"/>
                  </a:lnTo>
                  <a:lnTo>
                    <a:pt x="0" y="942975"/>
                  </a:lnTo>
                  <a:close/>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28" name="object 3">
              <a:extLst>
                <a:ext uri="{FF2B5EF4-FFF2-40B4-BE49-F238E27FC236}">
                  <a16:creationId xmlns:a16="http://schemas.microsoft.com/office/drawing/2014/main" id="{316A1AA2-E2F8-9E19-BBBD-30D230F193D0}"/>
                </a:ext>
              </a:extLst>
            </p:cNvPr>
            <p:cNvSpPr/>
            <p:nvPr/>
          </p:nvSpPr>
          <p:spPr>
            <a:xfrm>
              <a:off x="3629025" y="2085975"/>
              <a:ext cx="4743450" cy="3495675"/>
            </a:xfrm>
            <a:custGeom>
              <a:avLst/>
              <a:gdLst/>
              <a:ahLst/>
              <a:cxnLst/>
              <a:rect l="l" t="t" r="r" b="b"/>
              <a:pathLst>
                <a:path w="4743450" h="3495675">
                  <a:moveTo>
                    <a:pt x="2371725" y="0"/>
                  </a:moveTo>
                  <a:lnTo>
                    <a:pt x="0" y="3495675"/>
                  </a:lnTo>
                  <a:lnTo>
                    <a:pt x="4743450" y="3495675"/>
                  </a:lnTo>
                  <a:lnTo>
                    <a:pt x="2371725" y="0"/>
                  </a:lnTo>
                  <a:close/>
                </a:path>
              </a:pathLst>
            </a:custGeom>
            <a:solidFill>
              <a:srgbClr val="FBDFD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36" name="object 11">
              <a:extLst>
                <a:ext uri="{FF2B5EF4-FFF2-40B4-BE49-F238E27FC236}">
                  <a16:creationId xmlns:a16="http://schemas.microsoft.com/office/drawing/2014/main" id="{DA028873-E946-221C-C831-EDDCD60F4E50}"/>
                </a:ext>
              </a:extLst>
            </p:cNvPr>
            <p:cNvSpPr/>
            <p:nvPr/>
          </p:nvSpPr>
          <p:spPr>
            <a:xfrm>
              <a:off x="4991100" y="1485900"/>
              <a:ext cx="2019300" cy="1885950"/>
            </a:xfrm>
            <a:custGeom>
              <a:avLst/>
              <a:gdLst/>
              <a:ahLst/>
              <a:cxnLst/>
              <a:rect l="l" t="t" r="r" b="b"/>
              <a:pathLst>
                <a:path w="2019300" h="1885950">
                  <a:moveTo>
                    <a:pt x="1009650" y="0"/>
                  </a:moveTo>
                  <a:lnTo>
                    <a:pt x="959254" y="1153"/>
                  </a:lnTo>
                  <a:lnTo>
                    <a:pt x="909499" y="4579"/>
                  </a:lnTo>
                  <a:lnTo>
                    <a:pt x="860441" y="10223"/>
                  </a:lnTo>
                  <a:lnTo>
                    <a:pt x="812139" y="18031"/>
                  </a:lnTo>
                  <a:lnTo>
                    <a:pt x="764651" y="27948"/>
                  </a:lnTo>
                  <a:lnTo>
                    <a:pt x="718034" y="39921"/>
                  </a:lnTo>
                  <a:lnTo>
                    <a:pt x="672346" y="53896"/>
                  </a:lnTo>
                  <a:lnTo>
                    <a:pt x="627644" y="69819"/>
                  </a:lnTo>
                  <a:lnTo>
                    <a:pt x="583988" y="87636"/>
                  </a:lnTo>
                  <a:lnTo>
                    <a:pt x="541434" y="107293"/>
                  </a:lnTo>
                  <a:lnTo>
                    <a:pt x="500041" y="128735"/>
                  </a:lnTo>
                  <a:lnTo>
                    <a:pt x="459866" y="151909"/>
                  </a:lnTo>
                  <a:lnTo>
                    <a:pt x="420966" y="176762"/>
                  </a:lnTo>
                  <a:lnTo>
                    <a:pt x="383401" y="203237"/>
                  </a:lnTo>
                  <a:lnTo>
                    <a:pt x="347228" y="231283"/>
                  </a:lnTo>
                  <a:lnTo>
                    <a:pt x="312504" y="260845"/>
                  </a:lnTo>
                  <a:lnTo>
                    <a:pt x="279287" y="291868"/>
                  </a:lnTo>
                  <a:lnTo>
                    <a:pt x="247635" y="324299"/>
                  </a:lnTo>
                  <a:lnTo>
                    <a:pt x="217607" y="358084"/>
                  </a:lnTo>
                  <a:lnTo>
                    <a:pt x="189259" y="393168"/>
                  </a:lnTo>
                  <a:lnTo>
                    <a:pt x="162650" y="429499"/>
                  </a:lnTo>
                  <a:lnTo>
                    <a:pt x="137837" y="467021"/>
                  </a:lnTo>
                  <a:lnTo>
                    <a:pt x="114878" y="505681"/>
                  </a:lnTo>
                  <a:lnTo>
                    <a:pt x="93832" y="545424"/>
                  </a:lnTo>
                  <a:lnTo>
                    <a:pt x="74756" y="586198"/>
                  </a:lnTo>
                  <a:lnTo>
                    <a:pt x="57707" y="627947"/>
                  </a:lnTo>
                  <a:lnTo>
                    <a:pt x="42744" y="670618"/>
                  </a:lnTo>
                  <a:lnTo>
                    <a:pt x="29924" y="714156"/>
                  </a:lnTo>
                  <a:lnTo>
                    <a:pt x="19305" y="758508"/>
                  </a:lnTo>
                  <a:lnTo>
                    <a:pt x="10946" y="803620"/>
                  </a:lnTo>
                  <a:lnTo>
                    <a:pt x="4903" y="849438"/>
                  </a:lnTo>
                  <a:lnTo>
                    <a:pt x="1235" y="895907"/>
                  </a:lnTo>
                  <a:lnTo>
                    <a:pt x="0" y="942975"/>
                  </a:lnTo>
                  <a:lnTo>
                    <a:pt x="1235" y="990042"/>
                  </a:lnTo>
                  <a:lnTo>
                    <a:pt x="4903" y="1036511"/>
                  </a:lnTo>
                  <a:lnTo>
                    <a:pt x="10946" y="1082329"/>
                  </a:lnTo>
                  <a:lnTo>
                    <a:pt x="19305" y="1127441"/>
                  </a:lnTo>
                  <a:lnTo>
                    <a:pt x="29924" y="1171793"/>
                  </a:lnTo>
                  <a:lnTo>
                    <a:pt x="42744" y="1215331"/>
                  </a:lnTo>
                  <a:lnTo>
                    <a:pt x="57707" y="1258002"/>
                  </a:lnTo>
                  <a:lnTo>
                    <a:pt x="74756" y="1299751"/>
                  </a:lnTo>
                  <a:lnTo>
                    <a:pt x="93832" y="1340525"/>
                  </a:lnTo>
                  <a:lnTo>
                    <a:pt x="114878" y="1380268"/>
                  </a:lnTo>
                  <a:lnTo>
                    <a:pt x="137837" y="1418928"/>
                  </a:lnTo>
                  <a:lnTo>
                    <a:pt x="162650" y="1456450"/>
                  </a:lnTo>
                  <a:lnTo>
                    <a:pt x="189259" y="1492781"/>
                  </a:lnTo>
                  <a:lnTo>
                    <a:pt x="217607" y="1527865"/>
                  </a:lnTo>
                  <a:lnTo>
                    <a:pt x="247635" y="1561650"/>
                  </a:lnTo>
                  <a:lnTo>
                    <a:pt x="279287" y="1594081"/>
                  </a:lnTo>
                  <a:lnTo>
                    <a:pt x="312504" y="1625104"/>
                  </a:lnTo>
                  <a:lnTo>
                    <a:pt x="347228" y="1654666"/>
                  </a:lnTo>
                  <a:lnTo>
                    <a:pt x="383401" y="1682712"/>
                  </a:lnTo>
                  <a:lnTo>
                    <a:pt x="420966" y="1709187"/>
                  </a:lnTo>
                  <a:lnTo>
                    <a:pt x="459866" y="1734040"/>
                  </a:lnTo>
                  <a:lnTo>
                    <a:pt x="500041" y="1757214"/>
                  </a:lnTo>
                  <a:lnTo>
                    <a:pt x="541434" y="1778656"/>
                  </a:lnTo>
                  <a:lnTo>
                    <a:pt x="583988" y="1798313"/>
                  </a:lnTo>
                  <a:lnTo>
                    <a:pt x="627644" y="1816130"/>
                  </a:lnTo>
                  <a:lnTo>
                    <a:pt x="672346" y="1832053"/>
                  </a:lnTo>
                  <a:lnTo>
                    <a:pt x="718034" y="1846028"/>
                  </a:lnTo>
                  <a:lnTo>
                    <a:pt x="764651" y="1858001"/>
                  </a:lnTo>
                  <a:lnTo>
                    <a:pt x="812139" y="1867918"/>
                  </a:lnTo>
                  <a:lnTo>
                    <a:pt x="860441" y="1875726"/>
                  </a:lnTo>
                  <a:lnTo>
                    <a:pt x="909499" y="1881370"/>
                  </a:lnTo>
                  <a:lnTo>
                    <a:pt x="959254" y="1884796"/>
                  </a:lnTo>
                  <a:lnTo>
                    <a:pt x="1009650" y="1885950"/>
                  </a:lnTo>
                  <a:lnTo>
                    <a:pt x="1060045" y="1884796"/>
                  </a:lnTo>
                  <a:lnTo>
                    <a:pt x="1109800" y="1881370"/>
                  </a:lnTo>
                  <a:lnTo>
                    <a:pt x="1158858" y="1875726"/>
                  </a:lnTo>
                  <a:lnTo>
                    <a:pt x="1207160" y="1867918"/>
                  </a:lnTo>
                  <a:lnTo>
                    <a:pt x="1254648" y="1858001"/>
                  </a:lnTo>
                  <a:lnTo>
                    <a:pt x="1301265" y="1846028"/>
                  </a:lnTo>
                  <a:lnTo>
                    <a:pt x="1346953" y="1832053"/>
                  </a:lnTo>
                  <a:lnTo>
                    <a:pt x="1391655" y="1816130"/>
                  </a:lnTo>
                  <a:lnTo>
                    <a:pt x="1435311" y="1798313"/>
                  </a:lnTo>
                  <a:lnTo>
                    <a:pt x="1477865" y="1778656"/>
                  </a:lnTo>
                  <a:lnTo>
                    <a:pt x="1519258" y="1757214"/>
                  </a:lnTo>
                  <a:lnTo>
                    <a:pt x="1559433" y="1734040"/>
                  </a:lnTo>
                  <a:lnTo>
                    <a:pt x="1598333" y="1709187"/>
                  </a:lnTo>
                  <a:lnTo>
                    <a:pt x="1635898" y="1682712"/>
                  </a:lnTo>
                  <a:lnTo>
                    <a:pt x="1672071" y="1654666"/>
                  </a:lnTo>
                  <a:lnTo>
                    <a:pt x="1706795" y="1625104"/>
                  </a:lnTo>
                  <a:lnTo>
                    <a:pt x="1740012" y="1594081"/>
                  </a:lnTo>
                  <a:lnTo>
                    <a:pt x="1771664" y="1561650"/>
                  </a:lnTo>
                  <a:lnTo>
                    <a:pt x="1801692" y="1527865"/>
                  </a:lnTo>
                  <a:lnTo>
                    <a:pt x="1830040" y="1492781"/>
                  </a:lnTo>
                  <a:lnTo>
                    <a:pt x="1856649" y="1456450"/>
                  </a:lnTo>
                  <a:lnTo>
                    <a:pt x="1881462" y="1418928"/>
                  </a:lnTo>
                  <a:lnTo>
                    <a:pt x="1904421" y="1380268"/>
                  </a:lnTo>
                  <a:lnTo>
                    <a:pt x="1925467" y="1340525"/>
                  </a:lnTo>
                  <a:lnTo>
                    <a:pt x="1944543" y="1299751"/>
                  </a:lnTo>
                  <a:lnTo>
                    <a:pt x="1961592" y="1258002"/>
                  </a:lnTo>
                  <a:lnTo>
                    <a:pt x="1976555" y="1215331"/>
                  </a:lnTo>
                  <a:lnTo>
                    <a:pt x="1989375" y="1171793"/>
                  </a:lnTo>
                  <a:lnTo>
                    <a:pt x="1999994" y="1127441"/>
                  </a:lnTo>
                  <a:lnTo>
                    <a:pt x="2008353" y="1082329"/>
                  </a:lnTo>
                  <a:lnTo>
                    <a:pt x="2014396" y="1036511"/>
                  </a:lnTo>
                  <a:lnTo>
                    <a:pt x="2018064" y="990042"/>
                  </a:lnTo>
                  <a:lnTo>
                    <a:pt x="2019300" y="942975"/>
                  </a:lnTo>
                  <a:lnTo>
                    <a:pt x="2018064" y="895907"/>
                  </a:lnTo>
                  <a:lnTo>
                    <a:pt x="2014396" y="849438"/>
                  </a:lnTo>
                  <a:lnTo>
                    <a:pt x="2008353" y="803620"/>
                  </a:lnTo>
                  <a:lnTo>
                    <a:pt x="1999994" y="758508"/>
                  </a:lnTo>
                  <a:lnTo>
                    <a:pt x="1989375" y="714156"/>
                  </a:lnTo>
                  <a:lnTo>
                    <a:pt x="1976555" y="670618"/>
                  </a:lnTo>
                  <a:lnTo>
                    <a:pt x="1961592" y="627947"/>
                  </a:lnTo>
                  <a:lnTo>
                    <a:pt x="1944543" y="586198"/>
                  </a:lnTo>
                  <a:lnTo>
                    <a:pt x="1925467" y="545424"/>
                  </a:lnTo>
                  <a:lnTo>
                    <a:pt x="1904421" y="505681"/>
                  </a:lnTo>
                  <a:lnTo>
                    <a:pt x="1881462" y="467021"/>
                  </a:lnTo>
                  <a:lnTo>
                    <a:pt x="1856649" y="429499"/>
                  </a:lnTo>
                  <a:lnTo>
                    <a:pt x="1830040" y="393168"/>
                  </a:lnTo>
                  <a:lnTo>
                    <a:pt x="1801692" y="358084"/>
                  </a:lnTo>
                  <a:lnTo>
                    <a:pt x="1771664" y="324299"/>
                  </a:lnTo>
                  <a:lnTo>
                    <a:pt x="1740012" y="291868"/>
                  </a:lnTo>
                  <a:lnTo>
                    <a:pt x="1706795" y="260845"/>
                  </a:lnTo>
                  <a:lnTo>
                    <a:pt x="1672071" y="231283"/>
                  </a:lnTo>
                  <a:lnTo>
                    <a:pt x="1635898" y="203237"/>
                  </a:lnTo>
                  <a:lnTo>
                    <a:pt x="1598333" y="176762"/>
                  </a:lnTo>
                  <a:lnTo>
                    <a:pt x="1559433" y="151909"/>
                  </a:lnTo>
                  <a:lnTo>
                    <a:pt x="1519258" y="128735"/>
                  </a:lnTo>
                  <a:lnTo>
                    <a:pt x="1477865" y="107293"/>
                  </a:lnTo>
                  <a:lnTo>
                    <a:pt x="1435311" y="87636"/>
                  </a:lnTo>
                  <a:lnTo>
                    <a:pt x="1391655" y="69819"/>
                  </a:lnTo>
                  <a:lnTo>
                    <a:pt x="1346953" y="53896"/>
                  </a:lnTo>
                  <a:lnTo>
                    <a:pt x="1301265" y="39921"/>
                  </a:lnTo>
                  <a:lnTo>
                    <a:pt x="1254648" y="27948"/>
                  </a:lnTo>
                  <a:lnTo>
                    <a:pt x="1207160" y="18031"/>
                  </a:lnTo>
                  <a:lnTo>
                    <a:pt x="1158858" y="10223"/>
                  </a:lnTo>
                  <a:lnTo>
                    <a:pt x="1109800" y="4579"/>
                  </a:lnTo>
                  <a:lnTo>
                    <a:pt x="1060045" y="1153"/>
                  </a:lnTo>
                  <a:lnTo>
                    <a:pt x="1009650" y="0"/>
                  </a:lnTo>
                  <a:close/>
                </a:path>
              </a:pathLst>
            </a:custGeom>
            <a:solidFill>
              <a:srgbClr val="0D6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grpSp>
      <p:sp>
        <p:nvSpPr>
          <p:cNvPr id="42" name="object 14">
            <a:extLst>
              <a:ext uri="{FF2B5EF4-FFF2-40B4-BE49-F238E27FC236}">
                <a16:creationId xmlns:a16="http://schemas.microsoft.com/office/drawing/2014/main" id="{38A19E83-A4B4-3728-1CF5-2A46FD674991}"/>
              </a:ext>
            </a:extLst>
          </p:cNvPr>
          <p:cNvSpPr txBox="1"/>
          <p:nvPr/>
        </p:nvSpPr>
        <p:spPr>
          <a:xfrm>
            <a:off x="5246687" y="1878598"/>
            <a:ext cx="1522730" cy="821690"/>
          </a:xfrm>
          <a:prstGeom prst="rect">
            <a:avLst/>
          </a:prstGeom>
        </p:spPr>
        <p:txBody>
          <a:bodyPr vert="horz" wrap="square" lIns="0" tIns="16510" rIns="0" bIns="0" rtlCol="0">
            <a:spAutoFit/>
          </a:bodyPr>
          <a:lstStyle/>
          <a:p>
            <a:pPr marL="0" marR="0" lvl="0" indent="0" algn="ctr" defTabSz="914400" rtl="0" eaLnBrk="1" fontAlgn="auto" latinLnBrk="0" hangingPunct="1">
              <a:lnSpc>
                <a:spcPct val="100000"/>
              </a:lnSpc>
              <a:spcBef>
                <a:spcPts val="130"/>
              </a:spcBef>
              <a:spcAft>
                <a:spcPts val="0"/>
              </a:spcAft>
              <a:buClrTx/>
              <a:buSzTx/>
              <a:buFontTx/>
              <a:buNone/>
              <a:tabLst/>
              <a:defRPr/>
            </a:pPr>
            <a:r>
              <a:rPr kumimoji="0" sz="2750" b="1" i="0" u="none" strike="noStrike" kern="1200" cap="none" spc="-10" normalizeH="0" baseline="0" noProof="0">
                <a:ln>
                  <a:noFill/>
                </a:ln>
                <a:solidFill>
                  <a:srgbClr val="FFFFFF"/>
                </a:solidFill>
                <a:effectLst/>
                <a:uLnTx/>
                <a:uFillTx/>
                <a:latin typeface="Calibri"/>
                <a:ea typeface="+mn-ea"/>
                <a:cs typeface="Calibri"/>
              </a:rPr>
              <a:t>Rigor</a:t>
            </a:r>
            <a:endParaRPr kumimoji="0" sz="2750" b="0" i="0" u="none" strike="noStrike" kern="1200" cap="none" spc="0" normalizeH="0" baseline="0" noProof="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100000"/>
              </a:lnSpc>
              <a:spcBef>
                <a:spcPts val="55"/>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Calibri Light"/>
                <a:ea typeface="+mn-ea"/>
                <a:cs typeface="Calibri Light"/>
              </a:rPr>
              <a:t>for</a:t>
            </a:r>
            <a:r>
              <a:rPr kumimoji="0" sz="2400" b="0" i="0" u="none" strike="noStrike" kern="1200" cap="none" spc="-50" normalizeH="0" baseline="0" noProof="0">
                <a:ln>
                  <a:noFill/>
                </a:ln>
                <a:solidFill>
                  <a:srgbClr val="FFFFFF"/>
                </a:solidFill>
                <a:effectLst/>
                <a:uLnTx/>
                <a:uFillTx/>
                <a:latin typeface="Calibri Light"/>
                <a:ea typeface="+mn-ea"/>
                <a:cs typeface="Calibri Light"/>
              </a:rPr>
              <a:t> </a:t>
            </a:r>
            <a:r>
              <a:rPr kumimoji="0" sz="2400" b="0" i="0" u="none" strike="noStrike" kern="1200" cap="none" spc="-10" normalizeH="0" baseline="0" noProof="0">
                <a:ln>
                  <a:noFill/>
                </a:ln>
                <a:solidFill>
                  <a:srgbClr val="FFFFFF"/>
                </a:solidFill>
                <a:effectLst/>
                <a:uLnTx/>
                <a:uFillTx/>
                <a:latin typeface="Calibri Light"/>
                <a:ea typeface="+mn-ea"/>
                <a:cs typeface="Calibri Light"/>
              </a:rPr>
              <a:t>students</a:t>
            </a:r>
            <a:endParaRPr kumimoji="0" sz="2400" b="0" i="0" u="none" strike="noStrike" kern="1200" cap="none" spc="0" normalizeH="0" baseline="0" noProof="0">
              <a:ln>
                <a:noFill/>
              </a:ln>
              <a:solidFill>
                <a:prstClr val="black"/>
              </a:solidFill>
              <a:effectLst/>
              <a:uLnTx/>
              <a:uFillTx/>
              <a:latin typeface="Calibri Light"/>
              <a:ea typeface="+mn-ea"/>
              <a:cs typeface="Calibri Light"/>
            </a:endParaRPr>
          </a:p>
        </p:txBody>
      </p:sp>
      <p:grpSp>
        <p:nvGrpSpPr>
          <p:cNvPr id="46" name="object 15">
            <a:extLst>
              <a:ext uri="{FF2B5EF4-FFF2-40B4-BE49-F238E27FC236}">
                <a16:creationId xmlns:a16="http://schemas.microsoft.com/office/drawing/2014/main" id="{9E1EB3FC-6524-541B-431C-2BA594A8FF9B}"/>
              </a:ext>
              <a:ext uri="{C183D7F6-B498-43B3-948B-1728B52AA6E4}">
                <adec:decorative xmlns:adec="http://schemas.microsoft.com/office/drawing/2017/decorative" val="1"/>
              </a:ext>
            </a:extLst>
          </p:cNvPr>
          <p:cNvGrpSpPr/>
          <p:nvPr/>
        </p:nvGrpSpPr>
        <p:grpSpPr>
          <a:xfrm>
            <a:off x="7005637" y="4152534"/>
            <a:ext cx="2038350" cy="1885950"/>
            <a:chOff x="7000875" y="4229100"/>
            <a:chExt cx="2038350" cy="1885950"/>
          </a:xfrm>
        </p:grpSpPr>
        <p:sp>
          <p:nvSpPr>
            <p:cNvPr id="44" name="object 16">
              <a:extLst>
                <a:ext uri="{FF2B5EF4-FFF2-40B4-BE49-F238E27FC236}">
                  <a16:creationId xmlns:a16="http://schemas.microsoft.com/office/drawing/2014/main" id="{310CD254-DDFA-55C3-CE60-DBAD43598647}"/>
                </a:ext>
              </a:extLst>
            </p:cNvPr>
            <p:cNvSpPr/>
            <p:nvPr/>
          </p:nvSpPr>
          <p:spPr>
            <a:xfrm>
              <a:off x="7000875" y="4229100"/>
              <a:ext cx="2038350" cy="1885950"/>
            </a:xfrm>
            <a:custGeom>
              <a:avLst/>
              <a:gdLst/>
              <a:ahLst/>
              <a:cxnLst/>
              <a:rect l="l" t="t" r="r" b="b"/>
              <a:pathLst>
                <a:path w="2038350" h="1885950">
                  <a:moveTo>
                    <a:pt x="1019175" y="0"/>
                  </a:moveTo>
                  <a:lnTo>
                    <a:pt x="969795" y="1087"/>
                  </a:lnTo>
                  <a:lnTo>
                    <a:pt x="921023" y="4316"/>
                  </a:lnTo>
                  <a:lnTo>
                    <a:pt x="872910" y="9637"/>
                  </a:lnTo>
                  <a:lnTo>
                    <a:pt x="825510" y="17001"/>
                  </a:lnTo>
                  <a:lnTo>
                    <a:pt x="778878" y="26359"/>
                  </a:lnTo>
                  <a:lnTo>
                    <a:pt x="733065" y="37661"/>
                  </a:lnTo>
                  <a:lnTo>
                    <a:pt x="688125" y="50858"/>
                  </a:lnTo>
                  <a:lnTo>
                    <a:pt x="644112" y="65900"/>
                  </a:lnTo>
                  <a:lnTo>
                    <a:pt x="601080" y="82739"/>
                  </a:lnTo>
                  <a:lnTo>
                    <a:pt x="559081" y="101324"/>
                  </a:lnTo>
                  <a:lnTo>
                    <a:pt x="518169" y="121606"/>
                  </a:lnTo>
                  <a:lnTo>
                    <a:pt x="478397" y="143536"/>
                  </a:lnTo>
                  <a:lnTo>
                    <a:pt x="439819" y="167065"/>
                  </a:lnTo>
                  <a:lnTo>
                    <a:pt x="402488" y="192142"/>
                  </a:lnTo>
                  <a:lnTo>
                    <a:pt x="366458" y="218720"/>
                  </a:lnTo>
                  <a:lnTo>
                    <a:pt x="331782" y="246748"/>
                  </a:lnTo>
                  <a:lnTo>
                    <a:pt x="298513" y="276177"/>
                  </a:lnTo>
                  <a:lnTo>
                    <a:pt x="266705" y="306957"/>
                  </a:lnTo>
                  <a:lnTo>
                    <a:pt x="236411" y="339040"/>
                  </a:lnTo>
                  <a:lnTo>
                    <a:pt x="207684" y="372376"/>
                  </a:lnTo>
                  <a:lnTo>
                    <a:pt x="180578" y="406915"/>
                  </a:lnTo>
                  <a:lnTo>
                    <a:pt x="155147" y="442609"/>
                  </a:lnTo>
                  <a:lnTo>
                    <a:pt x="131443" y="479407"/>
                  </a:lnTo>
                  <a:lnTo>
                    <a:pt x="109521" y="517260"/>
                  </a:lnTo>
                  <a:lnTo>
                    <a:pt x="89432" y="556119"/>
                  </a:lnTo>
                  <a:lnTo>
                    <a:pt x="71232" y="595935"/>
                  </a:lnTo>
                  <a:lnTo>
                    <a:pt x="54973" y="636658"/>
                  </a:lnTo>
                  <a:lnTo>
                    <a:pt x="40708" y="678239"/>
                  </a:lnTo>
                  <a:lnTo>
                    <a:pt x="28492" y="720629"/>
                  </a:lnTo>
                  <a:lnTo>
                    <a:pt x="18377" y="763777"/>
                  </a:lnTo>
                  <a:lnTo>
                    <a:pt x="10417" y="807636"/>
                  </a:lnTo>
                  <a:lnTo>
                    <a:pt x="4665" y="852154"/>
                  </a:lnTo>
                  <a:lnTo>
                    <a:pt x="1175" y="897283"/>
                  </a:lnTo>
                  <a:lnTo>
                    <a:pt x="0" y="942975"/>
                  </a:lnTo>
                  <a:lnTo>
                    <a:pt x="1175" y="988662"/>
                  </a:lnTo>
                  <a:lnTo>
                    <a:pt x="4665" y="1033789"/>
                  </a:lnTo>
                  <a:lnTo>
                    <a:pt x="10417" y="1078305"/>
                  </a:lnTo>
                  <a:lnTo>
                    <a:pt x="18377" y="1122161"/>
                  </a:lnTo>
                  <a:lnTo>
                    <a:pt x="28492" y="1165308"/>
                  </a:lnTo>
                  <a:lnTo>
                    <a:pt x="40708" y="1207696"/>
                  </a:lnTo>
                  <a:lnTo>
                    <a:pt x="54973" y="1249276"/>
                  </a:lnTo>
                  <a:lnTo>
                    <a:pt x="71232" y="1289998"/>
                  </a:lnTo>
                  <a:lnTo>
                    <a:pt x="89432" y="1329813"/>
                  </a:lnTo>
                  <a:lnTo>
                    <a:pt x="109521" y="1368672"/>
                  </a:lnTo>
                  <a:lnTo>
                    <a:pt x="131443" y="1406526"/>
                  </a:lnTo>
                  <a:lnTo>
                    <a:pt x="155147" y="1443324"/>
                  </a:lnTo>
                  <a:lnTo>
                    <a:pt x="180578" y="1479017"/>
                  </a:lnTo>
                  <a:lnTo>
                    <a:pt x="207684" y="1513557"/>
                  </a:lnTo>
                  <a:lnTo>
                    <a:pt x="236411" y="1546893"/>
                  </a:lnTo>
                  <a:lnTo>
                    <a:pt x="266705" y="1578976"/>
                  </a:lnTo>
                  <a:lnTo>
                    <a:pt x="298513" y="1609758"/>
                  </a:lnTo>
                  <a:lnTo>
                    <a:pt x="331782" y="1639188"/>
                  </a:lnTo>
                  <a:lnTo>
                    <a:pt x="366458" y="1667217"/>
                  </a:lnTo>
                  <a:lnTo>
                    <a:pt x="402488" y="1693795"/>
                  </a:lnTo>
                  <a:lnTo>
                    <a:pt x="439819" y="1718874"/>
                  </a:lnTo>
                  <a:lnTo>
                    <a:pt x="478397" y="1742404"/>
                  </a:lnTo>
                  <a:lnTo>
                    <a:pt x="518169" y="1764335"/>
                  </a:lnTo>
                  <a:lnTo>
                    <a:pt x="559081" y="1784618"/>
                  </a:lnTo>
                  <a:lnTo>
                    <a:pt x="601080" y="1803205"/>
                  </a:lnTo>
                  <a:lnTo>
                    <a:pt x="644112" y="1820044"/>
                  </a:lnTo>
                  <a:lnTo>
                    <a:pt x="688125" y="1835087"/>
                  </a:lnTo>
                  <a:lnTo>
                    <a:pt x="733065" y="1848285"/>
                  </a:lnTo>
                  <a:lnTo>
                    <a:pt x="778878" y="1859588"/>
                  </a:lnTo>
                  <a:lnTo>
                    <a:pt x="825510" y="1868946"/>
                  </a:lnTo>
                  <a:lnTo>
                    <a:pt x="872910" y="1876311"/>
                  </a:lnTo>
                  <a:lnTo>
                    <a:pt x="921023" y="1881633"/>
                  </a:lnTo>
                  <a:lnTo>
                    <a:pt x="969795" y="1884862"/>
                  </a:lnTo>
                  <a:lnTo>
                    <a:pt x="1019175" y="1885950"/>
                  </a:lnTo>
                  <a:lnTo>
                    <a:pt x="1068554" y="1884862"/>
                  </a:lnTo>
                  <a:lnTo>
                    <a:pt x="1117326" y="1881633"/>
                  </a:lnTo>
                  <a:lnTo>
                    <a:pt x="1165439" y="1876311"/>
                  </a:lnTo>
                  <a:lnTo>
                    <a:pt x="1212839" y="1868946"/>
                  </a:lnTo>
                  <a:lnTo>
                    <a:pt x="1259471" y="1859588"/>
                  </a:lnTo>
                  <a:lnTo>
                    <a:pt x="1305284" y="1848285"/>
                  </a:lnTo>
                  <a:lnTo>
                    <a:pt x="1350224" y="1835087"/>
                  </a:lnTo>
                  <a:lnTo>
                    <a:pt x="1394237" y="1820044"/>
                  </a:lnTo>
                  <a:lnTo>
                    <a:pt x="1437269" y="1803205"/>
                  </a:lnTo>
                  <a:lnTo>
                    <a:pt x="1479268" y="1784618"/>
                  </a:lnTo>
                  <a:lnTo>
                    <a:pt x="1520180" y="1764335"/>
                  </a:lnTo>
                  <a:lnTo>
                    <a:pt x="1559952" y="1742404"/>
                  </a:lnTo>
                  <a:lnTo>
                    <a:pt x="1598530" y="1718874"/>
                  </a:lnTo>
                  <a:lnTo>
                    <a:pt x="1635861" y="1693795"/>
                  </a:lnTo>
                  <a:lnTo>
                    <a:pt x="1671891" y="1667217"/>
                  </a:lnTo>
                  <a:lnTo>
                    <a:pt x="1706567" y="1639188"/>
                  </a:lnTo>
                  <a:lnTo>
                    <a:pt x="1739836" y="1609758"/>
                  </a:lnTo>
                  <a:lnTo>
                    <a:pt x="1771644" y="1578976"/>
                  </a:lnTo>
                  <a:lnTo>
                    <a:pt x="1801938" y="1546893"/>
                  </a:lnTo>
                  <a:lnTo>
                    <a:pt x="1830665" y="1513557"/>
                  </a:lnTo>
                  <a:lnTo>
                    <a:pt x="1857771" y="1479017"/>
                  </a:lnTo>
                  <a:lnTo>
                    <a:pt x="1883202" y="1443324"/>
                  </a:lnTo>
                  <a:lnTo>
                    <a:pt x="1906906" y="1406526"/>
                  </a:lnTo>
                  <a:lnTo>
                    <a:pt x="1928828" y="1368672"/>
                  </a:lnTo>
                  <a:lnTo>
                    <a:pt x="1948917" y="1329813"/>
                  </a:lnTo>
                  <a:lnTo>
                    <a:pt x="1967117" y="1289998"/>
                  </a:lnTo>
                  <a:lnTo>
                    <a:pt x="1983376" y="1249276"/>
                  </a:lnTo>
                  <a:lnTo>
                    <a:pt x="1997641" y="1207696"/>
                  </a:lnTo>
                  <a:lnTo>
                    <a:pt x="2009857" y="1165308"/>
                  </a:lnTo>
                  <a:lnTo>
                    <a:pt x="2019972" y="1122161"/>
                  </a:lnTo>
                  <a:lnTo>
                    <a:pt x="2027932" y="1078305"/>
                  </a:lnTo>
                  <a:lnTo>
                    <a:pt x="2033684" y="1033789"/>
                  </a:lnTo>
                  <a:lnTo>
                    <a:pt x="2037174" y="988662"/>
                  </a:lnTo>
                  <a:lnTo>
                    <a:pt x="2038350" y="942975"/>
                  </a:lnTo>
                  <a:lnTo>
                    <a:pt x="2037174" y="897283"/>
                  </a:lnTo>
                  <a:lnTo>
                    <a:pt x="2033684" y="852154"/>
                  </a:lnTo>
                  <a:lnTo>
                    <a:pt x="2027932" y="807636"/>
                  </a:lnTo>
                  <a:lnTo>
                    <a:pt x="2019972" y="763777"/>
                  </a:lnTo>
                  <a:lnTo>
                    <a:pt x="2009857" y="720629"/>
                  </a:lnTo>
                  <a:lnTo>
                    <a:pt x="1997641" y="678239"/>
                  </a:lnTo>
                  <a:lnTo>
                    <a:pt x="1983376" y="636658"/>
                  </a:lnTo>
                  <a:lnTo>
                    <a:pt x="1967117" y="595935"/>
                  </a:lnTo>
                  <a:lnTo>
                    <a:pt x="1948917" y="556119"/>
                  </a:lnTo>
                  <a:lnTo>
                    <a:pt x="1928828" y="517260"/>
                  </a:lnTo>
                  <a:lnTo>
                    <a:pt x="1906906" y="479407"/>
                  </a:lnTo>
                  <a:lnTo>
                    <a:pt x="1883202" y="442609"/>
                  </a:lnTo>
                  <a:lnTo>
                    <a:pt x="1857771" y="406915"/>
                  </a:lnTo>
                  <a:lnTo>
                    <a:pt x="1830665" y="372376"/>
                  </a:lnTo>
                  <a:lnTo>
                    <a:pt x="1801938" y="339040"/>
                  </a:lnTo>
                  <a:lnTo>
                    <a:pt x="1771644" y="306957"/>
                  </a:lnTo>
                  <a:lnTo>
                    <a:pt x="1739836" y="276177"/>
                  </a:lnTo>
                  <a:lnTo>
                    <a:pt x="1706567" y="246748"/>
                  </a:lnTo>
                  <a:lnTo>
                    <a:pt x="1671891" y="218720"/>
                  </a:lnTo>
                  <a:lnTo>
                    <a:pt x="1635861" y="192142"/>
                  </a:lnTo>
                  <a:lnTo>
                    <a:pt x="1598530" y="167065"/>
                  </a:lnTo>
                  <a:lnTo>
                    <a:pt x="1559952" y="143536"/>
                  </a:lnTo>
                  <a:lnTo>
                    <a:pt x="1520180" y="121606"/>
                  </a:lnTo>
                  <a:lnTo>
                    <a:pt x="1479268" y="101324"/>
                  </a:lnTo>
                  <a:lnTo>
                    <a:pt x="1437269" y="82739"/>
                  </a:lnTo>
                  <a:lnTo>
                    <a:pt x="1394237" y="65900"/>
                  </a:lnTo>
                  <a:lnTo>
                    <a:pt x="1350224" y="50858"/>
                  </a:lnTo>
                  <a:lnTo>
                    <a:pt x="1305284" y="37661"/>
                  </a:lnTo>
                  <a:lnTo>
                    <a:pt x="1259471" y="26359"/>
                  </a:lnTo>
                  <a:lnTo>
                    <a:pt x="1212839" y="17001"/>
                  </a:lnTo>
                  <a:lnTo>
                    <a:pt x="1165439" y="9637"/>
                  </a:lnTo>
                  <a:lnTo>
                    <a:pt x="1117326" y="4316"/>
                  </a:lnTo>
                  <a:lnTo>
                    <a:pt x="1068554" y="1087"/>
                  </a:lnTo>
                  <a:lnTo>
                    <a:pt x="1019175" y="0"/>
                  </a:lnTo>
                  <a:close/>
                </a:path>
              </a:pathLst>
            </a:custGeom>
            <a:solidFill>
              <a:srgbClr val="0D6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45" name="object 17">
              <a:extLst>
                <a:ext uri="{FF2B5EF4-FFF2-40B4-BE49-F238E27FC236}">
                  <a16:creationId xmlns:a16="http://schemas.microsoft.com/office/drawing/2014/main" id="{6D8ED7AB-3B92-123C-0F03-DA32B671AFBA}"/>
                </a:ext>
              </a:extLst>
            </p:cNvPr>
            <p:cNvSpPr/>
            <p:nvPr/>
          </p:nvSpPr>
          <p:spPr>
            <a:xfrm>
              <a:off x="7000875" y="4229100"/>
              <a:ext cx="2038350" cy="1885950"/>
            </a:xfrm>
            <a:custGeom>
              <a:avLst/>
              <a:gdLst/>
              <a:ahLst/>
              <a:cxnLst/>
              <a:rect l="l" t="t" r="r" b="b"/>
              <a:pathLst>
                <a:path w="2038350" h="1885950">
                  <a:moveTo>
                    <a:pt x="0" y="942975"/>
                  </a:moveTo>
                  <a:lnTo>
                    <a:pt x="1175" y="897283"/>
                  </a:lnTo>
                  <a:lnTo>
                    <a:pt x="4665" y="852154"/>
                  </a:lnTo>
                  <a:lnTo>
                    <a:pt x="10417" y="807636"/>
                  </a:lnTo>
                  <a:lnTo>
                    <a:pt x="18377" y="763777"/>
                  </a:lnTo>
                  <a:lnTo>
                    <a:pt x="28492" y="720629"/>
                  </a:lnTo>
                  <a:lnTo>
                    <a:pt x="40708" y="678239"/>
                  </a:lnTo>
                  <a:lnTo>
                    <a:pt x="54973" y="636658"/>
                  </a:lnTo>
                  <a:lnTo>
                    <a:pt x="71232" y="595935"/>
                  </a:lnTo>
                  <a:lnTo>
                    <a:pt x="89432" y="556119"/>
                  </a:lnTo>
                  <a:lnTo>
                    <a:pt x="109521" y="517260"/>
                  </a:lnTo>
                  <a:lnTo>
                    <a:pt x="131443" y="479407"/>
                  </a:lnTo>
                  <a:lnTo>
                    <a:pt x="155147" y="442609"/>
                  </a:lnTo>
                  <a:lnTo>
                    <a:pt x="180578" y="406915"/>
                  </a:lnTo>
                  <a:lnTo>
                    <a:pt x="207684" y="372376"/>
                  </a:lnTo>
                  <a:lnTo>
                    <a:pt x="236411" y="339040"/>
                  </a:lnTo>
                  <a:lnTo>
                    <a:pt x="266705" y="306957"/>
                  </a:lnTo>
                  <a:lnTo>
                    <a:pt x="298513" y="276177"/>
                  </a:lnTo>
                  <a:lnTo>
                    <a:pt x="331782" y="246748"/>
                  </a:lnTo>
                  <a:lnTo>
                    <a:pt x="366458" y="218720"/>
                  </a:lnTo>
                  <a:lnTo>
                    <a:pt x="402488" y="192142"/>
                  </a:lnTo>
                  <a:lnTo>
                    <a:pt x="439819" y="167065"/>
                  </a:lnTo>
                  <a:lnTo>
                    <a:pt x="478397" y="143536"/>
                  </a:lnTo>
                  <a:lnTo>
                    <a:pt x="518169" y="121606"/>
                  </a:lnTo>
                  <a:lnTo>
                    <a:pt x="559081" y="101324"/>
                  </a:lnTo>
                  <a:lnTo>
                    <a:pt x="601080" y="82739"/>
                  </a:lnTo>
                  <a:lnTo>
                    <a:pt x="644112" y="65900"/>
                  </a:lnTo>
                  <a:lnTo>
                    <a:pt x="688125" y="50858"/>
                  </a:lnTo>
                  <a:lnTo>
                    <a:pt x="733065" y="37661"/>
                  </a:lnTo>
                  <a:lnTo>
                    <a:pt x="778878" y="26359"/>
                  </a:lnTo>
                  <a:lnTo>
                    <a:pt x="825510" y="17001"/>
                  </a:lnTo>
                  <a:lnTo>
                    <a:pt x="872910" y="9637"/>
                  </a:lnTo>
                  <a:lnTo>
                    <a:pt x="921023" y="4316"/>
                  </a:lnTo>
                  <a:lnTo>
                    <a:pt x="969795" y="1087"/>
                  </a:lnTo>
                  <a:lnTo>
                    <a:pt x="1019175" y="0"/>
                  </a:lnTo>
                  <a:lnTo>
                    <a:pt x="1068554" y="1087"/>
                  </a:lnTo>
                  <a:lnTo>
                    <a:pt x="1117326" y="4316"/>
                  </a:lnTo>
                  <a:lnTo>
                    <a:pt x="1165439" y="9637"/>
                  </a:lnTo>
                  <a:lnTo>
                    <a:pt x="1212839" y="17001"/>
                  </a:lnTo>
                  <a:lnTo>
                    <a:pt x="1259471" y="26359"/>
                  </a:lnTo>
                  <a:lnTo>
                    <a:pt x="1305284" y="37661"/>
                  </a:lnTo>
                  <a:lnTo>
                    <a:pt x="1350224" y="50858"/>
                  </a:lnTo>
                  <a:lnTo>
                    <a:pt x="1394237" y="65900"/>
                  </a:lnTo>
                  <a:lnTo>
                    <a:pt x="1437269" y="82739"/>
                  </a:lnTo>
                  <a:lnTo>
                    <a:pt x="1479268" y="101324"/>
                  </a:lnTo>
                  <a:lnTo>
                    <a:pt x="1520180" y="121606"/>
                  </a:lnTo>
                  <a:lnTo>
                    <a:pt x="1559952" y="143536"/>
                  </a:lnTo>
                  <a:lnTo>
                    <a:pt x="1598530" y="167065"/>
                  </a:lnTo>
                  <a:lnTo>
                    <a:pt x="1635861" y="192142"/>
                  </a:lnTo>
                  <a:lnTo>
                    <a:pt x="1671891" y="218720"/>
                  </a:lnTo>
                  <a:lnTo>
                    <a:pt x="1706567" y="246748"/>
                  </a:lnTo>
                  <a:lnTo>
                    <a:pt x="1739836" y="276177"/>
                  </a:lnTo>
                  <a:lnTo>
                    <a:pt x="1771644" y="306957"/>
                  </a:lnTo>
                  <a:lnTo>
                    <a:pt x="1801938" y="339040"/>
                  </a:lnTo>
                  <a:lnTo>
                    <a:pt x="1830665" y="372376"/>
                  </a:lnTo>
                  <a:lnTo>
                    <a:pt x="1857771" y="406915"/>
                  </a:lnTo>
                  <a:lnTo>
                    <a:pt x="1883202" y="442609"/>
                  </a:lnTo>
                  <a:lnTo>
                    <a:pt x="1906906" y="479407"/>
                  </a:lnTo>
                  <a:lnTo>
                    <a:pt x="1928828" y="517260"/>
                  </a:lnTo>
                  <a:lnTo>
                    <a:pt x="1948917" y="556119"/>
                  </a:lnTo>
                  <a:lnTo>
                    <a:pt x="1967117" y="595935"/>
                  </a:lnTo>
                  <a:lnTo>
                    <a:pt x="1983376" y="636658"/>
                  </a:lnTo>
                  <a:lnTo>
                    <a:pt x="1997641" y="678239"/>
                  </a:lnTo>
                  <a:lnTo>
                    <a:pt x="2009857" y="720629"/>
                  </a:lnTo>
                  <a:lnTo>
                    <a:pt x="2019972" y="763777"/>
                  </a:lnTo>
                  <a:lnTo>
                    <a:pt x="2027932" y="807636"/>
                  </a:lnTo>
                  <a:lnTo>
                    <a:pt x="2033684" y="852154"/>
                  </a:lnTo>
                  <a:lnTo>
                    <a:pt x="2037174" y="897283"/>
                  </a:lnTo>
                  <a:lnTo>
                    <a:pt x="2038350" y="942975"/>
                  </a:lnTo>
                  <a:lnTo>
                    <a:pt x="2037174" y="988662"/>
                  </a:lnTo>
                  <a:lnTo>
                    <a:pt x="2033684" y="1033789"/>
                  </a:lnTo>
                  <a:lnTo>
                    <a:pt x="2027932" y="1078305"/>
                  </a:lnTo>
                  <a:lnTo>
                    <a:pt x="2019972" y="1122161"/>
                  </a:lnTo>
                  <a:lnTo>
                    <a:pt x="2009857" y="1165308"/>
                  </a:lnTo>
                  <a:lnTo>
                    <a:pt x="1997641" y="1207696"/>
                  </a:lnTo>
                  <a:lnTo>
                    <a:pt x="1983376" y="1249276"/>
                  </a:lnTo>
                  <a:lnTo>
                    <a:pt x="1967117" y="1289998"/>
                  </a:lnTo>
                  <a:lnTo>
                    <a:pt x="1948917" y="1329813"/>
                  </a:lnTo>
                  <a:lnTo>
                    <a:pt x="1928828" y="1368672"/>
                  </a:lnTo>
                  <a:lnTo>
                    <a:pt x="1906906" y="1406526"/>
                  </a:lnTo>
                  <a:lnTo>
                    <a:pt x="1883202" y="1443324"/>
                  </a:lnTo>
                  <a:lnTo>
                    <a:pt x="1857771" y="1479017"/>
                  </a:lnTo>
                  <a:lnTo>
                    <a:pt x="1830665" y="1513557"/>
                  </a:lnTo>
                  <a:lnTo>
                    <a:pt x="1801938" y="1546893"/>
                  </a:lnTo>
                  <a:lnTo>
                    <a:pt x="1771644" y="1578976"/>
                  </a:lnTo>
                  <a:lnTo>
                    <a:pt x="1739836" y="1609758"/>
                  </a:lnTo>
                  <a:lnTo>
                    <a:pt x="1706567" y="1639188"/>
                  </a:lnTo>
                  <a:lnTo>
                    <a:pt x="1671891" y="1667217"/>
                  </a:lnTo>
                  <a:lnTo>
                    <a:pt x="1635861" y="1693795"/>
                  </a:lnTo>
                  <a:lnTo>
                    <a:pt x="1598530" y="1718874"/>
                  </a:lnTo>
                  <a:lnTo>
                    <a:pt x="1559952" y="1742404"/>
                  </a:lnTo>
                  <a:lnTo>
                    <a:pt x="1520180" y="1764335"/>
                  </a:lnTo>
                  <a:lnTo>
                    <a:pt x="1479268" y="1784618"/>
                  </a:lnTo>
                  <a:lnTo>
                    <a:pt x="1437269" y="1803205"/>
                  </a:lnTo>
                  <a:lnTo>
                    <a:pt x="1394237" y="1820044"/>
                  </a:lnTo>
                  <a:lnTo>
                    <a:pt x="1350224" y="1835087"/>
                  </a:lnTo>
                  <a:lnTo>
                    <a:pt x="1305284" y="1848285"/>
                  </a:lnTo>
                  <a:lnTo>
                    <a:pt x="1259471" y="1859588"/>
                  </a:lnTo>
                  <a:lnTo>
                    <a:pt x="1212839" y="1868946"/>
                  </a:lnTo>
                  <a:lnTo>
                    <a:pt x="1165439" y="1876311"/>
                  </a:lnTo>
                  <a:lnTo>
                    <a:pt x="1117326" y="1881633"/>
                  </a:lnTo>
                  <a:lnTo>
                    <a:pt x="1068554" y="1884862"/>
                  </a:lnTo>
                  <a:lnTo>
                    <a:pt x="1019175" y="1885950"/>
                  </a:lnTo>
                  <a:lnTo>
                    <a:pt x="969795" y="1884862"/>
                  </a:lnTo>
                  <a:lnTo>
                    <a:pt x="921023" y="1881633"/>
                  </a:lnTo>
                  <a:lnTo>
                    <a:pt x="872910" y="1876311"/>
                  </a:lnTo>
                  <a:lnTo>
                    <a:pt x="825510" y="1868946"/>
                  </a:lnTo>
                  <a:lnTo>
                    <a:pt x="778878" y="1859588"/>
                  </a:lnTo>
                  <a:lnTo>
                    <a:pt x="733065" y="1848285"/>
                  </a:lnTo>
                  <a:lnTo>
                    <a:pt x="688125" y="1835087"/>
                  </a:lnTo>
                  <a:lnTo>
                    <a:pt x="644112" y="1820044"/>
                  </a:lnTo>
                  <a:lnTo>
                    <a:pt x="601080" y="1803205"/>
                  </a:lnTo>
                  <a:lnTo>
                    <a:pt x="559081" y="1784618"/>
                  </a:lnTo>
                  <a:lnTo>
                    <a:pt x="518169" y="1764335"/>
                  </a:lnTo>
                  <a:lnTo>
                    <a:pt x="478397" y="1742404"/>
                  </a:lnTo>
                  <a:lnTo>
                    <a:pt x="439819" y="1718874"/>
                  </a:lnTo>
                  <a:lnTo>
                    <a:pt x="402488" y="1693795"/>
                  </a:lnTo>
                  <a:lnTo>
                    <a:pt x="366458" y="1667217"/>
                  </a:lnTo>
                  <a:lnTo>
                    <a:pt x="331782" y="1639188"/>
                  </a:lnTo>
                  <a:lnTo>
                    <a:pt x="298513" y="1609758"/>
                  </a:lnTo>
                  <a:lnTo>
                    <a:pt x="266705" y="1578976"/>
                  </a:lnTo>
                  <a:lnTo>
                    <a:pt x="236411" y="1546893"/>
                  </a:lnTo>
                  <a:lnTo>
                    <a:pt x="207684" y="1513557"/>
                  </a:lnTo>
                  <a:lnTo>
                    <a:pt x="180578" y="1479017"/>
                  </a:lnTo>
                  <a:lnTo>
                    <a:pt x="155147" y="1443324"/>
                  </a:lnTo>
                  <a:lnTo>
                    <a:pt x="131443" y="1406526"/>
                  </a:lnTo>
                  <a:lnTo>
                    <a:pt x="109521" y="1368672"/>
                  </a:lnTo>
                  <a:lnTo>
                    <a:pt x="89432" y="1329813"/>
                  </a:lnTo>
                  <a:lnTo>
                    <a:pt x="71232" y="1289998"/>
                  </a:lnTo>
                  <a:lnTo>
                    <a:pt x="54973" y="1249276"/>
                  </a:lnTo>
                  <a:lnTo>
                    <a:pt x="40708" y="1207696"/>
                  </a:lnTo>
                  <a:lnTo>
                    <a:pt x="28492" y="1165308"/>
                  </a:lnTo>
                  <a:lnTo>
                    <a:pt x="18377" y="1122161"/>
                  </a:lnTo>
                  <a:lnTo>
                    <a:pt x="10417" y="1078305"/>
                  </a:lnTo>
                  <a:lnTo>
                    <a:pt x="4665" y="1033789"/>
                  </a:lnTo>
                  <a:lnTo>
                    <a:pt x="1175" y="988662"/>
                  </a:lnTo>
                  <a:lnTo>
                    <a:pt x="0" y="942975"/>
                  </a:lnTo>
                  <a:close/>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grpSp>
      <p:sp>
        <p:nvSpPr>
          <p:cNvPr id="48" name="object 18">
            <a:extLst>
              <a:ext uri="{FF2B5EF4-FFF2-40B4-BE49-F238E27FC236}">
                <a16:creationId xmlns:a16="http://schemas.microsoft.com/office/drawing/2014/main" id="{B1B4152D-E6E0-37F6-48C3-A2C19F944DE5}"/>
              </a:ext>
            </a:extLst>
          </p:cNvPr>
          <p:cNvSpPr txBox="1"/>
          <p:nvPr/>
        </p:nvSpPr>
        <p:spPr>
          <a:xfrm>
            <a:off x="7205027" y="4680536"/>
            <a:ext cx="1676400" cy="767715"/>
          </a:xfrm>
          <a:prstGeom prst="rect">
            <a:avLst/>
          </a:prstGeom>
        </p:spPr>
        <p:txBody>
          <a:bodyPr vert="horz" wrap="square" lIns="0" tIns="15875" rIns="0" bIns="0" rtlCol="0">
            <a:spAutoFit/>
          </a:bodyPr>
          <a:lstStyle/>
          <a:p>
            <a:pPr marL="12700" marR="0" lvl="0" indent="0" algn="l" defTabSz="914400" rtl="0" eaLnBrk="1" fontAlgn="auto" latinLnBrk="0" hangingPunct="1">
              <a:lnSpc>
                <a:spcPct val="100000"/>
              </a:lnSpc>
              <a:spcBef>
                <a:spcPts val="125"/>
              </a:spcBef>
              <a:spcAft>
                <a:spcPts val="0"/>
              </a:spcAft>
              <a:buClrTx/>
              <a:buSzTx/>
              <a:buFontTx/>
              <a:buNone/>
              <a:tabLst/>
              <a:defRPr/>
            </a:pPr>
            <a:r>
              <a:rPr kumimoji="0" sz="2600" b="1" i="0" u="none" strike="noStrike" kern="1200" cap="none" spc="-20" normalizeH="0" baseline="0" noProof="0">
                <a:ln>
                  <a:noFill/>
                </a:ln>
                <a:solidFill>
                  <a:srgbClr val="FFFFFF"/>
                </a:solidFill>
                <a:effectLst/>
                <a:uLnTx/>
                <a:uFillTx/>
                <a:latin typeface="Calibri"/>
                <a:ea typeface="+mn-ea"/>
                <a:cs typeface="Calibri"/>
              </a:rPr>
              <a:t>Transparent</a:t>
            </a:r>
            <a:endParaRPr kumimoji="0" sz="2600" b="0" i="0" u="none" strike="noStrike" kern="1200" cap="none" spc="0" normalizeH="0" baseline="0" noProof="0">
              <a:ln>
                <a:noFill/>
              </a:ln>
              <a:solidFill>
                <a:prstClr val="black"/>
              </a:solidFill>
              <a:effectLst/>
              <a:uLnTx/>
              <a:uFillTx/>
              <a:latin typeface="Calibri"/>
              <a:ea typeface="+mn-ea"/>
              <a:cs typeface="Calibri"/>
            </a:endParaRPr>
          </a:p>
          <a:p>
            <a:pPr marL="98425" marR="0" lvl="0" indent="0" algn="l" defTabSz="914400" rtl="0" eaLnBrk="1" fontAlgn="auto" latinLnBrk="0" hangingPunct="1">
              <a:lnSpc>
                <a:spcPct val="100000"/>
              </a:lnSpc>
              <a:spcBef>
                <a:spcPts val="110"/>
              </a:spcBef>
              <a:spcAft>
                <a:spcPts val="0"/>
              </a:spcAft>
              <a:buClrTx/>
              <a:buSzTx/>
              <a:buFontTx/>
              <a:buNone/>
              <a:tabLst/>
              <a:defRPr/>
            </a:pPr>
            <a:r>
              <a:rPr kumimoji="0" sz="2150" b="0" i="0" u="none" strike="noStrike" kern="1200" cap="none" spc="0" normalizeH="0" baseline="0" noProof="0">
                <a:ln>
                  <a:noFill/>
                </a:ln>
                <a:solidFill>
                  <a:srgbClr val="FFFFFF"/>
                </a:solidFill>
                <a:effectLst/>
                <a:uLnTx/>
                <a:uFillTx/>
                <a:latin typeface="Calibri Light"/>
                <a:ea typeface="+mn-ea"/>
                <a:cs typeface="Calibri Light"/>
              </a:rPr>
              <a:t>for</a:t>
            </a:r>
            <a:r>
              <a:rPr kumimoji="0" sz="2150" b="0" i="0" u="none" strike="noStrike" kern="1200" cap="none" spc="35" normalizeH="0" baseline="0" noProof="0">
                <a:ln>
                  <a:noFill/>
                </a:ln>
                <a:solidFill>
                  <a:srgbClr val="FFFFFF"/>
                </a:solidFill>
                <a:effectLst/>
                <a:uLnTx/>
                <a:uFillTx/>
                <a:latin typeface="Calibri Light"/>
                <a:ea typeface="+mn-ea"/>
                <a:cs typeface="Calibri Light"/>
              </a:rPr>
              <a:t> </a:t>
            </a:r>
            <a:r>
              <a:rPr kumimoji="0" sz="2150" b="0" i="0" u="none" strike="noStrike" kern="1200" cap="none" spc="0" normalizeH="0" baseline="0" noProof="0">
                <a:ln>
                  <a:noFill/>
                </a:ln>
                <a:solidFill>
                  <a:srgbClr val="FFFFFF"/>
                </a:solidFill>
                <a:effectLst/>
                <a:uLnTx/>
                <a:uFillTx/>
                <a:latin typeface="Calibri Light"/>
                <a:ea typeface="+mn-ea"/>
                <a:cs typeface="Calibri Light"/>
              </a:rPr>
              <a:t>the</a:t>
            </a:r>
            <a:r>
              <a:rPr kumimoji="0" sz="2150" b="0" i="0" u="none" strike="noStrike" kern="1200" cap="none" spc="15" normalizeH="0" baseline="0" noProof="0">
                <a:ln>
                  <a:noFill/>
                </a:ln>
                <a:solidFill>
                  <a:srgbClr val="FFFFFF"/>
                </a:solidFill>
                <a:effectLst/>
                <a:uLnTx/>
                <a:uFillTx/>
                <a:latin typeface="Calibri Light"/>
                <a:ea typeface="+mn-ea"/>
                <a:cs typeface="Calibri Light"/>
              </a:rPr>
              <a:t> </a:t>
            </a:r>
            <a:r>
              <a:rPr kumimoji="0" sz="2150" b="0" i="0" u="none" strike="noStrike" kern="1200" cap="none" spc="-10" normalizeH="0" baseline="0" noProof="0">
                <a:ln>
                  <a:noFill/>
                </a:ln>
                <a:solidFill>
                  <a:srgbClr val="FFFFFF"/>
                </a:solidFill>
                <a:effectLst/>
                <a:uLnTx/>
                <a:uFillTx/>
                <a:latin typeface="Calibri Light"/>
                <a:ea typeface="+mn-ea"/>
                <a:cs typeface="Calibri Light"/>
              </a:rPr>
              <a:t>public</a:t>
            </a:r>
            <a:endParaRPr kumimoji="0" sz="2150" b="0" i="0" u="none" strike="noStrike" kern="1200" cap="none" spc="0" normalizeH="0" baseline="0" noProof="0">
              <a:ln>
                <a:noFill/>
              </a:ln>
              <a:solidFill>
                <a:prstClr val="black"/>
              </a:solidFill>
              <a:effectLst/>
              <a:uLnTx/>
              <a:uFillTx/>
              <a:latin typeface="Calibri Light"/>
              <a:ea typeface="+mn-ea"/>
              <a:cs typeface="Calibri Light"/>
            </a:endParaRPr>
          </a:p>
        </p:txBody>
      </p:sp>
      <p:sp>
        <p:nvSpPr>
          <p:cNvPr id="50" name="object 19">
            <a:extLst>
              <a:ext uri="{FF2B5EF4-FFF2-40B4-BE49-F238E27FC236}">
                <a16:creationId xmlns:a16="http://schemas.microsoft.com/office/drawing/2014/main" id="{AE2B4685-6EBD-DCA9-1F65-67695AD385BC}"/>
              </a:ext>
            </a:extLst>
          </p:cNvPr>
          <p:cNvSpPr txBox="1"/>
          <p:nvPr/>
        </p:nvSpPr>
        <p:spPr>
          <a:xfrm>
            <a:off x="9268777" y="4596399"/>
            <a:ext cx="2244725" cy="1101090"/>
          </a:xfrm>
          <a:prstGeom prst="rect">
            <a:avLst/>
          </a:prstGeom>
        </p:spPr>
        <p:txBody>
          <a:bodyPr vert="horz" wrap="square" lIns="0" tIns="14605" rIns="0" bIns="0" rtlCol="0">
            <a:spAutoFit/>
          </a:bodyPr>
          <a:lstStyle/>
          <a:p>
            <a:pPr marL="12700" marR="5080" lvl="0" indent="0" algn="l" defTabSz="914400" rtl="0" eaLnBrk="1" fontAlgn="auto" latinLnBrk="0" hangingPunct="1">
              <a:lnSpc>
                <a:spcPct val="100600"/>
              </a:lnSpc>
              <a:spcBef>
                <a:spcPts val="115"/>
              </a:spcBef>
              <a:spcAft>
                <a:spcPts val="0"/>
              </a:spcAft>
              <a:buClrTx/>
              <a:buSzTx/>
              <a:buFontTx/>
              <a:buNone/>
              <a:tabLst/>
              <a:defRPr/>
            </a:pPr>
            <a:r>
              <a:rPr kumimoji="0" sz="1400" b="0" i="0" u="none" strike="noStrike" kern="1200" cap="none" spc="0" normalizeH="0" baseline="0" noProof="0">
                <a:ln>
                  <a:noFill/>
                </a:ln>
                <a:solidFill>
                  <a:srgbClr val="252525"/>
                </a:solidFill>
                <a:effectLst/>
                <a:uLnTx/>
                <a:uFillTx/>
                <a:latin typeface="Courier New"/>
                <a:ea typeface="+mn-ea"/>
                <a:cs typeface="Courier New"/>
              </a:rPr>
              <a:t>39.309</a:t>
            </a:r>
            <a:r>
              <a:rPr kumimoji="0" sz="1400" b="0" i="0" u="none" strike="noStrike" kern="1200" cap="none" spc="-85" normalizeH="0" baseline="0" noProof="0">
                <a:ln>
                  <a:noFill/>
                </a:ln>
                <a:solidFill>
                  <a:srgbClr val="252525"/>
                </a:solidFill>
                <a:effectLst/>
                <a:uLnTx/>
                <a:uFillTx/>
                <a:latin typeface="Courier New"/>
                <a:ea typeface="+mn-ea"/>
                <a:cs typeface="Courier New"/>
              </a:rPr>
              <a:t> </a:t>
            </a:r>
            <a:r>
              <a:rPr kumimoji="0" sz="1400" b="0" i="0" u="none" strike="noStrike" kern="1200" cap="none" spc="0" normalizeH="0" baseline="0" noProof="0">
                <a:ln>
                  <a:noFill/>
                </a:ln>
                <a:solidFill>
                  <a:srgbClr val="252525"/>
                </a:solidFill>
                <a:effectLst/>
                <a:uLnTx/>
                <a:uFillTx/>
                <a:latin typeface="Courier New"/>
                <a:ea typeface="+mn-ea"/>
                <a:cs typeface="Courier New"/>
              </a:rPr>
              <a:t>“website</a:t>
            </a:r>
            <a:r>
              <a:rPr kumimoji="0" sz="1400" b="0" i="0" u="none" strike="noStrike" kern="1200" cap="none" spc="-5" normalizeH="0" baseline="0" noProof="0">
                <a:ln>
                  <a:noFill/>
                </a:ln>
                <a:solidFill>
                  <a:srgbClr val="252525"/>
                </a:solidFill>
                <a:effectLst/>
                <a:uLnTx/>
                <a:uFillTx/>
                <a:latin typeface="Courier New"/>
                <a:ea typeface="+mn-ea"/>
                <a:cs typeface="Courier New"/>
              </a:rPr>
              <a:t> </a:t>
            </a:r>
            <a:r>
              <a:rPr kumimoji="0" sz="1400" b="0" i="0" u="none" strike="noStrike" kern="1200" cap="none" spc="0" normalizeH="0" baseline="0" noProof="0">
                <a:ln>
                  <a:noFill/>
                </a:ln>
                <a:solidFill>
                  <a:srgbClr val="252525"/>
                </a:solidFill>
                <a:effectLst/>
                <a:uLnTx/>
                <a:uFillTx/>
                <a:latin typeface="Courier New"/>
                <a:ea typeface="+mn-ea"/>
                <a:cs typeface="Courier New"/>
              </a:rPr>
              <a:t>…</a:t>
            </a:r>
            <a:r>
              <a:rPr kumimoji="0" sz="1400" b="0" i="0" u="none" strike="noStrike" kern="1200" cap="none" spc="-80" normalizeH="0" baseline="0" noProof="0">
                <a:ln>
                  <a:noFill/>
                </a:ln>
                <a:solidFill>
                  <a:srgbClr val="252525"/>
                </a:solidFill>
                <a:effectLst/>
                <a:uLnTx/>
                <a:uFillTx/>
                <a:latin typeface="Courier New"/>
                <a:ea typeface="+mn-ea"/>
                <a:cs typeface="Courier New"/>
              </a:rPr>
              <a:t> </a:t>
            </a:r>
            <a:r>
              <a:rPr kumimoji="0" sz="1400" b="0" i="0" u="none" strike="noStrike" kern="1200" cap="none" spc="-25" normalizeH="0" baseline="0" noProof="0">
                <a:ln>
                  <a:noFill/>
                </a:ln>
                <a:solidFill>
                  <a:srgbClr val="252525"/>
                </a:solidFill>
                <a:effectLst/>
                <a:uLnTx/>
                <a:uFillTx/>
                <a:latin typeface="Courier New"/>
                <a:ea typeface="+mn-ea"/>
                <a:cs typeface="Courier New"/>
              </a:rPr>
              <a:t>for </a:t>
            </a:r>
            <a:r>
              <a:rPr kumimoji="0" sz="1400" b="0" i="0" u="none" strike="noStrike" kern="1200" cap="none" spc="0" normalizeH="0" baseline="0" noProof="0">
                <a:ln>
                  <a:noFill/>
                </a:ln>
                <a:solidFill>
                  <a:srgbClr val="252525"/>
                </a:solidFill>
                <a:effectLst/>
                <a:uLnTx/>
                <a:uFillTx/>
                <a:latin typeface="Courier New"/>
                <a:ea typeface="+mn-ea"/>
                <a:cs typeface="Courier New"/>
              </a:rPr>
              <a:t>the</a:t>
            </a:r>
            <a:r>
              <a:rPr kumimoji="0" sz="1400" b="0" i="0" u="none" strike="noStrike" kern="1200" cap="none" spc="-60" normalizeH="0" baseline="0" noProof="0">
                <a:ln>
                  <a:noFill/>
                </a:ln>
                <a:solidFill>
                  <a:srgbClr val="252525"/>
                </a:solidFill>
                <a:effectLst/>
                <a:uLnTx/>
                <a:uFillTx/>
                <a:latin typeface="Courier New"/>
                <a:ea typeface="+mn-ea"/>
                <a:cs typeface="Courier New"/>
              </a:rPr>
              <a:t> </a:t>
            </a:r>
            <a:r>
              <a:rPr kumimoji="0" sz="1400" b="0" i="0" u="none" strike="noStrike" kern="1200" cap="none" spc="0" normalizeH="0" baseline="0" noProof="0">
                <a:ln>
                  <a:noFill/>
                </a:ln>
                <a:solidFill>
                  <a:srgbClr val="252525"/>
                </a:solidFill>
                <a:effectLst/>
                <a:uLnTx/>
                <a:uFillTx/>
                <a:latin typeface="Courier New"/>
                <a:ea typeface="+mn-ea"/>
                <a:cs typeface="Courier New"/>
              </a:rPr>
              <a:t>public</a:t>
            </a:r>
            <a:r>
              <a:rPr kumimoji="0" sz="1400" b="0" i="0" u="none" strike="noStrike" kern="1200" cap="none" spc="-45" normalizeH="0" baseline="0" noProof="0">
                <a:ln>
                  <a:noFill/>
                </a:ln>
                <a:solidFill>
                  <a:srgbClr val="252525"/>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to</a:t>
            </a:r>
            <a:r>
              <a:rPr kumimoji="0" sz="1400" b="0" i="0" u="none" strike="noStrike" kern="1200" cap="none" spc="-60" normalizeH="0" baseline="0" noProof="0">
                <a:ln>
                  <a:noFill/>
                </a:ln>
                <a:solidFill>
                  <a:prstClr val="black"/>
                </a:solidFill>
                <a:effectLst/>
                <a:uLnTx/>
                <a:uFillTx/>
                <a:latin typeface="Courier New"/>
                <a:ea typeface="+mn-ea"/>
                <a:cs typeface="Courier New"/>
              </a:rPr>
              <a:t> </a:t>
            </a:r>
            <a:r>
              <a:rPr kumimoji="0" sz="1400" b="0" i="0" u="none" strike="noStrike" kern="1200" cap="none" spc="-10" normalizeH="0" baseline="0" noProof="0">
                <a:ln>
                  <a:noFill/>
                </a:ln>
                <a:solidFill>
                  <a:prstClr val="black"/>
                </a:solidFill>
                <a:effectLst/>
                <a:uLnTx/>
                <a:uFillTx/>
                <a:latin typeface="Courier New"/>
                <a:ea typeface="+mn-ea"/>
                <a:cs typeface="Courier New"/>
              </a:rPr>
              <a:t>access </a:t>
            </a:r>
            <a:r>
              <a:rPr kumimoji="0" sz="1400" b="0" i="0" u="none" strike="noStrike" kern="1200" cap="none" spc="0" normalizeH="0" baseline="0" noProof="0">
                <a:ln>
                  <a:noFill/>
                </a:ln>
                <a:solidFill>
                  <a:prstClr val="black"/>
                </a:solidFill>
                <a:effectLst/>
                <a:uLnTx/>
                <a:uFillTx/>
                <a:latin typeface="Courier New"/>
                <a:ea typeface="+mn-ea"/>
                <a:cs typeface="Courier New"/>
              </a:rPr>
              <a:t>school</a:t>
            </a:r>
            <a:r>
              <a:rPr kumimoji="0" sz="1400" b="0" i="0" u="none" strike="noStrike" kern="1200" cap="none" spc="-105"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district</a:t>
            </a:r>
            <a:r>
              <a:rPr kumimoji="0" sz="1400" b="0" i="0" u="none" strike="noStrike" kern="1200" cap="none" spc="-35" normalizeH="0" baseline="0" noProof="0">
                <a:ln>
                  <a:noFill/>
                </a:ln>
                <a:solidFill>
                  <a:prstClr val="black"/>
                </a:solidFill>
                <a:effectLst/>
                <a:uLnTx/>
                <a:uFillTx/>
                <a:latin typeface="Courier New"/>
                <a:ea typeface="+mn-ea"/>
                <a:cs typeface="Courier New"/>
              </a:rPr>
              <a:t> </a:t>
            </a:r>
            <a:r>
              <a:rPr kumimoji="0" sz="1400" b="0" i="0" u="none" strike="noStrike" kern="1200" cap="none" spc="-25" normalizeH="0" baseline="0" noProof="0">
                <a:ln>
                  <a:noFill/>
                </a:ln>
                <a:solidFill>
                  <a:prstClr val="black"/>
                </a:solidFill>
                <a:effectLst/>
                <a:uLnTx/>
                <a:uFillTx/>
                <a:latin typeface="Courier New"/>
                <a:ea typeface="+mn-ea"/>
                <a:cs typeface="Courier New"/>
              </a:rPr>
              <a:t>and </a:t>
            </a:r>
            <a:r>
              <a:rPr kumimoji="0" sz="1400" b="0" i="0" u="none" strike="noStrike" kern="1200" cap="none" spc="0" normalizeH="0" baseline="0" noProof="0">
                <a:ln>
                  <a:noFill/>
                </a:ln>
                <a:solidFill>
                  <a:prstClr val="black"/>
                </a:solidFill>
                <a:effectLst/>
                <a:uLnTx/>
                <a:uFillTx/>
                <a:latin typeface="Courier New"/>
                <a:ea typeface="+mn-ea"/>
                <a:cs typeface="Courier New"/>
              </a:rPr>
              <a:t>campus</a:t>
            </a:r>
            <a:r>
              <a:rPr kumimoji="0" sz="1400" b="0" i="0" u="none" strike="noStrike" kern="1200" cap="none" spc="-125" normalizeH="0" baseline="0" noProof="0">
                <a:ln>
                  <a:noFill/>
                </a:ln>
                <a:solidFill>
                  <a:prstClr val="black"/>
                </a:solidFill>
                <a:effectLst/>
                <a:uLnTx/>
                <a:uFillTx/>
                <a:latin typeface="Courier New"/>
                <a:ea typeface="+mn-ea"/>
                <a:cs typeface="Courier New"/>
              </a:rPr>
              <a:t> </a:t>
            </a:r>
            <a:r>
              <a:rPr kumimoji="0" sz="1400" b="0" i="0" u="none" strike="noStrike" kern="1200" cap="none" spc="-10" normalizeH="0" baseline="0" noProof="0">
                <a:ln>
                  <a:noFill/>
                </a:ln>
                <a:solidFill>
                  <a:prstClr val="black"/>
                </a:solidFill>
                <a:effectLst/>
                <a:uLnTx/>
                <a:uFillTx/>
                <a:latin typeface="Courier New"/>
                <a:ea typeface="+mn-ea"/>
                <a:cs typeface="Courier New"/>
              </a:rPr>
              <a:t>accountability information”</a:t>
            </a:r>
            <a:endParaRPr kumimoji="0" sz="1400" b="0" i="0" u="none" strike="noStrike" kern="1200" cap="none" spc="0" normalizeH="0" baseline="0" noProof="0">
              <a:ln>
                <a:noFill/>
              </a:ln>
              <a:solidFill>
                <a:prstClr val="black"/>
              </a:solidFill>
              <a:effectLst/>
              <a:uLnTx/>
              <a:uFillTx/>
              <a:latin typeface="Courier New"/>
              <a:ea typeface="+mn-ea"/>
              <a:cs typeface="Courier New"/>
            </a:endParaRPr>
          </a:p>
        </p:txBody>
      </p:sp>
      <p:grpSp>
        <p:nvGrpSpPr>
          <p:cNvPr id="54" name="object 20">
            <a:extLst>
              <a:ext uri="{FF2B5EF4-FFF2-40B4-BE49-F238E27FC236}">
                <a16:creationId xmlns:a16="http://schemas.microsoft.com/office/drawing/2014/main" id="{691E83D6-D475-12C6-2AE9-908FEE51C61F}"/>
              </a:ext>
              <a:ext uri="{C183D7F6-B498-43B3-948B-1728B52AA6E4}">
                <adec:decorative xmlns:adec="http://schemas.microsoft.com/office/drawing/2017/decorative" val="1"/>
              </a:ext>
            </a:extLst>
          </p:cNvPr>
          <p:cNvGrpSpPr/>
          <p:nvPr/>
        </p:nvGrpSpPr>
        <p:grpSpPr>
          <a:xfrm>
            <a:off x="2928937" y="4228734"/>
            <a:ext cx="1943100" cy="1876425"/>
            <a:chOff x="2924175" y="4305300"/>
            <a:chExt cx="1943100" cy="1876425"/>
          </a:xfrm>
        </p:grpSpPr>
        <p:sp>
          <p:nvSpPr>
            <p:cNvPr id="52" name="object 21">
              <a:extLst>
                <a:ext uri="{FF2B5EF4-FFF2-40B4-BE49-F238E27FC236}">
                  <a16:creationId xmlns:a16="http://schemas.microsoft.com/office/drawing/2014/main" id="{0246A4B7-1A1B-3054-C785-C254F5ECAC6E}"/>
                </a:ext>
              </a:extLst>
            </p:cNvPr>
            <p:cNvSpPr/>
            <p:nvPr/>
          </p:nvSpPr>
          <p:spPr>
            <a:xfrm>
              <a:off x="2924175" y="4305300"/>
              <a:ext cx="1943100" cy="1876425"/>
            </a:xfrm>
            <a:custGeom>
              <a:avLst/>
              <a:gdLst/>
              <a:ahLst/>
              <a:cxnLst/>
              <a:rect l="l" t="t" r="r" b="b"/>
              <a:pathLst>
                <a:path w="1943100" h="1876425">
                  <a:moveTo>
                    <a:pt x="971550" y="0"/>
                  </a:moveTo>
                  <a:lnTo>
                    <a:pt x="923059" y="1148"/>
                  </a:lnTo>
                  <a:lnTo>
                    <a:pt x="875184" y="4556"/>
                  </a:lnTo>
                  <a:lnTo>
                    <a:pt x="827980" y="10171"/>
                  </a:lnTo>
                  <a:lnTo>
                    <a:pt x="781503" y="17939"/>
                  </a:lnTo>
                  <a:lnTo>
                    <a:pt x="735809" y="27805"/>
                  </a:lnTo>
                  <a:lnTo>
                    <a:pt x="690952" y="39718"/>
                  </a:lnTo>
                  <a:lnTo>
                    <a:pt x="646989" y="53622"/>
                  </a:lnTo>
                  <a:lnTo>
                    <a:pt x="603976" y="69464"/>
                  </a:lnTo>
                  <a:lnTo>
                    <a:pt x="561967" y="87190"/>
                  </a:lnTo>
                  <a:lnTo>
                    <a:pt x="521020" y="106747"/>
                  </a:lnTo>
                  <a:lnTo>
                    <a:pt x="481188" y="128081"/>
                  </a:lnTo>
                  <a:lnTo>
                    <a:pt x="442529" y="151138"/>
                  </a:lnTo>
                  <a:lnTo>
                    <a:pt x="405098" y="175865"/>
                  </a:lnTo>
                  <a:lnTo>
                    <a:pt x="368949" y="202207"/>
                  </a:lnTo>
                  <a:lnTo>
                    <a:pt x="334140" y="230112"/>
                  </a:lnTo>
                  <a:lnTo>
                    <a:pt x="300726" y="259525"/>
                  </a:lnTo>
                  <a:lnTo>
                    <a:pt x="268762" y="290392"/>
                  </a:lnTo>
                  <a:lnTo>
                    <a:pt x="238303" y="322660"/>
                  </a:lnTo>
                  <a:lnTo>
                    <a:pt x="209407" y="356276"/>
                  </a:lnTo>
                  <a:lnTo>
                    <a:pt x="182128" y="391185"/>
                  </a:lnTo>
                  <a:lnTo>
                    <a:pt x="156522" y="427334"/>
                  </a:lnTo>
                  <a:lnTo>
                    <a:pt x="132644" y="464669"/>
                  </a:lnTo>
                  <a:lnTo>
                    <a:pt x="110551" y="503136"/>
                  </a:lnTo>
                  <a:lnTo>
                    <a:pt x="90297" y="542682"/>
                  </a:lnTo>
                  <a:lnTo>
                    <a:pt x="71940" y="583253"/>
                  </a:lnTo>
                  <a:lnTo>
                    <a:pt x="55533" y="624796"/>
                  </a:lnTo>
                  <a:lnTo>
                    <a:pt x="41134" y="667256"/>
                  </a:lnTo>
                  <a:lnTo>
                    <a:pt x="28797" y="710579"/>
                  </a:lnTo>
                  <a:lnTo>
                    <a:pt x="18578" y="754713"/>
                  </a:lnTo>
                  <a:lnTo>
                    <a:pt x="10534" y="799603"/>
                  </a:lnTo>
                  <a:lnTo>
                    <a:pt x="4718" y="845196"/>
                  </a:lnTo>
                  <a:lnTo>
                    <a:pt x="1189" y="891438"/>
                  </a:lnTo>
                  <a:lnTo>
                    <a:pt x="0" y="938276"/>
                  </a:lnTo>
                  <a:lnTo>
                    <a:pt x="1189" y="985096"/>
                  </a:lnTo>
                  <a:lnTo>
                    <a:pt x="4718" y="1031323"/>
                  </a:lnTo>
                  <a:lnTo>
                    <a:pt x="10534" y="1076902"/>
                  </a:lnTo>
                  <a:lnTo>
                    <a:pt x="18578" y="1121779"/>
                  </a:lnTo>
                  <a:lnTo>
                    <a:pt x="28797" y="1165902"/>
                  </a:lnTo>
                  <a:lnTo>
                    <a:pt x="41134" y="1209215"/>
                  </a:lnTo>
                  <a:lnTo>
                    <a:pt x="55533" y="1251665"/>
                  </a:lnTo>
                  <a:lnTo>
                    <a:pt x="71940" y="1293199"/>
                  </a:lnTo>
                  <a:lnTo>
                    <a:pt x="90297" y="1333763"/>
                  </a:lnTo>
                  <a:lnTo>
                    <a:pt x="110551" y="1373303"/>
                  </a:lnTo>
                  <a:lnTo>
                    <a:pt x="132644" y="1411764"/>
                  </a:lnTo>
                  <a:lnTo>
                    <a:pt x="156522" y="1449095"/>
                  </a:lnTo>
                  <a:lnTo>
                    <a:pt x="182128" y="1485240"/>
                  </a:lnTo>
                  <a:lnTo>
                    <a:pt x="209407" y="1520145"/>
                  </a:lnTo>
                  <a:lnTo>
                    <a:pt x="238303" y="1553758"/>
                  </a:lnTo>
                  <a:lnTo>
                    <a:pt x="268762" y="1586025"/>
                  </a:lnTo>
                  <a:lnTo>
                    <a:pt x="300726" y="1616891"/>
                  </a:lnTo>
                  <a:lnTo>
                    <a:pt x="334140" y="1646303"/>
                  </a:lnTo>
                  <a:lnTo>
                    <a:pt x="368949" y="1674207"/>
                  </a:lnTo>
                  <a:lnTo>
                    <a:pt x="405098" y="1700549"/>
                  </a:lnTo>
                  <a:lnTo>
                    <a:pt x="442529" y="1725276"/>
                  </a:lnTo>
                  <a:lnTo>
                    <a:pt x="481188" y="1748333"/>
                  </a:lnTo>
                  <a:lnTo>
                    <a:pt x="521020" y="1769668"/>
                  </a:lnTo>
                  <a:lnTo>
                    <a:pt x="561967" y="1789226"/>
                  </a:lnTo>
                  <a:lnTo>
                    <a:pt x="603976" y="1806953"/>
                  </a:lnTo>
                  <a:lnTo>
                    <a:pt x="646989" y="1822797"/>
                  </a:lnTo>
                  <a:lnTo>
                    <a:pt x="690952" y="1836702"/>
                  </a:lnTo>
                  <a:lnTo>
                    <a:pt x="735809" y="1848615"/>
                  </a:lnTo>
                  <a:lnTo>
                    <a:pt x="781503" y="1858483"/>
                  </a:lnTo>
                  <a:lnTo>
                    <a:pt x="827980" y="1866252"/>
                  </a:lnTo>
                  <a:lnTo>
                    <a:pt x="875184" y="1871868"/>
                  </a:lnTo>
                  <a:lnTo>
                    <a:pt x="923059" y="1875276"/>
                  </a:lnTo>
                  <a:lnTo>
                    <a:pt x="971550" y="1876425"/>
                  </a:lnTo>
                  <a:lnTo>
                    <a:pt x="1020040" y="1875276"/>
                  </a:lnTo>
                  <a:lnTo>
                    <a:pt x="1067915" y="1871868"/>
                  </a:lnTo>
                  <a:lnTo>
                    <a:pt x="1115119" y="1866252"/>
                  </a:lnTo>
                  <a:lnTo>
                    <a:pt x="1161596" y="1858483"/>
                  </a:lnTo>
                  <a:lnTo>
                    <a:pt x="1207290" y="1848615"/>
                  </a:lnTo>
                  <a:lnTo>
                    <a:pt x="1252147" y="1836702"/>
                  </a:lnTo>
                  <a:lnTo>
                    <a:pt x="1296110" y="1822797"/>
                  </a:lnTo>
                  <a:lnTo>
                    <a:pt x="1339123" y="1806953"/>
                  </a:lnTo>
                  <a:lnTo>
                    <a:pt x="1381132" y="1789226"/>
                  </a:lnTo>
                  <a:lnTo>
                    <a:pt x="1422079" y="1769668"/>
                  </a:lnTo>
                  <a:lnTo>
                    <a:pt x="1461911" y="1748333"/>
                  </a:lnTo>
                  <a:lnTo>
                    <a:pt x="1500570" y="1725276"/>
                  </a:lnTo>
                  <a:lnTo>
                    <a:pt x="1538001" y="1700549"/>
                  </a:lnTo>
                  <a:lnTo>
                    <a:pt x="1574150" y="1674207"/>
                  </a:lnTo>
                  <a:lnTo>
                    <a:pt x="1608959" y="1646303"/>
                  </a:lnTo>
                  <a:lnTo>
                    <a:pt x="1642373" y="1616891"/>
                  </a:lnTo>
                  <a:lnTo>
                    <a:pt x="1674337" y="1586025"/>
                  </a:lnTo>
                  <a:lnTo>
                    <a:pt x="1704796" y="1553758"/>
                  </a:lnTo>
                  <a:lnTo>
                    <a:pt x="1733692" y="1520145"/>
                  </a:lnTo>
                  <a:lnTo>
                    <a:pt x="1760971" y="1485240"/>
                  </a:lnTo>
                  <a:lnTo>
                    <a:pt x="1786577" y="1449095"/>
                  </a:lnTo>
                  <a:lnTo>
                    <a:pt x="1810455" y="1411764"/>
                  </a:lnTo>
                  <a:lnTo>
                    <a:pt x="1832548" y="1373303"/>
                  </a:lnTo>
                  <a:lnTo>
                    <a:pt x="1852802" y="1333763"/>
                  </a:lnTo>
                  <a:lnTo>
                    <a:pt x="1871159" y="1293199"/>
                  </a:lnTo>
                  <a:lnTo>
                    <a:pt x="1887566" y="1251665"/>
                  </a:lnTo>
                  <a:lnTo>
                    <a:pt x="1901965" y="1209215"/>
                  </a:lnTo>
                  <a:lnTo>
                    <a:pt x="1914302" y="1165902"/>
                  </a:lnTo>
                  <a:lnTo>
                    <a:pt x="1924521" y="1121779"/>
                  </a:lnTo>
                  <a:lnTo>
                    <a:pt x="1932565" y="1076902"/>
                  </a:lnTo>
                  <a:lnTo>
                    <a:pt x="1938381" y="1031323"/>
                  </a:lnTo>
                  <a:lnTo>
                    <a:pt x="1941910" y="985096"/>
                  </a:lnTo>
                  <a:lnTo>
                    <a:pt x="1943100" y="938276"/>
                  </a:lnTo>
                  <a:lnTo>
                    <a:pt x="1941910" y="891438"/>
                  </a:lnTo>
                  <a:lnTo>
                    <a:pt x="1938381" y="845196"/>
                  </a:lnTo>
                  <a:lnTo>
                    <a:pt x="1932565" y="799603"/>
                  </a:lnTo>
                  <a:lnTo>
                    <a:pt x="1924521" y="754713"/>
                  </a:lnTo>
                  <a:lnTo>
                    <a:pt x="1914302" y="710579"/>
                  </a:lnTo>
                  <a:lnTo>
                    <a:pt x="1901965" y="667256"/>
                  </a:lnTo>
                  <a:lnTo>
                    <a:pt x="1887566" y="624796"/>
                  </a:lnTo>
                  <a:lnTo>
                    <a:pt x="1871159" y="583253"/>
                  </a:lnTo>
                  <a:lnTo>
                    <a:pt x="1852802" y="542682"/>
                  </a:lnTo>
                  <a:lnTo>
                    <a:pt x="1832548" y="503136"/>
                  </a:lnTo>
                  <a:lnTo>
                    <a:pt x="1810455" y="464669"/>
                  </a:lnTo>
                  <a:lnTo>
                    <a:pt x="1786577" y="427334"/>
                  </a:lnTo>
                  <a:lnTo>
                    <a:pt x="1760971" y="391185"/>
                  </a:lnTo>
                  <a:lnTo>
                    <a:pt x="1733692" y="356276"/>
                  </a:lnTo>
                  <a:lnTo>
                    <a:pt x="1704796" y="322660"/>
                  </a:lnTo>
                  <a:lnTo>
                    <a:pt x="1674337" y="290392"/>
                  </a:lnTo>
                  <a:lnTo>
                    <a:pt x="1642373" y="259525"/>
                  </a:lnTo>
                  <a:lnTo>
                    <a:pt x="1608959" y="230112"/>
                  </a:lnTo>
                  <a:lnTo>
                    <a:pt x="1574150" y="202207"/>
                  </a:lnTo>
                  <a:lnTo>
                    <a:pt x="1538001" y="175865"/>
                  </a:lnTo>
                  <a:lnTo>
                    <a:pt x="1500570" y="151138"/>
                  </a:lnTo>
                  <a:lnTo>
                    <a:pt x="1461911" y="128081"/>
                  </a:lnTo>
                  <a:lnTo>
                    <a:pt x="1422079" y="106747"/>
                  </a:lnTo>
                  <a:lnTo>
                    <a:pt x="1381132" y="87190"/>
                  </a:lnTo>
                  <a:lnTo>
                    <a:pt x="1339123" y="69464"/>
                  </a:lnTo>
                  <a:lnTo>
                    <a:pt x="1296110" y="53622"/>
                  </a:lnTo>
                  <a:lnTo>
                    <a:pt x="1252147" y="39718"/>
                  </a:lnTo>
                  <a:lnTo>
                    <a:pt x="1207290" y="27805"/>
                  </a:lnTo>
                  <a:lnTo>
                    <a:pt x="1161596" y="17939"/>
                  </a:lnTo>
                  <a:lnTo>
                    <a:pt x="1115119" y="10171"/>
                  </a:lnTo>
                  <a:lnTo>
                    <a:pt x="1067915" y="4556"/>
                  </a:lnTo>
                  <a:lnTo>
                    <a:pt x="1020040" y="1148"/>
                  </a:lnTo>
                  <a:lnTo>
                    <a:pt x="971550" y="0"/>
                  </a:lnTo>
                  <a:close/>
                </a:path>
              </a:pathLst>
            </a:custGeom>
            <a:solidFill>
              <a:srgbClr val="0D6CB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sp>
          <p:nvSpPr>
            <p:cNvPr id="53" name="object 22">
              <a:extLst>
                <a:ext uri="{FF2B5EF4-FFF2-40B4-BE49-F238E27FC236}">
                  <a16:creationId xmlns:a16="http://schemas.microsoft.com/office/drawing/2014/main" id="{4987EDB4-B791-6C62-759D-56D2453CCC7F}"/>
                </a:ext>
              </a:extLst>
            </p:cNvPr>
            <p:cNvSpPr/>
            <p:nvPr/>
          </p:nvSpPr>
          <p:spPr>
            <a:xfrm>
              <a:off x="2924175" y="4305300"/>
              <a:ext cx="1943100" cy="1876425"/>
            </a:xfrm>
            <a:custGeom>
              <a:avLst/>
              <a:gdLst/>
              <a:ahLst/>
              <a:cxnLst/>
              <a:rect l="l" t="t" r="r" b="b"/>
              <a:pathLst>
                <a:path w="1943100" h="1876425">
                  <a:moveTo>
                    <a:pt x="0" y="938276"/>
                  </a:moveTo>
                  <a:lnTo>
                    <a:pt x="1189" y="891438"/>
                  </a:lnTo>
                  <a:lnTo>
                    <a:pt x="4718" y="845196"/>
                  </a:lnTo>
                  <a:lnTo>
                    <a:pt x="10534" y="799603"/>
                  </a:lnTo>
                  <a:lnTo>
                    <a:pt x="18578" y="754713"/>
                  </a:lnTo>
                  <a:lnTo>
                    <a:pt x="28797" y="710579"/>
                  </a:lnTo>
                  <a:lnTo>
                    <a:pt x="41134" y="667256"/>
                  </a:lnTo>
                  <a:lnTo>
                    <a:pt x="55533" y="624796"/>
                  </a:lnTo>
                  <a:lnTo>
                    <a:pt x="71940" y="583253"/>
                  </a:lnTo>
                  <a:lnTo>
                    <a:pt x="90297" y="542682"/>
                  </a:lnTo>
                  <a:lnTo>
                    <a:pt x="110551" y="503136"/>
                  </a:lnTo>
                  <a:lnTo>
                    <a:pt x="132644" y="464669"/>
                  </a:lnTo>
                  <a:lnTo>
                    <a:pt x="156522" y="427334"/>
                  </a:lnTo>
                  <a:lnTo>
                    <a:pt x="182128" y="391185"/>
                  </a:lnTo>
                  <a:lnTo>
                    <a:pt x="209407" y="356276"/>
                  </a:lnTo>
                  <a:lnTo>
                    <a:pt x="238303" y="322660"/>
                  </a:lnTo>
                  <a:lnTo>
                    <a:pt x="268762" y="290392"/>
                  </a:lnTo>
                  <a:lnTo>
                    <a:pt x="300726" y="259525"/>
                  </a:lnTo>
                  <a:lnTo>
                    <a:pt x="334140" y="230112"/>
                  </a:lnTo>
                  <a:lnTo>
                    <a:pt x="368949" y="202207"/>
                  </a:lnTo>
                  <a:lnTo>
                    <a:pt x="405098" y="175865"/>
                  </a:lnTo>
                  <a:lnTo>
                    <a:pt x="442529" y="151138"/>
                  </a:lnTo>
                  <a:lnTo>
                    <a:pt x="481188" y="128081"/>
                  </a:lnTo>
                  <a:lnTo>
                    <a:pt x="521020" y="106747"/>
                  </a:lnTo>
                  <a:lnTo>
                    <a:pt x="561967" y="87190"/>
                  </a:lnTo>
                  <a:lnTo>
                    <a:pt x="603976" y="69464"/>
                  </a:lnTo>
                  <a:lnTo>
                    <a:pt x="646989" y="53622"/>
                  </a:lnTo>
                  <a:lnTo>
                    <a:pt x="690952" y="39718"/>
                  </a:lnTo>
                  <a:lnTo>
                    <a:pt x="735809" y="27805"/>
                  </a:lnTo>
                  <a:lnTo>
                    <a:pt x="781503" y="17939"/>
                  </a:lnTo>
                  <a:lnTo>
                    <a:pt x="827980" y="10171"/>
                  </a:lnTo>
                  <a:lnTo>
                    <a:pt x="875184" y="4556"/>
                  </a:lnTo>
                  <a:lnTo>
                    <a:pt x="923059" y="1148"/>
                  </a:lnTo>
                  <a:lnTo>
                    <a:pt x="971550" y="0"/>
                  </a:lnTo>
                  <a:lnTo>
                    <a:pt x="1020040" y="1148"/>
                  </a:lnTo>
                  <a:lnTo>
                    <a:pt x="1067915" y="4556"/>
                  </a:lnTo>
                  <a:lnTo>
                    <a:pt x="1115119" y="10171"/>
                  </a:lnTo>
                  <a:lnTo>
                    <a:pt x="1161596" y="17939"/>
                  </a:lnTo>
                  <a:lnTo>
                    <a:pt x="1207290" y="27805"/>
                  </a:lnTo>
                  <a:lnTo>
                    <a:pt x="1252147" y="39718"/>
                  </a:lnTo>
                  <a:lnTo>
                    <a:pt x="1296110" y="53622"/>
                  </a:lnTo>
                  <a:lnTo>
                    <a:pt x="1339123" y="69464"/>
                  </a:lnTo>
                  <a:lnTo>
                    <a:pt x="1381132" y="87190"/>
                  </a:lnTo>
                  <a:lnTo>
                    <a:pt x="1422079" y="106747"/>
                  </a:lnTo>
                  <a:lnTo>
                    <a:pt x="1461911" y="128081"/>
                  </a:lnTo>
                  <a:lnTo>
                    <a:pt x="1500570" y="151138"/>
                  </a:lnTo>
                  <a:lnTo>
                    <a:pt x="1538001" y="175865"/>
                  </a:lnTo>
                  <a:lnTo>
                    <a:pt x="1574150" y="202207"/>
                  </a:lnTo>
                  <a:lnTo>
                    <a:pt x="1608959" y="230112"/>
                  </a:lnTo>
                  <a:lnTo>
                    <a:pt x="1642373" y="259525"/>
                  </a:lnTo>
                  <a:lnTo>
                    <a:pt x="1674337" y="290392"/>
                  </a:lnTo>
                  <a:lnTo>
                    <a:pt x="1704796" y="322660"/>
                  </a:lnTo>
                  <a:lnTo>
                    <a:pt x="1733692" y="356276"/>
                  </a:lnTo>
                  <a:lnTo>
                    <a:pt x="1760971" y="391185"/>
                  </a:lnTo>
                  <a:lnTo>
                    <a:pt x="1786577" y="427334"/>
                  </a:lnTo>
                  <a:lnTo>
                    <a:pt x="1810455" y="464669"/>
                  </a:lnTo>
                  <a:lnTo>
                    <a:pt x="1832548" y="503136"/>
                  </a:lnTo>
                  <a:lnTo>
                    <a:pt x="1852802" y="542682"/>
                  </a:lnTo>
                  <a:lnTo>
                    <a:pt x="1871159" y="583253"/>
                  </a:lnTo>
                  <a:lnTo>
                    <a:pt x="1887566" y="624796"/>
                  </a:lnTo>
                  <a:lnTo>
                    <a:pt x="1901965" y="667256"/>
                  </a:lnTo>
                  <a:lnTo>
                    <a:pt x="1914302" y="710579"/>
                  </a:lnTo>
                  <a:lnTo>
                    <a:pt x="1924521" y="754713"/>
                  </a:lnTo>
                  <a:lnTo>
                    <a:pt x="1932565" y="799603"/>
                  </a:lnTo>
                  <a:lnTo>
                    <a:pt x="1938381" y="845196"/>
                  </a:lnTo>
                  <a:lnTo>
                    <a:pt x="1941910" y="891438"/>
                  </a:lnTo>
                  <a:lnTo>
                    <a:pt x="1943100" y="938276"/>
                  </a:lnTo>
                  <a:lnTo>
                    <a:pt x="1941910" y="985096"/>
                  </a:lnTo>
                  <a:lnTo>
                    <a:pt x="1938381" y="1031323"/>
                  </a:lnTo>
                  <a:lnTo>
                    <a:pt x="1932565" y="1076902"/>
                  </a:lnTo>
                  <a:lnTo>
                    <a:pt x="1924521" y="1121779"/>
                  </a:lnTo>
                  <a:lnTo>
                    <a:pt x="1914302" y="1165902"/>
                  </a:lnTo>
                  <a:lnTo>
                    <a:pt x="1901965" y="1209215"/>
                  </a:lnTo>
                  <a:lnTo>
                    <a:pt x="1887566" y="1251665"/>
                  </a:lnTo>
                  <a:lnTo>
                    <a:pt x="1871159" y="1293199"/>
                  </a:lnTo>
                  <a:lnTo>
                    <a:pt x="1852802" y="1333763"/>
                  </a:lnTo>
                  <a:lnTo>
                    <a:pt x="1832548" y="1373303"/>
                  </a:lnTo>
                  <a:lnTo>
                    <a:pt x="1810455" y="1411764"/>
                  </a:lnTo>
                  <a:lnTo>
                    <a:pt x="1786577" y="1449095"/>
                  </a:lnTo>
                  <a:lnTo>
                    <a:pt x="1760971" y="1485240"/>
                  </a:lnTo>
                  <a:lnTo>
                    <a:pt x="1733692" y="1520145"/>
                  </a:lnTo>
                  <a:lnTo>
                    <a:pt x="1704796" y="1553758"/>
                  </a:lnTo>
                  <a:lnTo>
                    <a:pt x="1674337" y="1586025"/>
                  </a:lnTo>
                  <a:lnTo>
                    <a:pt x="1642373" y="1616891"/>
                  </a:lnTo>
                  <a:lnTo>
                    <a:pt x="1608959" y="1646303"/>
                  </a:lnTo>
                  <a:lnTo>
                    <a:pt x="1574150" y="1674207"/>
                  </a:lnTo>
                  <a:lnTo>
                    <a:pt x="1538001" y="1700549"/>
                  </a:lnTo>
                  <a:lnTo>
                    <a:pt x="1500570" y="1725276"/>
                  </a:lnTo>
                  <a:lnTo>
                    <a:pt x="1461911" y="1748333"/>
                  </a:lnTo>
                  <a:lnTo>
                    <a:pt x="1422079" y="1769668"/>
                  </a:lnTo>
                  <a:lnTo>
                    <a:pt x="1381132" y="1789226"/>
                  </a:lnTo>
                  <a:lnTo>
                    <a:pt x="1339123" y="1806953"/>
                  </a:lnTo>
                  <a:lnTo>
                    <a:pt x="1296110" y="1822797"/>
                  </a:lnTo>
                  <a:lnTo>
                    <a:pt x="1252147" y="1836702"/>
                  </a:lnTo>
                  <a:lnTo>
                    <a:pt x="1207290" y="1848615"/>
                  </a:lnTo>
                  <a:lnTo>
                    <a:pt x="1161596" y="1858483"/>
                  </a:lnTo>
                  <a:lnTo>
                    <a:pt x="1115119" y="1866252"/>
                  </a:lnTo>
                  <a:lnTo>
                    <a:pt x="1067915" y="1871868"/>
                  </a:lnTo>
                  <a:lnTo>
                    <a:pt x="1020040" y="1875276"/>
                  </a:lnTo>
                  <a:lnTo>
                    <a:pt x="971550" y="1876425"/>
                  </a:lnTo>
                  <a:lnTo>
                    <a:pt x="923059" y="1875276"/>
                  </a:lnTo>
                  <a:lnTo>
                    <a:pt x="875184" y="1871868"/>
                  </a:lnTo>
                  <a:lnTo>
                    <a:pt x="827980" y="1866252"/>
                  </a:lnTo>
                  <a:lnTo>
                    <a:pt x="781503" y="1858483"/>
                  </a:lnTo>
                  <a:lnTo>
                    <a:pt x="735809" y="1848615"/>
                  </a:lnTo>
                  <a:lnTo>
                    <a:pt x="690952" y="1836702"/>
                  </a:lnTo>
                  <a:lnTo>
                    <a:pt x="646989" y="1822797"/>
                  </a:lnTo>
                  <a:lnTo>
                    <a:pt x="603976" y="1806953"/>
                  </a:lnTo>
                  <a:lnTo>
                    <a:pt x="561967" y="1789226"/>
                  </a:lnTo>
                  <a:lnTo>
                    <a:pt x="521020" y="1769668"/>
                  </a:lnTo>
                  <a:lnTo>
                    <a:pt x="481188" y="1748333"/>
                  </a:lnTo>
                  <a:lnTo>
                    <a:pt x="442529" y="1725276"/>
                  </a:lnTo>
                  <a:lnTo>
                    <a:pt x="405098" y="1700549"/>
                  </a:lnTo>
                  <a:lnTo>
                    <a:pt x="368949" y="1674207"/>
                  </a:lnTo>
                  <a:lnTo>
                    <a:pt x="334140" y="1646303"/>
                  </a:lnTo>
                  <a:lnTo>
                    <a:pt x="300726" y="1616891"/>
                  </a:lnTo>
                  <a:lnTo>
                    <a:pt x="268762" y="1586025"/>
                  </a:lnTo>
                  <a:lnTo>
                    <a:pt x="238303" y="1553758"/>
                  </a:lnTo>
                  <a:lnTo>
                    <a:pt x="209407" y="1520145"/>
                  </a:lnTo>
                  <a:lnTo>
                    <a:pt x="182128" y="1485240"/>
                  </a:lnTo>
                  <a:lnTo>
                    <a:pt x="156522" y="1449095"/>
                  </a:lnTo>
                  <a:lnTo>
                    <a:pt x="132644" y="1411764"/>
                  </a:lnTo>
                  <a:lnTo>
                    <a:pt x="110551" y="1373303"/>
                  </a:lnTo>
                  <a:lnTo>
                    <a:pt x="90297" y="1333763"/>
                  </a:lnTo>
                  <a:lnTo>
                    <a:pt x="71940" y="1293199"/>
                  </a:lnTo>
                  <a:lnTo>
                    <a:pt x="55533" y="1251665"/>
                  </a:lnTo>
                  <a:lnTo>
                    <a:pt x="41134" y="1209215"/>
                  </a:lnTo>
                  <a:lnTo>
                    <a:pt x="28797" y="1165902"/>
                  </a:lnTo>
                  <a:lnTo>
                    <a:pt x="18578" y="1121779"/>
                  </a:lnTo>
                  <a:lnTo>
                    <a:pt x="10534" y="1076902"/>
                  </a:lnTo>
                  <a:lnTo>
                    <a:pt x="4718" y="1031323"/>
                  </a:lnTo>
                  <a:lnTo>
                    <a:pt x="1189" y="985096"/>
                  </a:lnTo>
                  <a:lnTo>
                    <a:pt x="0" y="938276"/>
                  </a:lnTo>
                  <a:close/>
                </a:path>
              </a:pathLst>
            </a:custGeom>
            <a:ln w="19050">
              <a:solidFill>
                <a:srgbClr val="FFFFFF"/>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a typeface="+mn-ea"/>
                <a:cs typeface="+mn-cs"/>
              </a:endParaRPr>
            </a:p>
          </p:txBody>
        </p:sp>
      </p:grpSp>
      <p:sp>
        <p:nvSpPr>
          <p:cNvPr id="56" name="object 23">
            <a:extLst>
              <a:ext uri="{FF2B5EF4-FFF2-40B4-BE49-F238E27FC236}">
                <a16:creationId xmlns:a16="http://schemas.microsoft.com/office/drawing/2014/main" id="{719CB21C-8816-F967-DF8E-86D4D7E23963}"/>
              </a:ext>
            </a:extLst>
          </p:cNvPr>
          <p:cNvSpPr txBox="1"/>
          <p:nvPr/>
        </p:nvSpPr>
        <p:spPr>
          <a:xfrm>
            <a:off x="3229672" y="4693236"/>
            <a:ext cx="1362710" cy="821055"/>
          </a:xfrm>
          <a:prstGeom prst="rect">
            <a:avLst/>
          </a:prstGeom>
        </p:spPr>
        <p:txBody>
          <a:bodyPr vert="horz" wrap="square" lIns="0" tIns="15875" rIns="0" bIns="0" rtlCol="0">
            <a:spAutoFit/>
          </a:bodyPr>
          <a:lstStyle/>
          <a:p>
            <a:pPr marL="0" marR="0" lvl="0" indent="0" algn="ctr" defTabSz="914400" rtl="0" eaLnBrk="1" fontAlgn="auto" latinLnBrk="0" hangingPunct="1">
              <a:lnSpc>
                <a:spcPct val="100000"/>
              </a:lnSpc>
              <a:spcBef>
                <a:spcPts val="125"/>
              </a:spcBef>
              <a:spcAft>
                <a:spcPts val="0"/>
              </a:spcAft>
              <a:buClrTx/>
              <a:buSzTx/>
              <a:buFontTx/>
              <a:buNone/>
              <a:tabLst/>
              <a:defRPr/>
            </a:pPr>
            <a:r>
              <a:rPr kumimoji="0" sz="2750" b="1" i="0" u="none" strike="noStrike" kern="1200" cap="none" spc="-20" normalizeH="0" baseline="0" noProof="0">
                <a:ln>
                  <a:noFill/>
                </a:ln>
                <a:solidFill>
                  <a:srgbClr val="FFFFFF"/>
                </a:solidFill>
                <a:effectLst/>
                <a:uLnTx/>
                <a:uFillTx/>
                <a:latin typeface="Calibri"/>
                <a:ea typeface="+mn-ea"/>
                <a:cs typeface="Calibri"/>
              </a:rPr>
              <a:t>Fair</a:t>
            </a:r>
            <a:endParaRPr kumimoji="0" sz="2750" b="0" i="0" u="none" strike="noStrike" kern="1200" cap="none" spc="0" normalizeH="0" baseline="0" noProof="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100000"/>
              </a:lnSpc>
              <a:spcBef>
                <a:spcPts val="55"/>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Calibri Light"/>
                <a:ea typeface="+mn-ea"/>
                <a:cs typeface="Calibri Light"/>
              </a:rPr>
              <a:t>for</a:t>
            </a:r>
            <a:r>
              <a:rPr kumimoji="0" sz="2400" b="0" i="0" u="none" strike="noStrike" kern="1200" cap="none" spc="-50" normalizeH="0" baseline="0" noProof="0">
                <a:ln>
                  <a:noFill/>
                </a:ln>
                <a:solidFill>
                  <a:srgbClr val="FFFFFF"/>
                </a:solidFill>
                <a:effectLst/>
                <a:uLnTx/>
                <a:uFillTx/>
                <a:latin typeface="Calibri Light"/>
                <a:ea typeface="+mn-ea"/>
                <a:cs typeface="Calibri Light"/>
              </a:rPr>
              <a:t> </a:t>
            </a:r>
            <a:r>
              <a:rPr kumimoji="0" sz="2400" b="0" i="0" u="none" strike="noStrike" kern="1200" cap="none" spc="-10" normalizeH="0" baseline="0" noProof="0">
                <a:ln>
                  <a:noFill/>
                </a:ln>
                <a:solidFill>
                  <a:srgbClr val="FFFFFF"/>
                </a:solidFill>
                <a:effectLst/>
                <a:uLnTx/>
                <a:uFillTx/>
                <a:latin typeface="Calibri Light"/>
                <a:ea typeface="+mn-ea"/>
                <a:cs typeface="Calibri Light"/>
              </a:rPr>
              <a:t>schools</a:t>
            </a:r>
            <a:endParaRPr kumimoji="0" sz="2400" b="0" i="0" u="none" strike="noStrike" kern="1200" cap="none" spc="0" normalizeH="0" baseline="0" noProof="0">
              <a:ln>
                <a:noFill/>
              </a:ln>
              <a:solidFill>
                <a:prstClr val="black"/>
              </a:solidFill>
              <a:effectLst/>
              <a:uLnTx/>
              <a:uFillTx/>
              <a:latin typeface="Calibri Light"/>
              <a:ea typeface="+mn-ea"/>
              <a:cs typeface="Calibri Light"/>
            </a:endParaRPr>
          </a:p>
        </p:txBody>
      </p:sp>
      <p:sp>
        <p:nvSpPr>
          <p:cNvPr id="60" name="object 24">
            <a:extLst>
              <a:ext uri="{FF2B5EF4-FFF2-40B4-BE49-F238E27FC236}">
                <a16:creationId xmlns:a16="http://schemas.microsoft.com/office/drawing/2014/main" id="{EFA2A4EB-9586-FBB2-79FA-6959F7884164}"/>
              </a:ext>
            </a:extLst>
          </p:cNvPr>
          <p:cNvSpPr txBox="1"/>
          <p:nvPr/>
        </p:nvSpPr>
        <p:spPr>
          <a:xfrm>
            <a:off x="5376608" y="3635898"/>
            <a:ext cx="1155065" cy="103314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sz="6600" b="0" i="1" u="none" strike="noStrike" kern="1200" cap="none" spc="-35" normalizeH="0" baseline="0" noProof="0">
                <a:ln>
                  <a:noFill/>
                </a:ln>
                <a:solidFill>
                  <a:prstClr val="black"/>
                </a:solidFill>
                <a:effectLst/>
                <a:uLnTx/>
                <a:uFillTx/>
                <a:latin typeface="Calibri"/>
                <a:ea typeface="+mn-ea"/>
                <a:cs typeface="Calibri"/>
              </a:rPr>
              <a:t>A-</a:t>
            </a:r>
            <a:r>
              <a:rPr kumimoji="0" sz="6600" b="0" i="1" u="none" strike="noStrike" kern="1200" cap="none" spc="-50" normalizeH="0" baseline="0" noProof="0">
                <a:ln>
                  <a:noFill/>
                </a:ln>
                <a:solidFill>
                  <a:prstClr val="black"/>
                </a:solidFill>
                <a:effectLst/>
                <a:uLnTx/>
                <a:uFillTx/>
                <a:latin typeface="Calibri"/>
                <a:ea typeface="+mn-ea"/>
                <a:cs typeface="Calibri"/>
              </a:rPr>
              <a:t>F</a:t>
            </a:r>
            <a:endParaRPr kumimoji="0" sz="6600" b="0" i="0" u="none" strike="noStrike" kern="1200" cap="none" spc="0" normalizeH="0" baseline="0" noProof="0">
              <a:ln>
                <a:noFill/>
              </a:ln>
              <a:solidFill>
                <a:prstClr val="black"/>
              </a:solidFill>
              <a:effectLst/>
              <a:uLnTx/>
              <a:uFillTx/>
              <a:latin typeface="Calibri"/>
              <a:ea typeface="+mn-ea"/>
              <a:cs typeface="Calibri"/>
            </a:endParaRPr>
          </a:p>
        </p:txBody>
      </p:sp>
      <p:sp>
        <p:nvSpPr>
          <p:cNvPr id="62" name="object 25">
            <a:extLst>
              <a:ext uri="{FF2B5EF4-FFF2-40B4-BE49-F238E27FC236}">
                <a16:creationId xmlns:a16="http://schemas.microsoft.com/office/drawing/2014/main" id="{54396799-6E31-E750-1395-E3F88321F39C}"/>
              </a:ext>
            </a:extLst>
          </p:cNvPr>
          <p:cNvSpPr txBox="1"/>
          <p:nvPr/>
        </p:nvSpPr>
        <p:spPr>
          <a:xfrm>
            <a:off x="414654" y="4596399"/>
            <a:ext cx="2362835" cy="1101090"/>
          </a:xfrm>
          <a:prstGeom prst="rect">
            <a:avLst/>
          </a:prstGeom>
        </p:spPr>
        <p:txBody>
          <a:bodyPr vert="horz" wrap="square" lIns="0" tIns="14605" rIns="0" bIns="0" rtlCol="0">
            <a:spAutoFit/>
          </a:bodyPr>
          <a:lstStyle/>
          <a:p>
            <a:pPr marL="12700" marR="5080" lvl="0" indent="0" algn="l" defTabSz="914400" rtl="0" eaLnBrk="1" fontAlgn="auto" latinLnBrk="0" hangingPunct="1">
              <a:lnSpc>
                <a:spcPct val="100600"/>
              </a:lnSpc>
              <a:spcBef>
                <a:spcPts val="115"/>
              </a:spcBef>
              <a:spcAft>
                <a:spcPts val="0"/>
              </a:spcAft>
              <a:buClrTx/>
              <a:buSzTx/>
              <a:buFontTx/>
              <a:buNone/>
              <a:tabLst/>
              <a:defRPr/>
            </a:pPr>
            <a:r>
              <a:rPr kumimoji="0" sz="1400" b="0" i="0" u="none" strike="noStrike" kern="1200" cap="none" spc="0" normalizeH="0" baseline="0" noProof="0">
                <a:ln>
                  <a:noFill/>
                </a:ln>
                <a:solidFill>
                  <a:prstClr val="black"/>
                </a:solidFill>
                <a:effectLst/>
                <a:uLnTx/>
                <a:uFillTx/>
                <a:latin typeface="Courier New"/>
                <a:ea typeface="+mn-ea"/>
                <a:cs typeface="Courier New"/>
              </a:rPr>
              <a:t>39.054(b)</a:t>
            </a:r>
            <a:r>
              <a:rPr kumimoji="0" sz="1400" b="0" i="0" u="none" strike="noStrike" kern="1200" cap="none" spc="-105" normalizeH="0" baseline="0" noProof="0">
                <a:ln>
                  <a:noFill/>
                </a:ln>
                <a:solidFill>
                  <a:prstClr val="black"/>
                </a:solidFill>
                <a:effectLst/>
                <a:uLnTx/>
                <a:uFillTx/>
                <a:latin typeface="Courier New"/>
                <a:ea typeface="+mn-ea"/>
                <a:cs typeface="Courier New"/>
              </a:rPr>
              <a:t> </a:t>
            </a:r>
            <a:r>
              <a:rPr kumimoji="0" sz="1400" b="0" i="0" u="none" strike="noStrike" kern="1200" cap="none" spc="-20" normalizeH="0" baseline="0" noProof="0">
                <a:ln>
                  <a:noFill/>
                </a:ln>
                <a:solidFill>
                  <a:prstClr val="black"/>
                </a:solidFill>
                <a:effectLst/>
                <a:uLnTx/>
                <a:uFillTx/>
                <a:latin typeface="Courier New"/>
                <a:ea typeface="+mn-ea"/>
                <a:cs typeface="Courier New"/>
              </a:rPr>
              <a:t>“the </a:t>
            </a:r>
            <a:r>
              <a:rPr kumimoji="0" sz="1400" b="0" i="0" u="none" strike="noStrike" kern="1200" cap="none" spc="-10" normalizeH="0" baseline="0" noProof="0">
                <a:ln>
                  <a:noFill/>
                </a:ln>
                <a:solidFill>
                  <a:prstClr val="black"/>
                </a:solidFill>
                <a:effectLst/>
                <a:uLnTx/>
                <a:uFillTx/>
                <a:latin typeface="Courier New"/>
                <a:ea typeface="+mn-ea"/>
                <a:cs typeface="Courier New"/>
              </a:rPr>
              <a:t>mathematical </a:t>
            </a:r>
            <a:r>
              <a:rPr kumimoji="0" sz="1400" b="0" i="0" u="none" strike="noStrike" kern="1200" cap="none" spc="0" normalizeH="0" baseline="0" noProof="0">
                <a:ln>
                  <a:noFill/>
                </a:ln>
                <a:solidFill>
                  <a:prstClr val="black"/>
                </a:solidFill>
                <a:effectLst/>
                <a:uLnTx/>
                <a:uFillTx/>
                <a:latin typeface="Courier New"/>
                <a:ea typeface="+mn-ea"/>
                <a:cs typeface="Courier New"/>
              </a:rPr>
              <a:t>possibility</a:t>
            </a:r>
            <a:r>
              <a:rPr kumimoji="0" sz="1400" b="0" i="0" u="none" strike="noStrike" kern="1200" cap="none" spc="-80"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that</a:t>
            </a:r>
            <a:r>
              <a:rPr kumimoji="0" sz="1400" b="0" i="0" u="none" strike="noStrike" kern="1200" cap="none" spc="-75" normalizeH="0" baseline="0" noProof="0">
                <a:ln>
                  <a:noFill/>
                </a:ln>
                <a:solidFill>
                  <a:prstClr val="black"/>
                </a:solidFill>
                <a:effectLst/>
                <a:uLnTx/>
                <a:uFillTx/>
                <a:latin typeface="Courier New"/>
                <a:ea typeface="+mn-ea"/>
                <a:cs typeface="Courier New"/>
              </a:rPr>
              <a:t> </a:t>
            </a:r>
            <a:r>
              <a:rPr kumimoji="0" sz="1400" b="0" i="0" u="none" strike="noStrike" kern="1200" cap="none" spc="-25" normalizeH="0" baseline="0" noProof="0">
                <a:ln>
                  <a:noFill/>
                </a:ln>
                <a:solidFill>
                  <a:prstClr val="black"/>
                </a:solidFill>
                <a:effectLst/>
                <a:uLnTx/>
                <a:uFillTx/>
                <a:latin typeface="Courier New"/>
                <a:ea typeface="+mn-ea"/>
                <a:cs typeface="Courier New"/>
              </a:rPr>
              <a:t>all </a:t>
            </a:r>
            <a:r>
              <a:rPr kumimoji="0" sz="1400" b="0" i="0" u="none" strike="noStrike" kern="1200" cap="none" spc="0" normalizeH="0" baseline="0" noProof="0">
                <a:ln>
                  <a:noFill/>
                </a:ln>
                <a:solidFill>
                  <a:prstClr val="black"/>
                </a:solidFill>
                <a:effectLst/>
                <a:uLnTx/>
                <a:uFillTx/>
                <a:latin typeface="Courier New"/>
                <a:ea typeface="+mn-ea"/>
                <a:cs typeface="Courier New"/>
              </a:rPr>
              <a:t>districts</a:t>
            </a:r>
            <a:r>
              <a:rPr kumimoji="0" sz="1400" b="0" i="0" u="none" strike="noStrike" kern="1200" cap="none" spc="-55"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and</a:t>
            </a:r>
            <a:r>
              <a:rPr kumimoji="0" sz="1400" b="0" i="0" u="none" strike="noStrike" kern="1200" cap="none" spc="-120" normalizeH="0" baseline="0" noProof="0">
                <a:ln>
                  <a:noFill/>
                </a:ln>
                <a:solidFill>
                  <a:prstClr val="black"/>
                </a:solidFill>
                <a:effectLst/>
                <a:uLnTx/>
                <a:uFillTx/>
                <a:latin typeface="Courier New"/>
                <a:ea typeface="+mn-ea"/>
                <a:cs typeface="Courier New"/>
              </a:rPr>
              <a:t> </a:t>
            </a:r>
            <a:r>
              <a:rPr kumimoji="0" sz="1400" b="0" i="0" u="none" strike="noStrike" kern="1200" cap="none" spc="-10" normalizeH="0" baseline="0" noProof="0">
                <a:ln>
                  <a:noFill/>
                </a:ln>
                <a:solidFill>
                  <a:prstClr val="black"/>
                </a:solidFill>
                <a:effectLst/>
                <a:uLnTx/>
                <a:uFillTx/>
                <a:latin typeface="Courier New"/>
                <a:ea typeface="+mn-ea"/>
                <a:cs typeface="Courier New"/>
              </a:rPr>
              <a:t>campuses </a:t>
            </a:r>
            <a:r>
              <a:rPr kumimoji="0" sz="1400" b="0" i="0" u="none" strike="noStrike" kern="1200" cap="none" spc="0" normalizeH="0" baseline="0" noProof="0">
                <a:ln>
                  <a:noFill/>
                </a:ln>
                <a:solidFill>
                  <a:prstClr val="black"/>
                </a:solidFill>
                <a:effectLst/>
                <a:uLnTx/>
                <a:uFillTx/>
                <a:latin typeface="Courier New"/>
                <a:ea typeface="+mn-ea"/>
                <a:cs typeface="Courier New"/>
              </a:rPr>
              <a:t>receive</a:t>
            </a:r>
            <a:r>
              <a:rPr kumimoji="0" sz="1400" b="0" i="0" u="none" strike="noStrike" kern="1200" cap="none" spc="-55"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an</a:t>
            </a:r>
            <a:r>
              <a:rPr kumimoji="0" sz="1400" b="0" i="0" u="none" strike="noStrike" kern="1200" cap="none" spc="-50"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A</a:t>
            </a:r>
            <a:r>
              <a:rPr kumimoji="0" sz="1400" b="0" i="0" u="none" strike="noStrike" kern="1200" cap="none" spc="-50" normalizeH="0" baseline="0" noProof="0">
                <a:ln>
                  <a:noFill/>
                </a:ln>
                <a:solidFill>
                  <a:prstClr val="black"/>
                </a:solidFill>
                <a:effectLst/>
                <a:uLnTx/>
                <a:uFillTx/>
                <a:latin typeface="Courier New"/>
                <a:ea typeface="+mn-ea"/>
                <a:cs typeface="Courier New"/>
              </a:rPr>
              <a:t> </a:t>
            </a:r>
            <a:r>
              <a:rPr kumimoji="0" sz="1400" b="0" i="0" u="none" strike="noStrike" kern="1200" cap="none" spc="-10" normalizeH="0" baseline="0" noProof="0">
                <a:ln>
                  <a:noFill/>
                </a:ln>
                <a:solidFill>
                  <a:prstClr val="black"/>
                </a:solidFill>
                <a:effectLst/>
                <a:uLnTx/>
                <a:uFillTx/>
                <a:latin typeface="Courier New"/>
                <a:ea typeface="+mn-ea"/>
                <a:cs typeface="Courier New"/>
              </a:rPr>
              <a:t>rating”</a:t>
            </a:r>
            <a:endParaRPr kumimoji="0" sz="1400" b="0" i="0" u="none" strike="noStrike" kern="1200" cap="none" spc="0" normalizeH="0" baseline="0" noProof="0">
              <a:ln>
                <a:noFill/>
              </a:ln>
              <a:solidFill>
                <a:prstClr val="black"/>
              </a:solidFill>
              <a:effectLst/>
              <a:uLnTx/>
              <a:uFillTx/>
              <a:latin typeface="Courier New"/>
              <a:ea typeface="+mn-ea"/>
              <a:cs typeface="Courier New"/>
            </a:endParaRPr>
          </a:p>
        </p:txBody>
      </p:sp>
      <p:sp>
        <p:nvSpPr>
          <p:cNvPr id="64" name="object 26">
            <a:extLst>
              <a:ext uri="{FF2B5EF4-FFF2-40B4-BE49-F238E27FC236}">
                <a16:creationId xmlns:a16="http://schemas.microsoft.com/office/drawing/2014/main" id="{62A7EDD9-B7A6-0787-A0B5-4C6805E5CA4F}"/>
              </a:ext>
            </a:extLst>
          </p:cNvPr>
          <p:cNvSpPr txBox="1"/>
          <p:nvPr/>
        </p:nvSpPr>
        <p:spPr>
          <a:xfrm>
            <a:off x="7217741" y="1722092"/>
            <a:ext cx="3687143" cy="1755736"/>
          </a:xfrm>
          <a:prstGeom prst="rect">
            <a:avLst/>
          </a:prstGeom>
        </p:spPr>
        <p:txBody>
          <a:bodyPr vert="horz" wrap="square" lIns="0" tIns="14604" rIns="0" bIns="0" rtlCol="0" anchor="t">
            <a:spAutoFit/>
          </a:bodyPr>
          <a:lstStyle/>
          <a:p>
            <a:pPr marL="12700" marR="5080" lvl="0" indent="0" algn="l" defTabSz="914400" rtl="0" eaLnBrk="1" fontAlgn="auto" latinLnBrk="0" hangingPunct="1">
              <a:lnSpc>
                <a:spcPct val="100600"/>
              </a:lnSpc>
              <a:spcBef>
                <a:spcPts val="114"/>
              </a:spcBef>
              <a:spcAft>
                <a:spcPts val="0"/>
              </a:spcAft>
              <a:buClrTx/>
              <a:buSzTx/>
              <a:buFontTx/>
              <a:buNone/>
              <a:tabLst/>
              <a:defRPr/>
            </a:pPr>
            <a:r>
              <a:rPr kumimoji="0" sz="1400" b="0" i="0" u="none" strike="noStrike" kern="1200" cap="none" spc="0" normalizeH="0" baseline="0" noProof="0">
                <a:ln>
                  <a:noFill/>
                </a:ln>
                <a:solidFill>
                  <a:prstClr val="black"/>
                </a:solidFill>
                <a:effectLst/>
                <a:uLnTx/>
                <a:uFillTx/>
                <a:latin typeface="Courier New"/>
                <a:ea typeface="+mn-ea"/>
                <a:cs typeface="Courier New"/>
              </a:rPr>
              <a:t>39.053(f)</a:t>
            </a:r>
            <a:r>
              <a:rPr kumimoji="0" sz="1400" b="0" i="0" u="none" strike="noStrike" kern="1200" cap="none" spc="-60" normalizeH="0" baseline="0" noProof="0">
                <a:ln>
                  <a:noFill/>
                </a:ln>
                <a:solidFill>
                  <a:prstClr val="black"/>
                </a:solidFill>
                <a:effectLst/>
                <a:uLnTx/>
                <a:uFillTx/>
                <a:latin typeface="Courier New"/>
                <a:ea typeface="+mn-ea"/>
                <a:cs typeface="Courier New"/>
              </a:rPr>
              <a:t> </a:t>
            </a:r>
            <a:r>
              <a:rPr kumimoji="0" sz="1400" b="0" i="0" u="none" strike="noStrike" kern="1200" cap="none" spc="-10" normalizeH="0" baseline="0" noProof="0">
                <a:ln>
                  <a:noFill/>
                </a:ln>
                <a:solidFill>
                  <a:prstClr val="black"/>
                </a:solidFill>
                <a:effectLst/>
                <a:uLnTx/>
                <a:uFillTx/>
                <a:latin typeface="Courier New"/>
                <a:ea typeface="+mn-ea"/>
                <a:cs typeface="Courier New"/>
              </a:rPr>
              <a:t>“eliminating </a:t>
            </a:r>
            <a:r>
              <a:rPr kumimoji="0" sz="1400" b="0" i="0" u="none" strike="noStrike" kern="1200" cap="none" spc="0" normalizeH="0" baseline="0" noProof="0">
                <a:ln>
                  <a:noFill/>
                </a:ln>
                <a:solidFill>
                  <a:prstClr val="black"/>
                </a:solidFill>
                <a:effectLst/>
                <a:uLnTx/>
                <a:uFillTx/>
                <a:latin typeface="Courier New"/>
                <a:ea typeface="+mn-ea"/>
                <a:cs typeface="Courier New"/>
              </a:rPr>
              <a:t>achievement</a:t>
            </a:r>
            <a:r>
              <a:rPr kumimoji="0" sz="1400" b="0" i="0" u="none" strike="noStrike" kern="1200" cap="none" spc="-50"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gaps</a:t>
            </a:r>
            <a:r>
              <a:rPr kumimoji="0" sz="1400" b="0" i="0" u="none" strike="noStrike" kern="1200" cap="none" spc="-45" normalizeH="0" baseline="0" noProof="0">
                <a:ln>
                  <a:noFill/>
                </a:ln>
                <a:solidFill>
                  <a:prstClr val="black"/>
                </a:solidFill>
                <a:effectLst/>
                <a:uLnTx/>
                <a:uFillTx/>
                <a:latin typeface="Courier New"/>
                <a:ea typeface="+mn-ea"/>
                <a:cs typeface="Courier New"/>
              </a:rPr>
              <a:t> </a:t>
            </a:r>
            <a:r>
              <a:rPr kumimoji="0" sz="1400" b="0" i="0" u="none" strike="noStrike" kern="1200" cap="none" spc="0" normalizeH="0" baseline="0" noProof="0">
                <a:ln>
                  <a:noFill/>
                </a:ln>
                <a:solidFill>
                  <a:prstClr val="black"/>
                </a:solidFill>
                <a:effectLst/>
                <a:uLnTx/>
                <a:uFillTx/>
                <a:latin typeface="Courier New"/>
                <a:ea typeface="+mn-ea"/>
                <a:cs typeface="Courier New"/>
              </a:rPr>
              <a:t>...</a:t>
            </a:r>
            <a:r>
              <a:rPr kumimoji="0" lang="en-US" sz="1400" b="0" i="0" u="none" strike="noStrike" kern="1200" cap="none" spc="25" normalizeH="0" baseline="0" noProof="0">
                <a:ln>
                  <a:noFill/>
                </a:ln>
                <a:solidFill>
                  <a:prstClr val="black"/>
                </a:solidFill>
                <a:effectLst/>
                <a:uLnTx/>
                <a:uFillTx/>
                <a:latin typeface="Courier New"/>
                <a:ea typeface="+mn-ea"/>
                <a:cs typeface="Courier New"/>
              </a:rPr>
              <a:t> </a:t>
            </a:r>
            <a:r>
              <a:rPr kumimoji="0" lang="en-US" sz="1400" i="0" u="none" strike="noStrike" kern="1200" cap="none" spc="25" normalizeH="0" baseline="0" noProof="0">
                <a:ln>
                  <a:noFill/>
                </a:ln>
                <a:solidFill>
                  <a:schemeClr val="tx1"/>
                </a:solidFill>
                <a:effectLst/>
                <a:uLnTx/>
                <a:uFillTx/>
                <a:latin typeface="Courier New"/>
                <a:ea typeface="+mn-ea"/>
                <a:cs typeface="Courier New"/>
              </a:rPr>
              <a:t>and ensuring this state ranks nationally in the top five states in preparing students for postsecondary success and on the National Assessment of Educational Progress or its successor assessment</a:t>
            </a:r>
            <a:r>
              <a:rPr kumimoji="0" sz="1400" i="0" u="none" strike="noStrike" kern="1200" cap="none" spc="-10" normalizeH="0" baseline="0" noProof="0">
                <a:ln>
                  <a:noFill/>
                </a:ln>
                <a:solidFill>
                  <a:schemeClr val="tx1"/>
                </a:solidFill>
                <a:effectLst/>
                <a:uLnTx/>
                <a:uFillTx/>
                <a:latin typeface="Courier New"/>
                <a:ea typeface="+mn-ea"/>
                <a:cs typeface="Courier New"/>
              </a:rPr>
              <a:t>”</a:t>
            </a:r>
            <a:endParaRPr kumimoji="0" sz="1400" i="0" u="none" strike="noStrike" kern="1200" cap="none" spc="0" normalizeH="0" baseline="0" noProof="0">
              <a:ln>
                <a:noFill/>
              </a:ln>
              <a:solidFill>
                <a:schemeClr val="tx1"/>
              </a:solidFill>
              <a:effectLst/>
              <a:uLnTx/>
              <a:uFillTx/>
              <a:latin typeface="Courier New"/>
              <a:ea typeface="+mn-ea"/>
              <a:cs typeface="Courier New"/>
            </a:endParaRPr>
          </a:p>
        </p:txBody>
      </p:sp>
      <p:sp>
        <p:nvSpPr>
          <p:cNvPr id="3" name="Slide Number Placeholder 2">
            <a:extLst>
              <a:ext uri="{FF2B5EF4-FFF2-40B4-BE49-F238E27FC236}">
                <a16:creationId xmlns:a16="http://schemas.microsoft.com/office/drawing/2014/main" id="{A94ACB77-1109-7082-7B19-A57240C821E5}"/>
              </a:ext>
            </a:extLst>
          </p:cNvPr>
          <p:cNvSpPr>
            <a:spLocks noGrp="1"/>
          </p:cNvSpPr>
          <p:nvPr>
            <p:ph type="sldNum" sz="quarter" idx="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126A4-BD19-47E2-8A0E-0DE1B9D8C925}" type="slidenum">
              <a:rPr kumimoji="0" lang="en-US" sz="1200" b="0" i="0" u="none" strike="noStrike" kern="1200" cap="none" spc="0" normalizeH="0" baseline="0" noProof="0" smtClean="0">
                <a:ln>
                  <a:noFill/>
                </a:ln>
                <a:solidFill>
                  <a:prstClr val="black">
                    <a:lumMod val="50000"/>
                    <a:lumOff val="50000"/>
                  </a:prstClr>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lumMod val="50000"/>
                  <a:lumOff val="50000"/>
                </a:prstClr>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538269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8134" y="27622"/>
            <a:ext cx="11555730" cy="642483"/>
          </a:xfrm>
          <a:prstGeom prst="rect">
            <a:avLst/>
          </a:prstGeom>
        </p:spPr>
        <p:txBody>
          <a:bodyPr vert="horz" wrap="square" lIns="0" tIns="240029" rIns="0" bIns="0" rtlCol="0" anchor="t">
            <a:spAutoFit/>
          </a:bodyPr>
          <a:lstStyle/>
          <a:p>
            <a:pPr marL="59055">
              <a:lnSpc>
                <a:spcPct val="100000"/>
              </a:lnSpc>
              <a:spcBef>
                <a:spcPts val="125"/>
              </a:spcBef>
            </a:pPr>
            <a:r>
              <a:rPr sz="2600" b="1" i="1"/>
              <a:t>A–F</a:t>
            </a:r>
            <a:r>
              <a:rPr sz="2600" b="1" spc="-20"/>
              <a:t> </a:t>
            </a:r>
            <a:r>
              <a:rPr sz="2600" b="1"/>
              <a:t>is</a:t>
            </a:r>
            <a:r>
              <a:rPr sz="2600" b="1" spc="-120"/>
              <a:t> </a:t>
            </a:r>
            <a:r>
              <a:rPr sz="2600" b="1"/>
              <a:t>a</a:t>
            </a:r>
            <a:r>
              <a:rPr sz="2600" b="1" spc="35"/>
              <a:t> </a:t>
            </a:r>
            <a:r>
              <a:rPr sz="2600" b="1"/>
              <a:t>tool</a:t>
            </a:r>
            <a:r>
              <a:rPr sz="2600" b="1" spc="-130"/>
              <a:t> </a:t>
            </a:r>
            <a:r>
              <a:rPr sz="2600" b="1"/>
              <a:t>to</a:t>
            </a:r>
            <a:r>
              <a:rPr sz="2600" b="1" spc="-90"/>
              <a:t> </a:t>
            </a:r>
            <a:r>
              <a:rPr sz="2600" b="1"/>
              <a:t>help</a:t>
            </a:r>
            <a:r>
              <a:rPr sz="2600" b="1" spc="-20"/>
              <a:t> </a:t>
            </a:r>
            <a:r>
              <a:rPr sz="2600" b="1" spc="-70"/>
              <a:t>Texas</a:t>
            </a:r>
            <a:r>
              <a:rPr sz="2600" b="1" spc="-40"/>
              <a:t> </a:t>
            </a:r>
            <a:r>
              <a:rPr sz="2600" b="1"/>
              <a:t>meet</a:t>
            </a:r>
            <a:r>
              <a:rPr sz="2600" b="1" spc="-35"/>
              <a:t> </a:t>
            </a:r>
            <a:r>
              <a:rPr sz="2600" b="1"/>
              <a:t>continuously</a:t>
            </a:r>
            <a:r>
              <a:rPr sz="2600" b="1" spc="-250"/>
              <a:t> </a:t>
            </a:r>
            <a:r>
              <a:rPr sz="2600" b="1"/>
              <a:t>improved</a:t>
            </a:r>
            <a:r>
              <a:rPr sz="2600" b="1" spc="-20"/>
              <a:t> </a:t>
            </a:r>
            <a:r>
              <a:rPr sz="2600" b="1"/>
              <a:t>goals</a:t>
            </a:r>
            <a:r>
              <a:rPr sz="2600" b="1" spc="-40"/>
              <a:t> </a:t>
            </a:r>
            <a:r>
              <a:rPr sz="2600" b="1"/>
              <a:t>for</a:t>
            </a:r>
            <a:r>
              <a:rPr sz="2600" b="1" spc="-5"/>
              <a:t> </a:t>
            </a:r>
            <a:r>
              <a:rPr sz="2600" b="1" spc="-10"/>
              <a:t>children</a:t>
            </a:r>
            <a:endParaRPr lang="en-US" sz="2600" b="1">
              <a:ea typeface="Calibri Light"/>
            </a:endParaRPr>
          </a:p>
        </p:txBody>
      </p:sp>
      <p:sp>
        <p:nvSpPr>
          <p:cNvPr id="3" name="object 3"/>
          <p:cNvSpPr txBox="1"/>
          <p:nvPr/>
        </p:nvSpPr>
        <p:spPr>
          <a:xfrm>
            <a:off x="364490" y="1483677"/>
            <a:ext cx="11386820" cy="4308475"/>
          </a:xfrm>
          <a:prstGeom prst="rect">
            <a:avLst/>
          </a:prstGeom>
        </p:spPr>
        <p:txBody>
          <a:bodyPr vert="horz" wrap="square" lIns="0" tIns="12065" rIns="0" bIns="0" rtlCol="0">
            <a:spAutoFit/>
          </a:bodyPr>
          <a:lstStyle/>
          <a:p>
            <a:pPr marL="12700" marR="5080">
              <a:lnSpc>
                <a:spcPct val="110700"/>
              </a:lnSpc>
              <a:spcBef>
                <a:spcPts val="95"/>
              </a:spcBef>
            </a:pPr>
            <a:r>
              <a:rPr sz="2600">
                <a:solidFill>
                  <a:srgbClr val="F05F38"/>
                </a:solidFill>
                <a:latin typeface="Calibri"/>
                <a:cs typeface="Calibri"/>
              </a:rPr>
              <a:t>There</a:t>
            </a:r>
            <a:r>
              <a:rPr sz="2600" spc="-70">
                <a:solidFill>
                  <a:srgbClr val="F05F38"/>
                </a:solidFill>
                <a:latin typeface="Calibri"/>
                <a:cs typeface="Calibri"/>
              </a:rPr>
              <a:t> </a:t>
            </a:r>
            <a:r>
              <a:rPr sz="2600">
                <a:solidFill>
                  <a:srgbClr val="F05F38"/>
                </a:solidFill>
                <a:latin typeface="Calibri"/>
                <a:cs typeface="Calibri"/>
              </a:rPr>
              <a:t>are</a:t>
            </a:r>
            <a:r>
              <a:rPr sz="2600" spc="-120">
                <a:solidFill>
                  <a:srgbClr val="F05F38"/>
                </a:solidFill>
                <a:latin typeface="Calibri"/>
                <a:cs typeface="Calibri"/>
              </a:rPr>
              <a:t> </a:t>
            </a:r>
            <a:r>
              <a:rPr sz="2600" spc="-10">
                <a:solidFill>
                  <a:srgbClr val="F05F38"/>
                </a:solidFill>
                <a:latin typeface="Calibri"/>
                <a:cs typeface="Calibri"/>
              </a:rPr>
              <a:t>several</a:t>
            </a:r>
            <a:r>
              <a:rPr sz="2600" spc="-95">
                <a:solidFill>
                  <a:srgbClr val="F05F38"/>
                </a:solidFill>
                <a:latin typeface="Calibri"/>
                <a:cs typeface="Calibri"/>
              </a:rPr>
              <a:t> </a:t>
            </a:r>
            <a:r>
              <a:rPr sz="2600">
                <a:solidFill>
                  <a:srgbClr val="F05F38"/>
                </a:solidFill>
                <a:latin typeface="Calibri"/>
                <a:cs typeface="Calibri"/>
              </a:rPr>
              <a:t>key</a:t>
            </a:r>
            <a:r>
              <a:rPr sz="2600" spc="-75">
                <a:solidFill>
                  <a:srgbClr val="F05F38"/>
                </a:solidFill>
                <a:latin typeface="Calibri"/>
                <a:cs typeface="Calibri"/>
              </a:rPr>
              <a:t> </a:t>
            </a:r>
            <a:r>
              <a:rPr sz="2600">
                <a:solidFill>
                  <a:srgbClr val="F05F38"/>
                </a:solidFill>
                <a:latin typeface="Calibri"/>
                <a:cs typeface="Calibri"/>
              </a:rPr>
              <a:t>design</a:t>
            </a:r>
            <a:r>
              <a:rPr sz="2600" spc="25">
                <a:solidFill>
                  <a:srgbClr val="F05F38"/>
                </a:solidFill>
                <a:latin typeface="Calibri"/>
                <a:cs typeface="Calibri"/>
              </a:rPr>
              <a:t> </a:t>
            </a:r>
            <a:r>
              <a:rPr sz="2600">
                <a:solidFill>
                  <a:srgbClr val="F05F38"/>
                </a:solidFill>
                <a:latin typeface="Calibri"/>
                <a:cs typeface="Calibri"/>
              </a:rPr>
              <a:t>commitments</a:t>
            </a:r>
            <a:r>
              <a:rPr sz="2600" spc="-195">
                <a:solidFill>
                  <a:srgbClr val="F05F38"/>
                </a:solidFill>
                <a:latin typeface="Calibri"/>
                <a:cs typeface="Calibri"/>
              </a:rPr>
              <a:t> </a:t>
            </a:r>
            <a:r>
              <a:rPr sz="2600">
                <a:solidFill>
                  <a:srgbClr val="F05F38"/>
                </a:solidFill>
                <a:latin typeface="Calibri"/>
                <a:cs typeface="Calibri"/>
              </a:rPr>
              <a:t>built</a:t>
            </a:r>
            <a:r>
              <a:rPr sz="2600" spc="-10">
                <a:solidFill>
                  <a:srgbClr val="F05F38"/>
                </a:solidFill>
                <a:latin typeface="Calibri"/>
                <a:cs typeface="Calibri"/>
              </a:rPr>
              <a:t> </a:t>
            </a:r>
            <a:r>
              <a:rPr sz="2600">
                <a:solidFill>
                  <a:srgbClr val="F05F38"/>
                </a:solidFill>
                <a:latin typeface="Calibri"/>
                <a:cs typeface="Calibri"/>
              </a:rPr>
              <a:t>into</a:t>
            </a:r>
            <a:r>
              <a:rPr sz="2600" spc="-55">
                <a:solidFill>
                  <a:srgbClr val="F05F38"/>
                </a:solidFill>
                <a:latin typeface="Calibri"/>
                <a:cs typeface="Calibri"/>
              </a:rPr>
              <a:t> </a:t>
            </a:r>
            <a:r>
              <a:rPr sz="2600" i="1">
                <a:solidFill>
                  <a:srgbClr val="F05F38"/>
                </a:solidFill>
                <a:latin typeface="Calibri"/>
                <a:cs typeface="Calibri"/>
              </a:rPr>
              <a:t>A</a:t>
            </a:r>
            <a:r>
              <a:rPr sz="2600">
                <a:solidFill>
                  <a:srgbClr val="F05F38"/>
                </a:solidFill>
                <a:latin typeface="Calibri"/>
                <a:cs typeface="Calibri"/>
              </a:rPr>
              <a:t>–</a:t>
            </a:r>
            <a:r>
              <a:rPr sz="2600" i="1">
                <a:solidFill>
                  <a:srgbClr val="F05F38"/>
                </a:solidFill>
                <a:latin typeface="Calibri"/>
                <a:cs typeface="Calibri"/>
              </a:rPr>
              <a:t>F</a:t>
            </a:r>
            <a:r>
              <a:rPr sz="2600" i="1" spc="-20">
                <a:solidFill>
                  <a:srgbClr val="F05F38"/>
                </a:solidFill>
                <a:latin typeface="Calibri"/>
                <a:cs typeface="Calibri"/>
              </a:rPr>
              <a:t> </a:t>
            </a:r>
            <a:r>
              <a:rPr sz="2600">
                <a:solidFill>
                  <a:srgbClr val="F05F38"/>
                </a:solidFill>
                <a:latin typeface="Calibri"/>
                <a:cs typeface="Calibri"/>
              </a:rPr>
              <a:t>to</a:t>
            </a:r>
            <a:r>
              <a:rPr sz="2600" spc="-55">
                <a:solidFill>
                  <a:srgbClr val="F05F38"/>
                </a:solidFill>
                <a:latin typeface="Calibri"/>
                <a:cs typeface="Calibri"/>
              </a:rPr>
              <a:t> </a:t>
            </a:r>
            <a:r>
              <a:rPr sz="2600">
                <a:solidFill>
                  <a:srgbClr val="F05F38"/>
                </a:solidFill>
                <a:latin typeface="Calibri"/>
                <a:cs typeface="Calibri"/>
              </a:rPr>
              <a:t>help</a:t>
            </a:r>
            <a:r>
              <a:rPr sz="2600" spc="-50">
                <a:solidFill>
                  <a:srgbClr val="F05F38"/>
                </a:solidFill>
                <a:latin typeface="Calibri"/>
                <a:cs typeface="Calibri"/>
              </a:rPr>
              <a:t> </a:t>
            </a:r>
            <a:r>
              <a:rPr sz="2600">
                <a:solidFill>
                  <a:srgbClr val="F05F38"/>
                </a:solidFill>
                <a:latin typeface="Calibri"/>
                <a:cs typeface="Calibri"/>
              </a:rPr>
              <a:t>ensure</a:t>
            </a:r>
            <a:r>
              <a:rPr sz="2600" spc="-55">
                <a:solidFill>
                  <a:srgbClr val="F05F38"/>
                </a:solidFill>
                <a:latin typeface="Calibri"/>
                <a:cs typeface="Calibri"/>
              </a:rPr>
              <a:t> </a:t>
            </a:r>
            <a:r>
              <a:rPr sz="2600">
                <a:solidFill>
                  <a:srgbClr val="F05F38"/>
                </a:solidFill>
                <a:latin typeface="Calibri"/>
                <a:cs typeface="Calibri"/>
              </a:rPr>
              <a:t>it</a:t>
            </a:r>
            <a:r>
              <a:rPr sz="2600" spc="-70">
                <a:solidFill>
                  <a:srgbClr val="F05F38"/>
                </a:solidFill>
                <a:latin typeface="Calibri"/>
                <a:cs typeface="Calibri"/>
              </a:rPr>
              <a:t> </a:t>
            </a:r>
            <a:r>
              <a:rPr sz="2600">
                <a:solidFill>
                  <a:srgbClr val="F05F38"/>
                </a:solidFill>
                <a:latin typeface="Calibri"/>
                <a:cs typeface="Calibri"/>
              </a:rPr>
              <a:t>works</a:t>
            </a:r>
            <a:r>
              <a:rPr sz="2600" spc="-60">
                <a:solidFill>
                  <a:srgbClr val="F05F38"/>
                </a:solidFill>
                <a:latin typeface="Calibri"/>
                <a:cs typeface="Calibri"/>
              </a:rPr>
              <a:t> </a:t>
            </a:r>
            <a:r>
              <a:rPr sz="2600" spc="-25">
                <a:solidFill>
                  <a:srgbClr val="F05F38"/>
                </a:solidFill>
                <a:latin typeface="Calibri"/>
                <a:cs typeface="Calibri"/>
              </a:rPr>
              <a:t>as </a:t>
            </a:r>
            <a:r>
              <a:rPr sz="2600">
                <a:solidFill>
                  <a:srgbClr val="F05F38"/>
                </a:solidFill>
                <a:latin typeface="Calibri"/>
                <a:cs typeface="Calibri"/>
              </a:rPr>
              <a:t>an</a:t>
            </a:r>
            <a:r>
              <a:rPr sz="2600" spc="-50">
                <a:solidFill>
                  <a:srgbClr val="F05F38"/>
                </a:solidFill>
                <a:latin typeface="Calibri"/>
                <a:cs typeface="Calibri"/>
              </a:rPr>
              <a:t> </a:t>
            </a:r>
            <a:r>
              <a:rPr sz="2600" spc="-10">
                <a:solidFill>
                  <a:srgbClr val="F05F38"/>
                </a:solidFill>
                <a:latin typeface="Calibri"/>
                <a:cs typeface="Calibri"/>
              </a:rPr>
              <a:t>effective</a:t>
            </a:r>
            <a:r>
              <a:rPr sz="2600" spc="-250">
                <a:solidFill>
                  <a:srgbClr val="F05F38"/>
                </a:solidFill>
                <a:latin typeface="Calibri"/>
                <a:cs typeface="Calibri"/>
              </a:rPr>
              <a:t> </a:t>
            </a:r>
            <a:r>
              <a:rPr sz="2600">
                <a:solidFill>
                  <a:srgbClr val="F05F38"/>
                </a:solidFill>
                <a:latin typeface="Calibri"/>
                <a:cs typeface="Calibri"/>
              </a:rPr>
              <a:t>continuous</a:t>
            </a:r>
            <a:r>
              <a:rPr sz="2600" spc="15">
                <a:solidFill>
                  <a:srgbClr val="F05F38"/>
                </a:solidFill>
                <a:latin typeface="Calibri"/>
                <a:cs typeface="Calibri"/>
              </a:rPr>
              <a:t> </a:t>
            </a:r>
            <a:r>
              <a:rPr sz="2600" spc="-10">
                <a:solidFill>
                  <a:srgbClr val="F05F38"/>
                </a:solidFill>
                <a:latin typeface="Calibri"/>
                <a:cs typeface="Calibri"/>
              </a:rPr>
              <a:t>improvement</a:t>
            </a:r>
            <a:r>
              <a:rPr sz="2600" spc="-55">
                <a:solidFill>
                  <a:srgbClr val="F05F38"/>
                </a:solidFill>
                <a:latin typeface="Calibri"/>
                <a:cs typeface="Calibri"/>
              </a:rPr>
              <a:t> </a:t>
            </a:r>
            <a:r>
              <a:rPr sz="2600">
                <a:solidFill>
                  <a:srgbClr val="F05F38"/>
                </a:solidFill>
                <a:latin typeface="Calibri"/>
                <a:cs typeface="Calibri"/>
              </a:rPr>
              <a:t>tool</a:t>
            </a:r>
            <a:r>
              <a:rPr sz="2600" spc="-5">
                <a:solidFill>
                  <a:srgbClr val="F05F38"/>
                </a:solidFill>
                <a:latin typeface="Calibri"/>
                <a:cs typeface="Calibri"/>
              </a:rPr>
              <a:t> </a:t>
            </a:r>
            <a:r>
              <a:rPr sz="2600">
                <a:solidFill>
                  <a:srgbClr val="F05F38"/>
                </a:solidFill>
                <a:latin typeface="Calibri"/>
                <a:cs typeface="Calibri"/>
              </a:rPr>
              <a:t>while</a:t>
            </a:r>
            <a:r>
              <a:rPr sz="2600" spc="-40">
                <a:solidFill>
                  <a:srgbClr val="F05F38"/>
                </a:solidFill>
                <a:latin typeface="Calibri"/>
                <a:cs typeface="Calibri"/>
              </a:rPr>
              <a:t> </a:t>
            </a:r>
            <a:r>
              <a:rPr sz="2600" spc="-10">
                <a:solidFill>
                  <a:srgbClr val="F05F38"/>
                </a:solidFill>
                <a:latin typeface="Calibri"/>
                <a:cs typeface="Calibri"/>
              </a:rPr>
              <a:t>accurately</a:t>
            </a:r>
            <a:r>
              <a:rPr sz="2600" spc="-135">
                <a:solidFill>
                  <a:srgbClr val="F05F38"/>
                </a:solidFill>
                <a:latin typeface="Calibri"/>
                <a:cs typeface="Calibri"/>
              </a:rPr>
              <a:t> </a:t>
            </a:r>
            <a:r>
              <a:rPr sz="2600" spc="-10">
                <a:solidFill>
                  <a:srgbClr val="F05F38"/>
                </a:solidFill>
                <a:latin typeface="Calibri"/>
                <a:cs typeface="Calibri"/>
              </a:rPr>
              <a:t>recognizing</a:t>
            </a:r>
            <a:r>
              <a:rPr sz="2600" spc="-40">
                <a:solidFill>
                  <a:srgbClr val="F05F38"/>
                </a:solidFill>
                <a:latin typeface="Calibri"/>
                <a:cs typeface="Calibri"/>
              </a:rPr>
              <a:t> </a:t>
            </a:r>
            <a:r>
              <a:rPr sz="2600" spc="-10">
                <a:solidFill>
                  <a:srgbClr val="F05F38"/>
                </a:solidFill>
                <a:latin typeface="Calibri"/>
                <a:cs typeface="Calibri"/>
              </a:rPr>
              <a:t>performance:</a:t>
            </a:r>
            <a:endParaRPr sz="2600">
              <a:solidFill>
                <a:srgbClr val="F05F38"/>
              </a:solidFill>
              <a:latin typeface="Calibri"/>
              <a:cs typeface="Calibri"/>
            </a:endParaRPr>
          </a:p>
          <a:p>
            <a:pPr marL="469900" indent="-457200">
              <a:lnSpc>
                <a:spcPct val="100000"/>
              </a:lnSpc>
              <a:spcBef>
                <a:spcPts val="1535"/>
              </a:spcBef>
              <a:buClr>
                <a:srgbClr val="F05F38"/>
              </a:buClr>
              <a:buAutoNum type="arabicPeriod"/>
              <a:tabLst>
                <a:tab pos="469900" algn="l"/>
              </a:tabLst>
            </a:pPr>
            <a:r>
              <a:rPr sz="2600" b="0">
                <a:solidFill>
                  <a:srgbClr val="252525"/>
                </a:solidFill>
                <a:latin typeface="Calibri Light"/>
                <a:cs typeface="Calibri Light"/>
              </a:rPr>
              <a:t>Ratings</a:t>
            </a:r>
            <a:r>
              <a:rPr sz="2600" b="0" spc="-135">
                <a:solidFill>
                  <a:srgbClr val="252525"/>
                </a:solidFill>
                <a:latin typeface="Calibri Light"/>
                <a:cs typeface="Calibri Light"/>
              </a:rPr>
              <a:t> </a:t>
            </a:r>
            <a:r>
              <a:rPr sz="2600" b="0" spc="-10">
                <a:solidFill>
                  <a:srgbClr val="252525"/>
                </a:solidFill>
                <a:latin typeface="Calibri Light"/>
                <a:cs typeface="Calibri Light"/>
              </a:rPr>
              <a:t>reflect</a:t>
            </a:r>
            <a:r>
              <a:rPr sz="2600" b="0" spc="-60">
                <a:solidFill>
                  <a:srgbClr val="252525"/>
                </a:solidFill>
                <a:latin typeface="Calibri Light"/>
                <a:cs typeface="Calibri Light"/>
              </a:rPr>
              <a:t> </a:t>
            </a:r>
            <a:r>
              <a:rPr sz="2600" b="0">
                <a:solidFill>
                  <a:srgbClr val="252525"/>
                </a:solidFill>
                <a:latin typeface="Calibri Light"/>
                <a:cs typeface="Calibri Light"/>
              </a:rPr>
              <a:t>better</a:t>
            </a:r>
            <a:r>
              <a:rPr sz="2600" b="0" spc="-95">
                <a:solidFill>
                  <a:srgbClr val="252525"/>
                </a:solidFill>
                <a:latin typeface="Calibri Light"/>
                <a:cs typeface="Calibri Light"/>
              </a:rPr>
              <a:t> </a:t>
            </a:r>
            <a:r>
              <a:rPr sz="2600" b="0">
                <a:solidFill>
                  <a:srgbClr val="252525"/>
                </a:solidFill>
                <a:latin typeface="Calibri Light"/>
                <a:cs typeface="Calibri Light"/>
              </a:rPr>
              <a:t>of</a:t>
            </a:r>
            <a:r>
              <a:rPr sz="2600" b="0" spc="-60">
                <a:solidFill>
                  <a:srgbClr val="252525"/>
                </a:solidFill>
                <a:latin typeface="Calibri Light"/>
                <a:cs typeface="Calibri Light"/>
              </a:rPr>
              <a:t> </a:t>
            </a:r>
            <a:r>
              <a:rPr sz="2600" b="0">
                <a:solidFill>
                  <a:srgbClr val="252525"/>
                </a:solidFill>
                <a:latin typeface="Calibri Light"/>
                <a:cs typeface="Calibri Light"/>
              </a:rPr>
              <a:t>achievement</a:t>
            </a:r>
            <a:r>
              <a:rPr sz="2600" b="0" spc="-55">
                <a:solidFill>
                  <a:srgbClr val="252525"/>
                </a:solidFill>
                <a:latin typeface="Calibri Light"/>
                <a:cs typeface="Calibri Light"/>
              </a:rPr>
              <a:t> </a:t>
            </a:r>
            <a:r>
              <a:rPr sz="2600" b="0">
                <a:solidFill>
                  <a:srgbClr val="252525"/>
                </a:solidFill>
                <a:latin typeface="Calibri Light"/>
                <a:cs typeface="Calibri Light"/>
              </a:rPr>
              <a:t>or</a:t>
            </a:r>
            <a:r>
              <a:rPr sz="2600" b="0" spc="-95">
                <a:solidFill>
                  <a:srgbClr val="252525"/>
                </a:solidFill>
                <a:latin typeface="Calibri Light"/>
                <a:cs typeface="Calibri Light"/>
              </a:rPr>
              <a:t> </a:t>
            </a:r>
            <a:r>
              <a:rPr sz="2600" b="0" spc="-10">
                <a:solidFill>
                  <a:srgbClr val="252525"/>
                </a:solidFill>
                <a:latin typeface="Calibri Light"/>
                <a:cs typeface="Calibri Light"/>
              </a:rPr>
              <a:t>progress</a:t>
            </a:r>
            <a:endParaRPr sz="2600">
              <a:latin typeface="Calibri Light"/>
              <a:cs typeface="Calibri Light"/>
            </a:endParaRPr>
          </a:p>
          <a:p>
            <a:pPr marL="469900" indent="-457200">
              <a:lnSpc>
                <a:spcPct val="100000"/>
              </a:lnSpc>
              <a:spcBef>
                <a:spcPts val="1535"/>
              </a:spcBef>
              <a:buClr>
                <a:srgbClr val="F05F38"/>
              </a:buClr>
              <a:buAutoNum type="arabicPeriod"/>
              <a:tabLst>
                <a:tab pos="469900" algn="l"/>
              </a:tabLst>
            </a:pPr>
            <a:r>
              <a:rPr sz="2600" b="0">
                <a:solidFill>
                  <a:srgbClr val="252525"/>
                </a:solidFill>
                <a:latin typeface="Calibri Light"/>
                <a:cs typeface="Calibri Light"/>
              </a:rPr>
              <a:t>School</a:t>
            </a:r>
            <a:r>
              <a:rPr sz="2600" b="0" spc="-80">
                <a:solidFill>
                  <a:srgbClr val="252525"/>
                </a:solidFill>
                <a:latin typeface="Calibri Light"/>
                <a:cs typeface="Calibri Light"/>
              </a:rPr>
              <a:t> </a:t>
            </a:r>
            <a:r>
              <a:rPr sz="2600" b="0" spc="-10">
                <a:solidFill>
                  <a:srgbClr val="252525"/>
                </a:solidFill>
                <a:latin typeface="Calibri Light"/>
                <a:cs typeface="Calibri Light"/>
              </a:rPr>
              <a:t>performance</a:t>
            </a:r>
            <a:r>
              <a:rPr sz="2600" b="0" spc="-35">
                <a:solidFill>
                  <a:srgbClr val="252525"/>
                </a:solidFill>
                <a:latin typeface="Calibri Light"/>
                <a:cs typeface="Calibri Light"/>
              </a:rPr>
              <a:t> </a:t>
            </a:r>
            <a:r>
              <a:rPr sz="2600" b="0">
                <a:solidFill>
                  <a:srgbClr val="252525"/>
                </a:solidFill>
                <a:latin typeface="Calibri Light"/>
                <a:cs typeface="Calibri Light"/>
              </a:rPr>
              <a:t>is</a:t>
            </a:r>
            <a:r>
              <a:rPr sz="2600" b="0" spc="-45">
                <a:solidFill>
                  <a:srgbClr val="252525"/>
                </a:solidFill>
                <a:latin typeface="Calibri Light"/>
                <a:cs typeface="Calibri Light"/>
              </a:rPr>
              <a:t> </a:t>
            </a:r>
            <a:r>
              <a:rPr sz="2600" b="0" spc="-10">
                <a:solidFill>
                  <a:srgbClr val="252525"/>
                </a:solidFill>
                <a:latin typeface="Calibri Light"/>
                <a:cs typeface="Calibri Light"/>
              </a:rPr>
              <a:t>evaluated</a:t>
            </a:r>
            <a:r>
              <a:rPr sz="2600" b="0" spc="-25">
                <a:solidFill>
                  <a:srgbClr val="252525"/>
                </a:solidFill>
                <a:latin typeface="Calibri Light"/>
                <a:cs typeface="Calibri Light"/>
              </a:rPr>
              <a:t> </a:t>
            </a:r>
            <a:r>
              <a:rPr sz="2600" b="0">
                <a:solidFill>
                  <a:srgbClr val="252525"/>
                </a:solidFill>
                <a:latin typeface="Calibri Light"/>
                <a:cs typeface="Calibri Light"/>
              </a:rPr>
              <a:t>through</a:t>
            </a:r>
            <a:r>
              <a:rPr sz="2600" b="0" spc="-90">
                <a:solidFill>
                  <a:srgbClr val="252525"/>
                </a:solidFill>
                <a:latin typeface="Calibri Light"/>
                <a:cs typeface="Calibri Light"/>
              </a:rPr>
              <a:t> </a:t>
            </a:r>
            <a:r>
              <a:rPr sz="2600" b="0">
                <a:solidFill>
                  <a:srgbClr val="252525"/>
                </a:solidFill>
                <a:latin typeface="Calibri Light"/>
                <a:cs typeface="Calibri Light"/>
              </a:rPr>
              <a:t>multiple</a:t>
            </a:r>
            <a:r>
              <a:rPr sz="2600" b="0" spc="-160">
                <a:solidFill>
                  <a:srgbClr val="252525"/>
                </a:solidFill>
                <a:latin typeface="Calibri Light"/>
                <a:cs typeface="Calibri Light"/>
              </a:rPr>
              <a:t> </a:t>
            </a:r>
            <a:r>
              <a:rPr sz="2600" b="0">
                <a:solidFill>
                  <a:srgbClr val="252525"/>
                </a:solidFill>
                <a:latin typeface="Calibri Light"/>
                <a:cs typeface="Calibri Light"/>
              </a:rPr>
              <a:t>valid</a:t>
            </a:r>
            <a:r>
              <a:rPr sz="2600" b="0" spc="50">
                <a:solidFill>
                  <a:srgbClr val="252525"/>
                </a:solidFill>
                <a:latin typeface="Calibri Light"/>
                <a:cs typeface="Calibri Light"/>
              </a:rPr>
              <a:t> </a:t>
            </a:r>
            <a:r>
              <a:rPr sz="2600" b="0" spc="-10">
                <a:solidFill>
                  <a:srgbClr val="252525"/>
                </a:solidFill>
                <a:latin typeface="Calibri Light"/>
                <a:cs typeface="Calibri Light"/>
              </a:rPr>
              <a:t>measures</a:t>
            </a:r>
            <a:endParaRPr sz="2600">
              <a:latin typeface="Calibri Light"/>
              <a:cs typeface="Calibri Light"/>
            </a:endParaRPr>
          </a:p>
          <a:p>
            <a:pPr marL="469900" indent="-457200">
              <a:lnSpc>
                <a:spcPct val="100000"/>
              </a:lnSpc>
              <a:spcBef>
                <a:spcPts val="1460"/>
              </a:spcBef>
              <a:buClr>
                <a:srgbClr val="F05F38"/>
              </a:buClr>
              <a:buAutoNum type="arabicPeriod"/>
              <a:tabLst>
                <a:tab pos="469900" algn="l"/>
              </a:tabLst>
            </a:pPr>
            <a:r>
              <a:rPr sz="2600" b="0">
                <a:solidFill>
                  <a:srgbClr val="252525"/>
                </a:solidFill>
                <a:latin typeface="Calibri Light"/>
                <a:cs typeface="Calibri Light"/>
              </a:rPr>
              <a:t>Ratings</a:t>
            </a:r>
            <a:r>
              <a:rPr sz="2600" b="0" spc="-130">
                <a:solidFill>
                  <a:srgbClr val="252525"/>
                </a:solidFill>
                <a:latin typeface="Calibri Light"/>
                <a:cs typeface="Calibri Light"/>
              </a:rPr>
              <a:t> </a:t>
            </a:r>
            <a:r>
              <a:rPr sz="2600" b="0">
                <a:solidFill>
                  <a:srgbClr val="252525"/>
                </a:solidFill>
                <a:latin typeface="Calibri Light"/>
                <a:cs typeface="Calibri Light"/>
              </a:rPr>
              <a:t>are</a:t>
            </a:r>
            <a:r>
              <a:rPr sz="2600" b="0" spc="35">
                <a:solidFill>
                  <a:srgbClr val="252525"/>
                </a:solidFill>
                <a:latin typeface="Calibri Light"/>
                <a:cs typeface="Calibri Light"/>
              </a:rPr>
              <a:t> </a:t>
            </a:r>
            <a:r>
              <a:rPr sz="2600" b="0">
                <a:solidFill>
                  <a:srgbClr val="252525"/>
                </a:solidFill>
                <a:latin typeface="Calibri Light"/>
                <a:cs typeface="Calibri Light"/>
              </a:rPr>
              <a:t>based</a:t>
            </a:r>
            <a:r>
              <a:rPr sz="2600" b="0" spc="-95">
                <a:solidFill>
                  <a:srgbClr val="252525"/>
                </a:solidFill>
                <a:latin typeface="Calibri Light"/>
                <a:cs typeface="Calibri Light"/>
              </a:rPr>
              <a:t> </a:t>
            </a:r>
            <a:r>
              <a:rPr sz="2600" b="0">
                <a:solidFill>
                  <a:srgbClr val="252525"/>
                </a:solidFill>
                <a:latin typeface="Calibri Light"/>
                <a:cs typeface="Calibri Light"/>
              </a:rPr>
              <a:t>on</a:t>
            </a:r>
            <a:r>
              <a:rPr sz="2600" b="0" spc="-30">
                <a:solidFill>
                  <a:srgbClr val="252525"/>
                </a:solidFill>
                <a:latin typeface="Calibri Light"/>
                <a:cs typeface="Calibri Light"/>
              </a:rPr>
              <a:t> </a:t>
            </a:r>
            <a:r>
              <a:rPr sz="2600" b="0">
                <a:solidFill>
                  <a:srgbClr val="252525"/>
                </a:solidFill>
                <a:latin typeface="Calibri Light"/>
                <a:cs typeface="Calibri Light"/>
              </a:rPr>
              <a:t>defined</a:t>
            </a:r>
            <a:r>
              <a:rPr sz="2600" b="0" spc="-30">
                <a:solidFill>
                  <a:srgbClr val="252525"/>
                </a:solidFill>
                <a:latin typeface="Calibri Light"/>
                <a:cs typeface="Calibri Light"/>
              </a:rPr>
              <a:t> </a:t>
            </a:r>
            <a:r>
              <a:rPr sz="2600" b="0">
                <a:solidFill>
                  <a:srgbClr val="252525"/>
                </a:solidFill>
                <a:latin typeface="Calibri Light"/>
                <a:cs typeface="Calibri Light"/>
              </a:rPr>
              <a:t>criteria,</a:t>
            </a:r>
            <a:r>
              <a:rPr sz="2600" b="0" spc="-130">
                <a:solidFill>
                  <a:srgbClr val="252525"/>
                </a:solidFill>
                <a:latin typeface="Calibri Light"/>
                <a:cs typeface="Calibri Light"/>
              </a:rPr>
              <a:t> </a:t>
            </a:r>
            <a:r>
              <a:rPr sz="2600" b="0">
                <a:solidFill>
                  <a:srgbClr val="252525"/>
                </a:solidFill>
                <a:latin typeface="Calibri Light"/>
                <a:cs typeface="Calibri Light"/>
              </a:rPr>
              <a:t>not</a:t>
            </a:r>
            <a:r>
              <a:rPr sz="2600" b="0" spc="-50">
                <a:solidFill>
                  <a:srgbClr val="252525"/>
                </a:solidFill>
                <a:latin typeface="Calibri Light"/>
                <a:cs typeface="Calibri Light"/>
              </a:rPr>
              <a:t> </a:t>
            </a:r>
            <a:r>
              <a:rPr sz="2600" b="0">
                <a:solidFill>
                  <a:srgbClr val="252525"/>
                </a:solidFill>
                <a:latin typeface="Calibri Light"/>
                <a:cs typeface="Calibri Light"/>
              </a:rPr>
              <a:t>a</a:t>
            </a:r>
            <a:r>
              <a:rPr sz="2600" b="0" spc="-50">
                <a:solidFill>
                  <a:srgbClr val="252525"/>
                </a:solidFill>
                <a:latin typeface="Calibri Light"/>
                <a:cs typeface="Calibri Light"/>
              </a:rPr>
              <a:t> </a:t>
            </a:r>
            <a:r>
              <a:rPr sz="2600" b="0">
                <a:solidFill>
                  <a:srgbClr val="252525"/>
                </a:solidFill>
                <a:latin typeface="Calibri Light"/>
                <a:cs typeface="Calibri Light"/>
              </a:rPr>
              <a:t>fixed</a:t>
            </a:r>
            <a:r>
              <a:rPr sz="2600" b="0" spc="-30">
                <a:solidFill>
                  <a:srgbClr val="252525"/>
                </a:solidFill>
                <a:latin typeface="Calibri Light"/>
                <a:cs typeface="Calibri Light"/>
              </a:rPr>
              <a:t> </a:t>
            </a:r>
            <a:r>
              <a:rPr sz="2600" b="0" spc="-10">
                <a:solidFill>
                  <a:srgbClr val="252525"/>
                </a:solidFill>
                <a:latin typeface="Calibri Light"/>
                <a:cs typeface="Calibri Light"/>
              </a:rPr>
              <a:t>distribution</a:t>
            </a:r>
            <a:endParaRPr sz="2600">
              <a:latin typeface="Calibri Light"/>
              <a:cs typeface="Calibri Light"/>
            </a:endParaRPr>
          </a:p>
          <a:p>
            <a:pPr marL="698500" lvl="1" indent="-228600">
              <a:lnSpc>
                <a:spcPct val="100000"/>
              </a:lnSpc>
              <a:spcBef>
                <a:spcPts val="1614"/>
              </a:spcBef>
              <a:buClr>
                <a:srgbClr val="F05F38"/>
              </a:buClr>
              <a:buFont typeface="Wingdings"/>
              <a:buChar char=""/>
              <a:tabLst>
                <a:tab pos="698500" algn="l"/>
              </a:tabLst>
            </a:pPr>
            <a:r>
              <a:rPr sz="2150" b="0" spc="-35">
                <a:solidFill>
                  <a:srgbClr val="252525"/>
                </a:solidFill>
                <a:latin typeface="Calibri Light"/>
                <a:cs typeface="Calibri Light"/>
              </a:rPr>
              <a:t>“A”</a:t>
            </a:r>
            <a:r>
              <a:rPr sz="2150" b="0" spc="65">
                <a:solidFill>
                  <a:srgbClr val="252525"/>
                </a:solidFill>
                <a:latin typeface="Calibri Light"/>
                <a:cs typeface="Calibri Light"/>
              </a:rPr>
              <a:t> </a:t>
            </a:r>
            <a:r>
              <a:rPr sz="2150" b="0">
                <a:solidFill>
                  <a:srgbClr val="252525"/>
                </a:solidFill>
                <a:latin typeface="Calibri Light"/>
                <a:cs typeface="Calibri Light"/>
              </a:rPr>
              <a:t>reflects</a:t>
            </a:r>
            <a:r>
              <a:rPr sz="2150" b="0" spc="55">
                <a:solidFill>
                  <a:srgbClr val="252525"/>
                </a:solidFill>
                <a:latin typeface="Calibri Light"/>
                <a:cs typeface="Calibri Light"/>
              </a:rPr>
              <a:t> </a:t>
            </a:r>
            <a:r>
              <a:rPr sz="2150" b="0">
                <a:solidFill>
                  <a:srgbClr val="252525"/>
                </a:solidFill>
                <a:latin typeface="Calibri Light"/>
                <a:cs typeface="Calibri Light"/>
              </a:rPr>
              <a:t>performance</a:t>
            </a:r>
            <a:r>
              <a:rPr sz="2150" b="0" spc="120">
                <a:solidFill>
                  <a:srgbClr val="252525"/>
                </a:solidFill>
                <a:latin typeface="Calibri Light"/>
                <a:cs typeface="Calibri Light"/>
              </a:rPr>
              <a:t> </a:t>
            </a:r>
            <a:r>
              <a:rPr sz="2150" b="0">
                <a:solidFill>
                  <a:srgbClr val="252525"/>
                </a:solidFill>
                <a:latin typeface="Calibri Light"/>
                <a:cs typeface="Calibri Light"/>
              </a:rPr>
              <a:t>consistent</a:t>
            </a:r>
            <a:r>
              <a:rPr sz="2150" b="0" spc="95">
                <a:solidFill>
                  <a:srgbClr val="252525"/>
                </a:solidFill>
                <a:latin typeface="Calibri Light"/>
                <a:cs typeface="Calibri Light"/>
              </a:rPr>
              <a:t> </a:t>
            </a:r>
            <a:r>
              <a:rPr sz="2150" b="0">
                <a:solidFill>
                  <a:srgbClr val="252525"/>
                </a:solidFill>
                <a:latin typeface="Calibri Light"/>
                <a:cs typeface="Calibri Light"/>
              </a:rPr>
              <a:t>with</a:t>
            </a:r>
            <a:r>
              <a:rPr sz="2150" b="0" spc="-5">
                <a:solidFill>
                  <a:srgbClr val="252525"/>
                </a:solidFill>
                <a:latin typeface="Calibri Light"/>
                <a:cs typeface="Calibri Light"/>
              </a:rPr>
              <a:t> </a:t>
            </a:r>
            <a:r>
              <a:rPr sz="2150" b="0">
                <a:solidFill>
                  <a:srgbClr val="252525"/>
                </a:solidFill>
                <a:latin typeface="Calibri Light"/>
                <a:cs typeface="Calibri Light"/>
              </a:rPr>
              <a:t>reaching</a:t>
            </a:r>
            <a:r>
              <a:rPr sz="2150" b="0" spc="95">
                <a:solidFill>
                  <a:srgbClr val="252525"/>
                </a:solidFill>
                <a:latin typeface="Calibri Light"/>
                <a:cs typeface="Calibri Light"/>
              </a:rPr>
              <a:t> </a:t>
            </a:r>
            <a:r>
              <a:rPr sz="2150" b="0">
                <a:solidFill>
                  <a:srgbClr val="252525"/>
                </a:solidFill>
                <a:latin typeface="Calibri Light"/>
                <a:cs typeface="Calibri Light"/>
              </a:rPr>
              <a:t>long</a:t>
            </a:r>
            <a:r>
              <a:rPr sz="2150" b="0" spc="25">
                <a:solidFill>
                  <a:srgbClr val="252525"/>
                </a:solidFill>
                <a:latin typeface="Calibri Light"/>
                <a:cs typeface="Calibri Light"/>
              </a:rPr>
              <a:t> </a:t>
            </a:r>
            <a:r>
              <a:rPr sz="2150" b="0">
                <a:solidFill>
                  <a:srgbClr val="252525"/>
                </a:solidFill>
                <a:latin typeface="Calibri Light"/>
                <a:cs typeface="Calibri Light"/>
              </a:rPr>
              <a:t>term</a:t>
            </a:r>
            <a:r>
              <a:rPr sz="2150" b="0" spc="-5">
                <a:solidFill>
                  <a:srgbClr val="252525"/>
                </a:solidFill>
                <a:latin typeface="Calibri Light"/>
                <a:cs typeface="Calibri Light"/>
              </a:rPr>
              <a:t> </a:t>
            </a:r>
            <a:r>
              <a:rPr sz="2150" b="0">
                <a:solidFill>
                  <a:srgbClr val="252525"/>
                </a:solidFill>
                <a:latin typeface="Calibri Light"/>
                <a:cs typeface="Calibri Light"/>
              </a:rPr>
              <a:t>student</a:t>
            </a:r>
            <a:r>
              <a:rPr sz="2150" b="0" spc="35">
                <a:solidFill>
                  <a:srgbClr val="252525"/>
                </a:solidFill>
                <a:latin typeface="Calibri Light"/>
                <a:cs typeface="Calibri Light"/>
              </a:rPr>
              <a:t> </a:t>
            </a:r>
            <a:r>
              <a:rPr sz="2150" b="0" spc="-10">
                <a:solidFill>
                  <a:srgbClr val="252525"/>
                </a:solidFill>
                <a:latin typeface="Calibri Light"/>
                <a:cs typeface="Calibri Light"/>
              </a:rPr>
              <a:t>goals</a:t>
            </a:r>
            <a:endParaRPr sz="2150">
              <a:latin typeface="Calibri Light"/>
              <a:cs typeface="Calibri Light"/>
            </a:endParaRPr>
          </a:p>
          <a:p>
            <a:pPr marL="698500" lvl="1" indent="-228600">
              <a:lnSpc>
                <a:spcPct val="100000"/>
              </a:lnSpc>
              <a:spcBef>
                <a:spcPts val="1550"/>
              </a:spcBef>
              <a:buClr>
                <a:srgbClr val="F05F38"/>
              </a:buClr>
              <a:buFont typeface="Wingdings"/>
              <a:buChar char=""/>
              <a:tabLst>
                <a:tab pos="698500" algn="l"/>
              </a:tabLst>
            </a:pPr>
            <a:r>
              <a:rPr sz="2150" b="0" spc="70">
                <a:solidFill>
                  <a:srgbClr val="252525"/>
                </a:solidFill>
                <a:latin typeface="Calibri Light"/>
                <a:cs typeface="Calibri Light"/>
              </a:rPr>
              <a:t>“C”</a:t>
            </a:r>
            <a:r>
              <a:rPr sz="2150" b="0" spc="-50">
                <a:solidFill>
                  <a:srgbClr val="252525"/>
                </a:solidFill>
                <a:latin typeface="Calibri Light"/>
                <a:cs typeface="Calibri Light"/>
              </a:rPr>
              <a:t> </a:t>
            </a:r>
            <a:r>
              <a:rPr sz="2150" b="0">
                <a:solidFill>
                  <a:srgbClr val="252525"/>
                </a:solidFill>
                <a:latin typeface="Calibri Light"/>
                <a:cs typeface="Calibri Light"/>
              </a:rPr>
              <a:t>reflects</a:t>
            </a:r>
            <a:r>
              <a:rPr sz="2150" b="0" spc="85">
                <a:solidFill>
                  <a:srgbClr val="252525"/>
                </a:solidFill>
                <a:latin typeface="Calibri Light"/>
                <a:cs typeface="Calibri Light"/>
              </a:rPr>
              <a:t> </a:t>
            </a:r>
            <a:r>
              <a:rPr sz="2150" b="0">
                <a:solidFill>
                  <a:srgbClr val="252525"/>
                </a:solidFill>
                <a:latin typeface="Calibri Light"/>
                <a:cs typeface="Calibri Light"/>
              </a:rPr>
              <a:t>average</a:t>
            </a:r>
            <a:r>
              <a:rPr sz="2150" b="0" spc="-75">
                <a:solidFill>
                  <a:srgbClr val="252525"/>
                </a:solidFill>
                <a:latin typeface="Calibri Light"/>
                <a:cs typeface="Calibri Light"/>
              </a:rPr>
              <a:t> </a:t>
            </a:r>
            <a:r>
              <a:rPr sz="2150" b="0">
                <a:solidFill>
                  <a:srgbClr val="252525"/>
                </a:solidFill>
                <a:latin typeface="Calibri Light"/>
                <a:cs typeface="Calibri Light"/>
              </a:rPr>
              <a:t>performance</a:t>
            </a:r>
            <a:r>
              <a:rPr sz="2150" b="0" spc="225">
                <a:solidFill>
                  <a:srgbClr val="252525"/>
                </a:solidFill>
                <a:latin typeface="Calibri Light"/>
                <a:cs typeface="Calibri Light"/>
              </a:rPr>
              <a:t> </a:t>
            </a:r>
            <a:r>
              <a:rPr sz="2150" b="0">
                <a:solidFill>
                  <a:srgbClr val="252525"/>
                </a:solidFill>
                <a:latin typeface="Calibri Light"/>
                <a:cs typeface="Calibri Light"/>
              </a:rPr>
              <a:t>for</a:t>
            </a:r>
            <a:r>
              <a:rPr sz="2150" b="0" spc="25">
                <a:solidFill>
                  <a:srgbClr val="252525"/>
                </a:solidFill>
                <a:latin typeface="Calibri Light"/>
                <a:cs typeface="Calibri Light"/>
              </a:rPr>
              <a:t> </a:t>
            </a:r>
            <a:r>
              <a:rPr sz="2150" b="0">
                <a:solidFill>
                  <a:srgbClr val="252525"/>
                </a:solidFill>
                <a:latin typeface="Calibri Light"/>
                <a:cs typeface="Calibri Light"/>
              </a:rPr>
              <a:t>the baseline</a:t>
            </a:r>
            <a:r>
              <a:rPr sz="2150" b="0" spc="150">
                <a:solidFill>
                  <a:srgbClr val="252525"/>
                </a:solidFill>
                <a:latin typeface="Calibri Light"/>
                <a:cs typeface="Calibri Light"/>
              </a:rPr>
              <a:t> </a:t>
            </a:r>
            <a:r>
              <a:rPr sz="2150" b="0" spc="-20">
                <a:solidFill>
                  <a:srgbClr val="252525"/>
                </a:solidFill>
                <a:latin typeface="Calibri Light"/>
                <a:cs typeface="Calibri Light"/>
              </a:rPr>
              <a:t>year</a:t>
            </a:r>
            <a:endParaRPr sz="2150">
              <a:latin typeface="Calibri Light"/>
              <a:cs typeface="Calibri Light"/>
            </a:endParaRPr>
          </a:p>
          <a:p>
            <a:pPr marL="469900" indent="-457200">
              <a:lnSpc>
                <a:spcPct val="100000"/>
              </a:lnSpc>
              <a:spcBef>
                <a:spcPts val="1475"/>
              </a:spcBef>
              <a:buClr>
                <a:srgbClr val="F05F38"/>
              </a:buClr>
              <a:buAutoNum type="arabicPeriod"/>
              <a:tabLst>
                <a:tab pos="469900" algn="l"/>
              </a:tabLst>
            </a:pPr>
            <a:r>
              <a:rPr sz="2600" b="0">
                <a:solidFill>
                  <a:srgbClr val="252525"/>
                </a:solidFill>
                <a:latin typeface="Calibri Light"/>
                <a:cs typeface="Calibri Light"/>
              </a:rPr>
              <a:t>The</a:t>
            </a:r>
            <a:r>
              <a:rPr sz="2600" b="0" spc="-10">
                <a:solidFill>
                  <a:srgbClr val="252525"/>
                </a:solidFill>
                <a:latin typeface="Calibri Light"/>
                <a:cs typeface="Calibri Light"/>
              </a:rPr>
              <a:t> system</a:t>
            </a:r>
            <a:r>
              <a:rPr sz="2600" b="0" spc="-185">
                <a:solidFill>
                  <a:srgbClr val="252525"/>
                </a:solidFill>
                <a:latin typeface="Calibri Light"/>
                <a:cs typeface="Calibri Light"/>
              </a:rPr>
              <a:t> </a:t>
            </a:r>
            <a:r>
              <a:rPr sz="2600" b="0">
                <a:solidFill>
                  <a:srgbClr val="252525"/>
                </a:solidFill>
                <a:latin typeface="Calibri Light"/>
                <a:cs typeface="Calibri Light"/>
              </a:rPr>
              <a:t>design</a:t>
            </a:r>
            <a:r>
              <a:rPr sz="2600" b="0" spc="-75">
                <a:solidFill>
                  <a:srgbClr val="252525"/>
                </a:solidFill>
                <a:latin typeface="Calibri Light"/>
                <a:cs typeface="Calibri Light"/>
              </a:rPr>
              <a:t> </a:t>
            </a:r>
            <a:r>
              <a:rPr sz="2600" b="0">
                <a:solidFill>
                  <a:srgbClr val="252525"/>
                </a:solidFill>
                <a:latin typeface="Calibri Light"/>
                <a:cs typeface="Calibri Light"/>
              </a:rPr>
              <a:t>remains</a:t>
            </a:r>
            <a:r>
              <a:rPr sz="2600" b="0" spc="-25">
                <a:solidFill>
                  <a:srgbClr val="252525"/>
                </a:solidFill>
                <a:latin typeface="Calibri Light"/>
                <a:cs typeface="Calibri Light"/>
              </a:rPr>
              <a:t> </a:t>
            </a:r>
            <a:r>
              <a:rPr sz="2600" b="0">
                <a:solidFill>
                  <a:srgbClr val="252525"/>
                </a:solidFill>
                <a:latin typeface="Calibri Light"/>
                <a:cs typeface="Calibri Light"/>
              </a:rPr>
              <a:t>static</a:t>
            </a:r>
            <a:r>
              <a:rPr sz="2600" b="0" spc="-125">
                <a:solidFill>
                  <a:srgbClr val="252525"/>
                </a:solidFill>
                <a:latin typeface="Calibri Light"/>
                <a:cs typeface="Calibri Light"/>
              </a:rPr>
              <a:t> </a:t>
            </a:r>
            <a:r>
              <a:rPr sz="2600" b="0">
                <a:solidFill>
                  <a:srgbClr val="252525"/>
                </a:solidFill>
                <a:latin typeface="Calibri Light"/>
                <a:cs typeface="Calibri Light"/>
              </a:rPr>
              <a:t>in</a:t>
            </a:r>
            <a:r>
              <a:rPr sz="2600" b="0" spc="-75">
                <a:solidFill>
                  <a:srgbClr val="252525"/>
                </a:solidFill>
                <a:latin typeface="Calibri Light"/>
                <a:cs typeface="Calibri Light"/>
              </a:rPr>
              <a:t> </a:t>
            </a:r>
            <a:r>
              <a:rPr sz="2600" b="0">
                <a:solidFill>
                  <a:srgbClr val="252525"/>
                </a:solidFill>
                <a:latin typeface="Calibri Light"/>
                <a:cs typeface="Calibri Light"/>
              </a:rPr>
              <a:t>most</a:t>
            </a:r>
            <a:r>
              <a:rPr sz="2600" b="0" spc="-100">
                <a:solidFill>
                  <a:srgbClr val="252525"/>
                </a:solidFill>
                <a:latin typeface="Calibri Light"/>
                <a:cs typeface="Calibri Light"/>
              </a:rPr>
              <a:t> </a:t>
            </a:r>
            <a:r>
              <a:rPr sz="2600" b="0" spc="-10">
                <a:solidFill>
                  <a:srgbClr val="252525"/>
                </a:solidFill>
                <a:latin typeface="Calibri Light"/>
                <a:cs typeface="Calibri Light"/>
              </a:rPr>
              <a:t>years</a:t>
            </a:r>
            <a:endParaRPr sz="2600">
              <a:latin typeface="Calibri Light"/>
              <a:cs typeface="Calibri Light"/>
            </a:endParaRPr>
          </a:p>
        </p:txBody>
      </p:sp>
      <p:sp>
        <p:nvSpPr>
          <p:cNvPr id="5" name="object 5"/>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10</a:t>
            </a:fld>
            <a:endParaRPr spc="-25"/>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F1A1C-CED8-D1AB-14D6-C21A81193F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F6DB29-1243-4F45-0394-E8F25089E634}"/>
              </a:ext>
            </a:extLst>
          </p:cNvPr>
          <p:cNvSpPr>
            <a:spLocks noGrp="1"/>
          </p:cNvSpPr>
          <p:nvPr>
            <p:ph type="ctrTitle"/>
          </p:nvPr>
        </p:nvSpPr>
        <p:spPr>
          <a:xfrm>
            <a:off x="1562595" y="2712854"/>
            <a:ext cx="9386446" cy="1440899"/>
          </a:xfrm>
        </p:spPr>
        <p:txBody>
          <a:bodyPr anchor="ctr"/>
          <a:lstStyle/>
          <a:p>
            <a:r>
              <a:rPr lang="en-US" sz="4400"/>
              <a:t>2026 </a:t>
            </a:r>
            <a:r>
              <a:rPr lang="en-US" sz="4400" i="1"/>
              <a:t>A-F</a:t>
            </a:r>
            <a:r>
              <a:rPr lang="en-US" sz="4400"/>
              <a:t> Ratings and Campus Results</a:t>
            </a:r>
          </a:p>
        </p:txBody>
      </p:sp>
    </p:spTree>
    <p:extLst>
      <p:ext uri="{BB962C8B-B14F-4D97-AF65-F5344CB8AC3E}">
        <p14:creationId xmlns:p14="http://schemas.microsoft.com/office/powerpoint/2010/main" val="205367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35BFD-5467-AB6D-2EC8-3B5130CB9043}"/>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095EEC1E-71F5-DB6F-2A1C-5DD2AB629251}"/>
              </a:ext>
            </a:extLst>
          </p:cNvPr>
          <p:cNvSpPr txBox="1">
            <a:spLocks noGrp="1"/>
          </p:cNvSpPr>
          <p:nvPr>
            <p:ph type="title"/>
          </p:nvPr>
        </p:nvSpPr>
        <p:spPr>
          <a:xfrm>
            <a:off x="134520" y="192875"/>
            <a:ext cx="11555730" cy="459869"/>
          </a:xfrm>
          <a:prstGeom prst="rect">
            <a:avLst/>
          </a:prstGeom>
        </p:spPr>
        <p:txBody>
          <a:bodyPr vert="horz" wrap="square" lIns="0" tIns="16510" rIns="0" bIns="0" rtlCol="0" anchor="t">
            <a:spAutoFit/>
          </a:bodyPr>
          <a:lstStyle/>
          <a:p>
            <a:pPr marL="215900">
              <a:lnSpc>
                <a:spcPts val="3190"/>
              </a:lnSpc>
              <a:spcBef>
                <a:spcPts val="130"/>
              </a:spcBef>
            </a:pPr>
            <a:r>
              <a:rPr lang="en-US" sz="4000" b="1">
                <a:ea typeface="Calibri Light"/>
                <a:cs typeface="Calibri"/>
              </a:rPr>
              <a:t>Calculating Overall </a:t>
            </a:r>
            <a:r>
              <a:rPr lang="en-US" sz="4000" b="1" i="1">
                <a:ea typeface="Calibri Light"/>
                <a:cs typeface="Calibri"/>
              </a:rPr>
              <a:t>A-F </a:t>
            </a:r>
            <a:r>
              <a:rPr lang="en-US" sz="4000" b="1">
                <a:ea typeface="Calibri Light"/>
                <a:cs typeface="Calibri"/>
              </a:rPr>
              <a:t>Results</a:t>
            </a:r>
            <a:endParaRPr lang="en-US" sz="4000">
              <a:ea typeface="Calibri Light"/>
            </a:endParaRPr>
          </a:p>
        </p:txBody>
      </p:sp>
      <p:pic>
        <p:nvPicPr>
          <p:cNvPr id="25" name="Picture 24" descr="A diagram of the scoring for A-F accountability ">
            <a:extLst>
              <a:ext uri="{FF2B5EF4-FFF2-40B4-BE49-F238E27FC236}">
                <a16:creationId xmlns:a16="http://schemas.microsoft.com/office/drawing/2014/main" id="{E9C60696-595F-649C-3F4A-0C156A5AEB85}"/>
              </a:ext>
            </a:extLst>
          </p:cNvPr>
          <p:cNvPicPr>
            <a:picLocks noChangeAspect="1"/>
          </p:cNvPicPr>
          <p:nvPr/>
        </p:nvPicPr>
        <p:blipFill>
          <a:blip r:embed="rId3"/>
          <a:stretch>
            <a:fillRect/>
          </a:stretch>
        </p:blipFill>
        <p:spPr>
          <a:xfrm>
            <a:off x="288332" y="1215642"/>
            <a:ext cx="10715625" cy="5124450"/>
          </a:xfrm>
          <a:prstGeom prst="rect">
            <a:avLst/>
          </a:prstGeom>
        </p:spPr>
      </p:pic>
      <p:sp>
        <p:nvSpPr>
          <p:cNvPr id="24" name="TextBox 23">
            <a:extLst>
              <a:ext uri="{FF2B5EF4-FFF2-40B4-BE49-F238E27FC236}">
                <a16:creationId xmlns:a16="http://schemas.microsoft.com/office/drawing/2014/main" id="{C34B3DAE-7E0D-1078-54C4-B347314FFD69}"/>
              </a:ext>
            </a:extLst>
          </p:cNvPr>
          <p:cNvSpPr txBox="1"/>
          <p:nvPr/>
        </p:nvSpPr>
        <p:spPr>
          <a:xfrm>
            <a:off x="8691869" y="6217698"/>
            <a:ext cx="3013444" cy="523220"/>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282828"/>
                </a:solidFill>
                <a:hlinkClick r:id="rId4">
                  <a:extLst>
                    <a:ext uri="{A12FA001-AC4F-418D-AE19-62706E023703}">
                      <ahyp:hlinkClr xmlns:ahyp="http://schemas.microsoft.com/office/drawing/2018/hyperlinkcolor" val="tx"/>
                    </a:ext>
                  </a:extLst>
                </a:hlinkClick>
              </a:rPr>
              <a:t>Click for an example of how school results are calculated</a:t>
            </a:r>
            <a:endParaRPr lang="en-US" sz="1400">
              <a:solidFill>
                <a:srgbClr val="282828"/>
              </a:solidFill>
            </a:endParaRPr>
          </a:p>
        </p:txBody>
      </p:sp>
      <p:sp>
        <p:nvSpPr>
          <p:cNvPr id="23" name="object 23">
            <a:extLst>
              <a:ext uri="{FF2B5EF4-FFF2-40B4-BE49-F238E27FC236}">
                <a16:creationId xmlns:a16="http://schemas.microsoft.com/office/drawing/2014/main" id="{068B2DC5-539E-4432-E398-62980965212F}"/>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12</a:t>
            </a:fld>
            <a:endParaRPr spc="-25"/>
          </a:p>
        </p:txBody>
      </p:sp>
    </p:spTree>
    <p:extLst>
      <p:ext uri="{BB962C8B-B14F-4D97-AF65-F5344CB8AC3E}">
        <p14:creationId xmlns:p14="http://schemas.microsoft.com/office/powerpoint/2010/main" val="2751988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A89DF-315D-53D4-607C-5D41ABF337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2AD99-6FA7-F773-8AAC-D9928724F2BA}"/>
              </a:ext>
            </a:extLst>
          </p:cNvPr>
          <p:cNvSpPr>
            <a:spLocks noGrp="1"/>
          </p:cNvSpPr>
          <p:nvPr>
            <p:ph type="title"/>
          </p:nvPr>
        </p:nvSpPr>
        <p:spPr>
          <a:xfrm>
            <a:off x="318134" y="27622"/>
            <a:ext cx="11555730" cy="492443"/>
          </a:xfrm>
        </p:spPr>
        <p:txBody>
          <a:bodyPr wrap="square" lIns="0" tIns="0" rIns="0" bIns="0" anchor="t">
            <a:spAutoFit/>
          </a:bodyPr>
          <a:lstStyle/>
          <a:p>
            <a:r>
              <a:rPr lang="en-US" b="1"/>
              <a:t>Overall Campus Ratings Results: 2025 to 2026 Comparison </a:t>
            </a:r>
            <a:endParaRPr lang="en-US" b="1">
              <a:ea typeface="Calibri Light"/>
            </a:endParaRPr>
          </a:p>
        </p:txBody>
      </p:sp>
      <p:sp>
        <p:nvSpPr>
          <p:cNvPr id="7" name="Star: 5 Points 6">
            <a:extLst>
              <a:ext uri="{FF2B5EF4-FFF2-40B4-BE49-F238E27FC236}">
                <a16:creationId xmlns:a16="http://schemas.microsoft.com/office/drawing/2014/main" id="{51FE4C71-95CC-F2FC-E20D-096FE24AE294}"/>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4E92493-29C7-5D86-48AB-09C3647EA70C}"/>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Campuses: 2025 vs 2026 Ratings</a:t>
            </a:r>
            <a:endParaRPr lang="en-US" sz="2000" b="1" kern="1200">
              <a:solidFill>
                <a:srgbClr val="000000"/>
              </a:solidFill>
              <a:latin typeface="Aptos" panose="02110004020202020204"/>
              <a:ea typeface="+mn-ea"/>
              <a:cs typeface="+mn-cs"/>
            </a:endParaRPr>
          </a:p>
        </p:txBody>
      </p:sp>
      <p:cxnSp>
        <p:nvCxnSpPr>
          <p:cNvPr id="4" name="Straight Arrow Connector 3">
            <a:extLst>
              <a:ext uri="{FF2B5EF4-FFF2-40B4-BE49-F238E27FC236}">
                <a16:creationId xmlns:a16="http://schemas.microsoft.com/office/drawing/2014/main" id="{D0ECE362-9344-5437-6C10-4CFCF30F25C9}"/>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F5C18B1-55EF-6192-DA03-5073D6CF88D5}"/>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Campus: 2025 to 2026 Ratings</a:t>
            </a:r>
            <a:endParaRPr lang="en-US">
              <a:ea typeface="+mn-ea"/>
              <a:cs typeface="+mn-cs"/>
            </a:endParaRPr>
          </a:p>
        </p:txBody>
      </p:sp>
      <p:sp>
        <p:nvSpPr>
          <p:cNvPr id="18" name="Rounded Rectangle 2">
            <a:extLst>
              <a:ext uri="{FF2B5EF4-FFF2-40B4-BE49-F238E27FC236}">
                <a16:creationId xmlns:a16="http://schemas.microsoft.com/office/drawing/2014/main" id="{4AA1A38C-D22B-1985-9CA0-AFD5116D7A56}"/>
              </a:ext>
            </a:extLst>
          </p:cNvPr>
          <p:cNvSpPr/>
          <p:nvPr/>
        </p:nvSpPr>
        <p:spPr>
          <a:xfrm>
            <a:off x="202051" y="1947258"/>
            <a:ext cx="1032234" cy="371475"/>
          </a:xfrm>
          <a:prstGeom prst="roundRect">
            <a:avLst>
              <a:gd name="adj" fmla="val 12821"/>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700">
                <a:solidFill>
                  <a:srgbClr val="282828"/>
                </a:solidFill>
                <a:latin typeface="Aptos" panose="02110004020202020204"/>
              </a:rPr>
              <a:t>A 90-100</a:t>
            </a:r>
            <a:endParaRPr kumimoji="0" lang="en-US" sz="1700" b="0" i="0" u="none" strike="noStrike" kern="1200" cap="none" spc="0" normalizeH="0" baseline="0" noProof="0">
              <a:ln>
                <a:noFill/>
              </a:ln>
              <a:solidFill>
                <a:srgbClr val="282828"/>
              </a:solidFill>
              <a:effectLst/>
              <a:uLnTx/>
              <a:uFillTx/>
              <a:latin typeface="Aptos" panose="02110004020202020204"/>
              <a:ea typeface="+mn-ea"/>
              <a:cs typeface="+mn-cs"/>
            </a:endParaRPr>
          </a:p>
        </p:txBody>
      </p:sp>
      <p:pic>
        <p:nvPicPr>
          <p:cNvPr id="16" name="Picture 15" descr="Side by side bar graphs of 2025 and 2026 campus rating distributions.  Demonstrates increases for As and Bs: &#10;1% As and 1% Bs &#10;&#10;and decreases for C, D, and F &#10;1% for Cs &#10;1% for Ds &#10;1% for Fs ">
            <a:extLst>
              <a:ext uri="{FF2B5EF4-FFF2-40B4-BE49-F238E27FC236}">
                <a16:creationId xmlns:a16="http://schemas.microsoft.com/office/drawing/2014/main" id="{C56E2229-6970-0C39-1AAE-4D03D3838E83}"/>
              </a:ext>
            </a:extLst>
          </p:cNvPr>
          <p:cNvPicPr>
            <a:picLocks noChangeAspect="1"/>
          </p:cNvPicPr>
          <p:nvPr/>
        </p:nvPicPr>
        <p:blipFill>
          <a:blip r:embed="rId3"/>
          <a:stretch>
            <a:fillRect/>
          </a:stretch>
        </p:blipFill>
        <p:spPr>
          <a:xfrm>
            <a:off x="1447693" y="1745045"/>
            <a:ext cx="2166249" cy="4479216"/>
          </a:xfrm>
          <a:prstGeom prst="rect">
            <a:avLst/>
          </a:prstGeom>
        </p:spPr>
      </p:pic>
      <p:sp>
        <p:nvSpPr>
          <p:cNvPr id="24" name="TextBox 11">
            <a:extLst>
              <a:ext uri="{FF2B5EF4-FFF2-40B4-BE49-F238E27FC236}">
                <a16:creationId xmlns:a16="http://schemas.microsoft.com/office/drawing/2014/main" id="{428ABE28-D793-5C2A-E9F1-F37014617951}"/>
              </a:ext>
            </a:extLst>
          </p:cNvPr>
          <p:cNvSpPr txBox="1"/>
          <p:nvPr/>
        </p:nvSpPr>
        <p:spPr>
          <a:xfrm>
            <a:off x="3827350" y="1927969"/>
            <a:ext cx="2258068" cy="387798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24% </a:t>
            </a:r>
            <a:r>
              <a:rPr lang="en-US">
                <a:solidFill>
                  <a:srgbClr val="000000"/>
                </a:solidFill>
                <a:latin typeface="Aptos" panose="02110004020202020204"/>
              </a:rPr>
              <a:t>of campuses increased in ratings from the prior year.</a:t>
            </a:r>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78%</a:t>
            </a:r>
            <a:r>
              <a:rPr lang="en-US">
                <a:solidFill>
                  <a:srgbClr val="000000"/>
                </a:solidFill>
                <a:latin typeface="Aptos" panose="02110004020202020204"/>
              </a:rPr>
              <a:t> of campuses stayed in the same score or improved from the prior year.</a:t>
            </a:r>
          </a:p>
          <a:p>
            <a:pPr>
              <a:defRPr/>
            </a:pPr>
            <a:endParaRPr lang="en-US">
              <a:solidFill>
                <a:srgbClr val="000000"/>
              </a:solidFill>
              <a:latin typeface="Aptos" panose="02110004020202020204"/>
            </a:endParaRPr>
          </a:p>
        </p:txBody>
      </p:sp>
      <p:graphicFrame>
        <p:nvGraphicFramePr>
          <p:cNvPr id="27" name="Table 26">
            <a:extLst>
              <a:ext uri="{FF2B5EF4-FFF2-40B4-BE49-F238E27FC236}">
                <a16:creationId xmlns:a16="http://schemas.microsoft.com/office/drawing/2014/main" id="{9FDF142E-CDF3-76FE-87AB-548F4FAEE6F4}"/>
              </a:ext>
            </a:extLst>
          </p:cNvPr>
          <p:cNvGraphicFramePr>
            <a:graphicFrameLocks noGrp="1"/>
          </p:cNvGraphicFramePr>
          <p:nvPr>
            <p:extLst>
              <p:ext uri="{D42A27DB-BD31-4B8C-83A1-F6EECF244321}">
                <p14:modId xmlns:p14="http://schemas.microsoft.com/office/powerpoint/2010/main" val="1146054482"/>
              </p:ext>
            </p:extLst>
          </p:nvPr>
        </p:nvGraphicFramePr>
        <p:xfrm>
          <a:off x="4005264" y="3025859"/>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r" rtl="0" fontAlgn="b"/>
                      <a:r>
                        <a:rPr lang="en-US" sz="1100" b="0" i="0" u="none" strike="noStrike">
                          <a:solidFill>
                            <a:srgbClr val="000000"/>
                          </a:solidFill>
                          <a:effectLst/>
                          <a:latin typeface="+mn-lt"/>
                        </a:rPr>
                        <a:t>4593</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r" rtl="0" fontAlgn="b"/>
                      <a:r>
                        <a:rPr lang="en-US" sz="1100" b="0" u="none" strike="noStrike">
                          <a:solidFill>
                            <a:srgbClr val="000000"/>
                          </a:solidFill>
                          <a:effectLst/>
                        </a:rPr>
                        <a:t>2004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r" rtl="0" fontAlgn="b"/>
                      <a:r>
                        <a:rPr lang="en-US" sz="1100" b="0" u="none" strike="noStrike">
                          <a:solidFill>
                            <a:srgbClr val="000000"/>
                          </a:solidFill>
                          <a:effectLst/>
                        </a:rPr>
                        <a:t>1824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r" rtl="0" fontAlgn="b"/>
                      <a:r>
                        <a:rPr lang="en-US" sz="1100" b="0" i="0" u="none" strike="noStrike">
                          <a:solidFill>
                            <a:srgbClr val="000000"/>
                          </a:solidFill>
                          <a:effectLst/>
                          <a:latin typeface="+mn-lt"/>
                        </a:rPr>
                        <a:t>55%</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r" rtl="0" fontAlgn="b"/>
                      <a:r>
                        <a:rPr lang="en-US" sz="1100" b="0" i="0" u="none" strike="noStrike">
                          <a:solidFill>
                            <a:srgbClr val="000000"/>
                          </a:solidFill>
                          <a:effectLst/>
                          <a:latin typeface="+mn-lt"/>
                        </a:rPr>
                        <a:t>24%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r" rtl="0" fontAlgn="b"/>
                      <a:r>
                        <a:rPr lang="en-US" sz="1100" b="0" i="0" u="none" strike="noStrike">
                          <a:solidFill>
                            <a:srgbClr val="000000"/>
                          </a:solidFill>
                          <a:effectLst/>
                          <a:latin typeface="+mn-lt"/>
                        </a:rPr>
                        <a:t>22%</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graphicFrame>
        <p:nvGraphicFramePr>
          <p:cNvPr id="8" name="Table 7">
            <a:extLst>
              <a:ext uri="{FF2B5EF4-FFF2-40B4-BE49-F238E27FC236}">
                <a16:creationId xmlns:a16="http://schemas.microsoft.com/office/drawing/2014/main" id="{44A89766-CD24-4AE3-EA8A-B8489367E734}"/>
              </a:ext>
            </a:extLst>
          </p:cNvPr>
          <p:cNvGraphicFramePr>
            <a:graphicFrameLocks noGrp="1"/>
          </p:cNvGraphicFramePr>
          <p:nvPr>
            <p:extLst>
              <p:ext uri="{D42A27DB-BD31-4B8C-83A1-F6EECF244321}">
                <p14:modId xmlns:p14="http://schemas.microsoft.com/office/powerpoint/2010/main" val="1869811055"/>
              </p:ext>
            </p:extLst>
          </p:nvPr>
        </p:nvGraphicFramePr>
        <p:xfrm>
          <a:off x="6536674" y="1992216"/>
          <a:ext cx="5321612" cy="2393338"/>
        </p:xfrm>
        <a:graphic>
          <a:graphicData uri="http://schemas.openxmlformats.org/drawingml/2006/table">
            <a:tbl>
              <a:tblPr firstRow="1" bandRow="1">
                <a:tableStyleId>{5C22544A-7EE6-4342-B048-85BDC9FD1C3A}</a:tableStyleId>
              </a:tblPr>
              <a:tblGrid>
                <a:gridCol w="1378214">
                  <a:extLst>
                    <a:ext uri="{9D8B030D-6E8A-4147-A177-3AD203B41FA5}">
                      <a16:colId xmlns:a16="http://schemas.microsoft.com/office/drawing/2014/main" val="3930023288"/>
                    </a:ext>
                  </a:extLst>
                </a:gridCol>
                <a:gridCol w="1314466">
                  <a:extLst>
                    <a:ext uri="{9D8B030D-6E8A-4147-A177-3AD203B41FA5}">
                      <a16:colId xmlns:a16="http://schemas.microsoft.com/office/drawing/2014/main" val="3990097801"/>
                    </a:ext>
                  </a:extLst>
                </a:gridCol>
                <a:gridCol w="1314466">
                  <a:extLst>
                    <a:ext uri="{9D8B030D-6E8A-4147-A177-3AD203B41FA5}">
                      <a16:colId xmlns:a16="http://schemas.microsoft.com/office/drawing/2014/main" val="3952790852"/>
                    </a:ext>
                  </a:extLst>
                </a:gridCol>
                <a:gridCol w="1314466">
                  <a:extLst>
                    <a:ext uri="{9D8B030D-6E8A-4147-A177-3AD203B41FA5}">
                      <a16:colId xmlns:a16="http://schemas.microsoft.com/office/drawing/2014/main" val="219027006"/>
                    </a:ext>
                  </a:extLst>
                </a:gridCol>
              </a:tblGrid>
              <a:tr h="1001793">
                <a:tc gridSpan="2">
                  <a:txBody>
                    <a:bodyPr/>
                    <a:lstStyle/>
                    <a:p>
                      <a:pPr algn="ctr"/>
                      <a:r>
                        <a:rPr lang="en-US">
                          <a:solidFill>
                            <a:srgbClr val="000000"/>
                          </a:solidFill>
                        </a:rPr>
                        <a:t>2025</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gridSpan="2">
                  <a:txBody>
                    <a:bodyPr/>
                    <a:lstStyle/>
                    <a:p>
                      <a:pPr lvl="0" algn="ctr">
                        <a:lnSpc>
                          <a:spcPct val="100000"/>
                        </a:lnSpc>
                        <a:spcBef>
                          <a:spcPts val="0"/>
                        </a:spcBef>
                        <a:spcAft>
                          <a:spcPts val="0"/>
                        </a:spcAft>
                        <a:buNone/>
                      </a:pPr>
                      <a:r>
                        <a:rPr lang="en-US" sz="1800" b="1" i="0" u="none" strike="noStrike" noProof="0">
                          <a:solidFill>
                            <a:srgbClr val="000000"/>
                          </a:solidFill>
                          <a:latin typeface="Calibri"/>
                        </a:rPr>
                        <a:t>2026</a:t>
                      </a:r>
                      <a:endParaRPr lang="en-US" sz="1800" b="1" i="0" u="none" strike="noStrike" noProof="0">
                        <a:solidFill>
                          <a:srgbClr val="FFFFFF"/>
                        </a:solidFill>
                        <a:latin typeface="Calibri"/>
                      </a:endParaRPr>
                    </a:p>
                    <a:p>
                      <a:pPr lvl="0">
                        <a:buNone/>
                      </a:pPr>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35376830"/>
                  </a:ext>
                </a:extLst>
              </a:tr>
              <a:tr h="663349">
                <a:tc>
                  <a:txBody>
                    <a:bodyPr/>
                    <a:lstStyle/>
                    <a:p>
                      <a:pPr algn="ctr"/>
                      <a:r>
                        <a:rPr lang="en-US" sz="2400" b="1">
                          <a:solidFill>
                            <a:schemeClr val="tx1"/>
                          </a:solidFill>
                        </a:rPr>
                        <a:t>Scale Score</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lgn="ctr"/>
                      <a:r>
                        <a:rPr lang="en-US" sz="2400" b="1">
                          <a:solidFill>
                            <a:schemeClr val="tx1"/>
                          </a:solidFill>
                        </a:rPr>
                        <a:t>Rating</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400" b="1">
                          <a:solidFill>
                            <a:schemeClr val="tx1"/>
                          </a:solidFill>
                        </a:rPr>
                        <a:t>Scale Score</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400" b="1">
                          <a:solidFill>
                            <a:schemeClr val="tx1"/>
                          </a:solidFill>
                        </a:rPr>
                        <a:t>Rating</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4006028951"/>
                  </a:ext>
                </a:extLst>
              </a:tr>
              <a:tr h="568585">
                <a:tc>
                  <a:txBody>
                    <a:bodyPr/>
                    <a:lstStyle/>
                    <a:p>
                      <a:endParaRPr lang="en-US" sz="2800" b="1">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US" sz="2800" b="1">
                        <a:solidFill>
                          <a:schemeClr val="tx1"/>
                        </a:solidFill>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63212945"/>
                  </a:ext>
                </a:extLst>
              </a:tr>
            </a:tbl>
          </a:graphicData>
        </a:graphic>
      </p:graphicFrame>
      <p:sp>
        <p:nvSpPr>
          <p:cNvPr id="19" name="Rounded Rectangle 4">
            <a:extLst>
              <a:ext uri="{FF2B5EF4-FFF2-40B4-BE49-F238E27FC236}">
                <a16:creationId xmlns:a16="http://schemas.microsoft.com/office/drawing/2014/main" id="{508B82A6-A168-1240-627D-A3446683F887}"/>
              </a:ext>
            </a:extLst>
          </p:cNvPr>
          <p:cNvSpPr/>
          <p:nvPr/>
        </p:nvSpPr>
        <p:spPr>
          <a:xfrm>
            <a:off x="202051" y="2939564"/>
            <a:ext cx="1032234" cy="371475"/>
          </a:xfrm>
          <a:prstGeom prst="roundRect">
            <a:avLst>
              <a:gd name="adj" fmla="val 12821"/>
            </a:avLst>
          </a:prstGeom>
          <a:solidFill>
            <a:srgbClr val="06365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700">
                <a:solidFill>
                  <a:srgbClr val="FFFFFF"/>
                </a:solidFill>
                <a:latin typeface="Aptos" panose="02110004020202020204"/>
              </a:rPr>
              <a:t>B 80-89</a:t>
            </a:r>
            <a:endParaRPr kumimoji="0" lang="en-US" sz="17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0" name="Rounded Rectangle 6">
            <a:extLst>
              <a:ext uri="{FF2B5EF4-FFF2-40B4-BE49-F238E27FC236}">
                <a16:creationId xmlns:a16="http://schemas.microsoft.com/office/drawing/2014/main" id="{3A9D0A6E-F23A-58E8-6336-298A605120A4}"/>
              </a:ext>
            </a:extLst>
          </p:cNvPr>
          <p:cNvSpPr/>
          <p:nvPr/>
        </p:nvSpPr>
        <p:spPr>
          <a:xfrm>
            <a:off x="202051" y="4361040"/>
            <a:ext cx="1032234" cy="371475"/>
          </a:xfrm>
          <a:prstGeom prst="roundRect">
            <a:avLst>
              <a:gd name="adj" fmla="val 12821"/>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700">
                <a:solidFill>
                  <a:srgbClr val="FFFFFF"/>
                </a:solidFill>
                <a:latin typeface="Aptos" panose="02110004020202020204"/>
              </a:rPr>
              <a:t>C 70-79</a:t>
            </a:r>
            <a:endParaRPr kumimoji="0" lang="en-US" sz="17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1" name="Rounded Rectangle 8">
            <a:extLst>
              <a:ext uri="{FF2B5EF4-FFF2-40B4-BE49-F238E27FC236}">
                <a16:creationId xmlns:a16="http://schemas.microsoft.com/office/drawing/2014/main" id="{DD0032D1-0934-9455-220B-B13E4A900E09}"/>
              </a:ext>
            </a:extLst>
          </p:cNvPr>
          <p:cNvSpPr/>
          <p:nvPr/>
        </p:nvSpPr>
        <p:spPr>
          <a:xfrm>
            <a:off x="202051" y="5345313"/>
            <a:ext cx="1032234" cy="304073"/>
          </a:xfrm>
          <a:prstGeom prst="roundRect">
            <a:avLst>
              <a:gd name="adj" fmla="val 12821"/>
            </a:avLst>
          </a:prstGeom>
          <a:solidFill>
            <a:srgbClr val="F1603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700">
                <a:solidFill>
                  <a:srgbClr val="1C1C1C"/>
                </a:solidFill>
                <a:latin typeface="Aptos" panose="02110004020202020204"/>
              </a:rPr>
              <a:t>D 60-69</a:t>
            </a:r>
            <a:endParaRPr kumimoji="0" lang="en-US" sz="1700" b="0" i="0" u="none" strike="noStrike" kern="1200" cap="none" spc="0" normalizeH="0" baseline="0" noProof="0">
              <a:ln>
                <a:noFill/>
              </a:ln>
              <a:solidFill>
                <a:srgbClr val="1C1C1C"/>
              </a:solidFill>
              <a:effectLst/>
              <a:uLnTx/>
              <a:uFillTx/>
              <a:latin typeface="Aptos" panose="02110004020202020204"/>
              <a:ea typeface="+mn-ea"/>
              <a:cs typeface="+mn-cs"/>
            </a:endParaRPr>
          </a:p>
        </p:txBody>
      </p:sp>
      <p:sp>
        <p:nvSpPr>
          <p:cNvPr id="22" name="Rounded Rectangle 10">
            <a:extLst>
              <a:ext uri="{FF2B5EF4-FFF2-40B4-BE49-F238E27FC236}">
                <a16:creationId xmlns:a16="http://schemas.microsoft.com/office/drawing/2014/main" id="{113E82C0-A2AB-C506-0DA7-831AE09A77F3}"/>
              </a:ext>
            </a:extLst>
          </p:cNvPr>
          <p:cNvSpPr/>
          <p:nvPr/>
        </p:nvSpPr>
        <p:spPr>
          <a:xfrm>
            <a:off x="202051" y="5845991"/>
            <a:ext cx="1032234" cy="304073"/>
          </a:xfrm>
          <a:prstGeom prst="roundRect">
            <a:avLst>
              <a:gd name="adj" fmla="val 12821"/>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sz="1700">
                <a:solidFill>
                  <a:srgbClr val="FFFFFF"/>
                </a:solidFill>
                <a:latin typeface="Aptos" panose="02110004020202020204"/>
              </a:rPr>
              <a:t>F </a:t>
            </a: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 59</a:t>
            </a:r>
          </a:p>
        </p:txBody>
      </p:sp>
      <p:sp>
        <p:nvSpPr>
          <p:cNvPr id="10" name="TextBox 9">
            <a:extLst>
              <a:ext uri="{FF2B5EF4-FFF2-40B4-BE49-F238E27FC236}">
                <a16:creationId xmlns:a16="http://schemas.microsoft.com/office/drawing/2014/main" id="{EE7FA4E7-7E78-4026-973F-6F5119120697}"/>
              </a:ext>
            </a:extLst>
          </p:cNvPr>
          <p:cNvSpPr txBox="1"/>
          <p:nvPr/>
        </p:nvSpPr>
        <p:spPr>
          <a:xfrm>
            <a:off x="7060571" y="4932987"/>
            <a:ext cx="4622874" cy="954107"/>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1400"/>
              <a:t>Use table above to input your campus rating level in 2025 and 2026. </a:t>
            </a:r>
          </a:p>
          <a:p>
            <a:pPr marL="285750" indent="-285750" algn="l">
              <a:buFont typeface="Arial"/>
              <a:buChar char="•"/>
            </a:pPr>
            <a:r>
              <a:rPr lang="en-US" sz="1400"/>
              <a:t>You can find this on the  accountability overview on TXschools.gov</a:t>
            </a:r>
            <a:endParaRPr lang="en-US" sz="1400">
              <a:solidFill>
                <a:srgbClr val="000000"/>
              </a:solidFill>
            </a:endParaRPr>
          </a:p>
        </p:txBody>
      </p:sp>
      <p:sp>
        <p:nvSpPr>
          <p:cNvPr id="28" name="TextBox 27">
            <a:extLst>
              <a:ext uri="{FF2B5EF4-FFF2-40B4-BE49-F238E27FC236}">
                <a16:creationId xmlns:a16="http://schemas.microsoft.com/office/drawing/2014/main" id="{D083A86A-12DD-3269-4D1C-D8EC377029A8}"/>
              </a:ext>
            </a:extLst>
          </p:cNvPr>
          <p:cNvSpPr txBox="1"/>
          <p:nvPr/>
        </p:nvSpPr>
        <p:spPr>
          <a:xfrm>
            <a:off x="-2316" y="6400912"/>
            <a:ext cx="9377849" cy="423193"/>
          </a:xfrm>
          <a:prstGeom prst="rect">
            <a:avLst/>
          </a:prstGeom>
          <a:noFill/>
        </p:spPr>
        <p:txBody>
          <a:bodyPr wrap="square" lIns="91440" tIns="45720" rIns="91440" bIns="45720" anchor="t">
            <a:spAutoFit/>
          </a:bodyPr>
          <a:lstStyle/>
          <a:p>
            <a:pPr algn="l" rtl="0">
              <a:defRPr/>
            </a:pPr>
            <a:r>
              <a:rPr lang="en-US" sz="1050" kern="1200">
                <a:solidFill>
                  <a:srgbClr val="000000"/>
                </a:solidFill>
                <a:latin typeface="Aptos" panose="02110004020202020204"/>
                <a:ea typeface="+mn-ea"/>
                <a:cs typeface="+mn-cs"/>
              </a:rPr>
              <a:t>9,105 campuses in 2026.  May not equal 100% due to rounding, </a:t>
            </a:r>
          </a:p>
          <a:p>
            <a:pPr algn="l">
              <a:defRPr/>
            </a:pPr>
            <a:r>
              <a:rPr lang="en-US" sz="1100" kern="1200">
                <a:solidFill>
                  <a:srgbClr val="000000"/>
                </a:solidFill>
                <a:latin typeface="Aptos" panose="02110004020202020204"/>
                <a:ea typeface="+mn-ea"/>
                <a:cs typeface="+mn-cs"/>
              </a:rPr>
              <a:t>560 received a rating of Not Rated and are not included in this visual</a:t>
            </a:r>
            <a:r>
              <a:rPr lang="en-US" sz="1050" kern="1200">
                <a:solidFill>
                  <a:srgbClr val="000000"/>
                </a:solidFill>
                <a:latin typeface="Aptos" panose="02110004020202020204"/>
                <a:ea typeface="+mn-ea"/>
                <a:cs typeface="+mn-cs"/>
              </a:rPr>
              <a:t>.</a:t>
            </a:r>
          </a:p>
        </p:txBody>
      </p:sp>
      <p:sp>
        <p:nvSpPr>
          <p:cNvPr id="26" name="Slide Number Placeholder 16">
            <a:extLst>
              <a:ext uri="{FF2B5EF4-FFF2-40B4-BE49-F238E27FC236}">
                <a16:creationId xmlns:a16="http://schemas.microsoft.com/office/drawing/2014/main" id="{819845F4-E344-338D-28F6-EB8E83D416DE}"/>
              </a:ext>
            </a:extLst>
          </p:cNvPr>
          <p:cNvSpPr txBox="1">
            <a:spLocks/>
          </p:cNvSpPr>
          <p:nvPr/>
        </p:nvSpPr>
        <p:spPr>
          <a:xfrm>
            <a:off x="9086849" y="652912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50000"/>
                    <a:lumOff val="50000"/>
                  </a:schemeClr>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9C126A4-BD19-47E2-8A0E-0DE1B9D8C925}" type="slidenum">
              <a:rPr kumimoji="0" lang="en-US" sz="1200" b="0" i="0" u="none" strike="noStrike" kern="1200" cap="none" spc="0" normalizeH="0" baseline="0" noProof="0" smtClean="0">
                <a:ln>
                  <a:noFill/>
                </a:ln>
                <a:solidFill>
                  <a:srgbClr val="000000">
                    <a:lumMod val="50000"/>
                    <a:lumOff val="50000"/>
                  </a:srgbClr>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lumMod val="50000"/>
                  <a:lumOff val="50000"/>
                </a:srgbClr>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76854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55E0-8AE1-4F69-F8A6-5611FEE13542}"/>
              </a:ext>
            </a:extLst>
          </p:cNvPr>
          <p:cNvSpPr>
            <a:spLocks noGrp="1"/>
          </p:cNvSpPr>
          <p:nvPr>
            <p:ph type="title"/>
          </p:nvPr>
        </p:nvSpPr>
        <p:spPr>
          <a:xfrm>
            <a:off x="318134" y="27622"/>
            <a:ext cx="11555730" cy="984885"/>
          </a:xfrm>
        </p:spPr>
        <p:txBody>
          <a:bodyPr wrap="square" lIns="0" tIns="0" rIns="0" bIns="0" anchor="t">
            <a:spAutoFit/>
          </a:bodyPr>
          <a:lstStyle/>
          <a:p>
            <a:pPr algn="l"/>
            <a:r>
              <a:rPr lang="en-US" b="1">
                <a:ea typeface="Calibri Light"/>
              </a:rPr>
              <a:t>Overall Campus Rating Results: 2023 to 2026</a:t>
            </a:r>
            <a:endParaRPr lang="en-US">
              <a:solidFill>
                <a:srgbClr val="000000"/>
              </a:solidFill>
              <a:ea typeface="Calibri Light"/>
            </a:endParaRPr>
          </a:p>
          <a:p>
            <a:endParaRPr lang="en-US">
              <a:ea typeface="Calibri Light"/>
            </a:endParaRPr>
          </a:p>
        </p:txBody>
      </p:sp>
      <p:sp>
        <p:nvSpPr>
          <p:cNvPr id="5" name="TextBox 4">
            <a:extLst>
              <a:ext uri="{FF2B5EF4-FFF2-40B4-BE49-F238E27FC236}">
                <a16:creationId xmlns:a16="http://schemas.microsoft.com/office/drawing/2014/main" id="{29F1E25C-1E76-7C7C-CF37-CBE396D9F76E}"/>
              </a:ext>
            </a:extLst>
          </p:cNvPr>
          <p:cNvSpPr txBox="1"/>
          <p:nvPr/>
        </p:nvSpPr>
        <p:spPr>
          <a:xfrm>
            <a:off x="6535528" y="4675666"/>
            <a:ext cx="4246465" cy="1169551"/>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1400"/>
              <a:t>Use one of the charts on slides 47-50 that represent your campus type </a:t>
            </a:r>
          </a:p>
          <a:p>
            <a:pPr marL="285750" indent="-285750" algn="l">
              <a:buFont typeface="Arial"/>
              <a:buChar char="•"/>
            </a:pPr>
            <a:r>
              <a:rPr lang="en-US" sz="1400">
                <a:solidFill>
                  <a:srgbClr val="000000"/>
                </a:solidFill>
              </a:rPr>
              <a:t>Results and trends vary over time, so this view will allow your staff to see schools more similar to yours </a:t>
            </a:r>
          </a:p>
        </p:txBody>
      </p:sp>
      <p:sp>
        <p:nvSpPr>
          <p:cNvPr id="7" name="Star: 5 Points 6">
            <a:extLst>
              <a:ext uri="{FF2B5EF4-FFF2-40B4-BE49-F238E27FC236}">
                <a16:creationId xmlns:a16="http://schemas.microsoft.com/office/drawing/2014/main" id="{56CD72D5-4F9C-508D-B6AA-14EE8D3F9406}"/>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121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C7458-4E30-B6FA-492B-B4252CC72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EDEFCB-78C7-C6D3-A3E0-F1A8CDABE709}"/>
              </a:ext>
            </a:extLst>
          </p:cNvPr>
          <p:cNvSpPr>
            <a:spLocks noGrp="1"/>
          </p:cNvSpPr>
          <p:nvPr>
            <p:ph type="title"/>
          </p:nvPr>
        </p:nvSpPr>
        <p:spPr>
          <a:xfrm>
            <a:off x="318134" y="27622"/>
            <a:ext cx="11555730" cy="984885"/>
          </a:xfrm>
        </p:spPr>
        <p:txBody>
          <a:bodyPr wrap="square" lIns="0" tIns="0" rIns="0" bIns="0" anchor="t">
            <a:spAutoFit/>
          </a:bodyPr>
          <a:lstStyle/>
          <a:p>
            <a:pPr algn="l"/>
            <a:r>
              <a:rPr lang="en-US" b="1">
                <a:ea typeface="Calibri Light"/>
              </a:rPr>
              <a:t>Overall School Rating Results: 2023 to 2026 </a:t>
            </a:r>
            <a:endParaRPr lang="en-US">
              <a:solidFill>
                <a:srgbClr val="000000"/>
              </a:solidFill>
              <a:ea typeface="Calibri Light"/>
            </a:endParaRPr>
          </a:p>
          <a:p>
            <a:endParaRPr lang="en-US">
              <a:ea typeface="Calibri Light"/>
            </a:endParaRPr>
          </a:p>
        </p:txBody>
      </p:sp>
      <p:sp>
        <p:nvSpPr>
          <p:cNvPr id="7" name="Star: 5 Points 6">
            <a:extLst>
              <a:ext uri="{FF2B5EF4-FFF2-40B4-BE49-F238E27FC236}">
                <a16:creationId xmlns:a16="http://schemas.microsoft.com/office/drawing/2014/main" id="{E555D283-0CAB-B3A4-E411-ECB65E9D2625}"/>
              </a:ext>
              <a:ext uri="{C183D7F6-B498-43B3-948B-1728B52AA6E4}">
                <adec:decorative xmlns:adec="http://schemas.microsoft.com/office/drawing/2017/decorative" val="1"/>
              </a:ext>
            </a:extLst>
          </p:cNvPr>
          <p:cNvSpPr/>
          <p:nvPr/>
        </p:nvSpPr>
        <p:spPr>
          <a:xfrm>
            <a:off x="209550" y="644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5D30875A-91F2-25DB-EEE3-BD1A010E9A96}"/>
              </a:ext>
            </a:extLst>
          </p:cNvPr>
          <p:cNvGraphicFramePr>
            <a:graphicFrameLocks noGrp="1"/>
          </p:cNvGraphicFramePr>
          <p:nvPr>
            <p:extLst>
              <p:ext uri="{D42A27DB-BD31-4B8C-83A1-F6EECF244321}">
                <p14:modId xmlns:p14="http://schemas.microsoft.com/office/powerpoint/2010/main" val="1375495523"/>
              </p:ext>
            </p:extLst>
          </p:nvPr>
        </p:nvGraphicFramePr>
        <p:xfrm>
          <a:off x="2999942" y="1802892"/>
          <a:ext cx="6192114" cy="1879634"/>
        </p:xfrm>
        <a:graphic>
          <a:graphicData uri="http://schemas.openxmlformats.org/drawingml/2006/table">
            <a:tbl>
              <a:tblPr firstRow="1" bandRow="1">
                <a:tableStyleId>{5C22544A-7EE6-4342-B048-85BDC9FD1C3A}</a:tableStyleId>
              </a:tblPr>
              <a:tblGrid>
                <a:gridCol w="1561902">
                  <a:extLst>
                    <a:ext uri="{9D8B030D-6E8A-4147-A177-3AD203B41FA5}">
                      <a16:colId xmlns:a16="http://schemas.microsoft.com/office/drawing/2014/main" val="3952790852"/>
                    </a:ext>
                  </a:extLst>
                </a:gridCol>
                <a:gridCol w="1572126">
                  <a:extLst>
                    <a:ext uri="{9D8B030D-6E8A-4147-A177-3AD203B41FA5}">
                      <a16:colId xmlns:a16="http://schemas.microsoft.com/office/drawing/2014/main" val="219027006"/>
                    </a:ext>
                  </a:extLst>
                </a:gridCol>
                <a:gridCol w="1582351">
                  <a:extLst>
                    <a:ext uri="{9D8B030D-6E8A-4147-A177-3AD203B41FA5}">
                      <a16:colId xmlns:a16="http://schemas.microsoft.com/office/drawing/2014/main" val="1737271882"/>
                    </a:ext>
                  </a:extLst>
                </a:gridCol>
                <a:gridCol w="1475735">
                  <a:extLst>
                    <a:ext uri="{9D8B030D-6E8A-4147-A177-3AD203B41FA5}">
                      <a16:colId xmlns:a16="http://schemas.microsoft.com/office/drawing/2014/main" val="327226270"/>
                    </a:ext>
                  </a:extLst>
                </a:gridCol>
              </a:tblGrid>
              <a:tr h="647700">
                <a:tc gridSpan="4">
                  <a:txBody>
                    <a:bodyPr/>
                    <a:lstStyle/>
                    <a:p>
                      <a:pPr algn="ctr"/>
                      <a:r>
                        <a:rPr lang="en-US">
                          <a:solidFill>
                            <a:schemeClr val="tx1"/>
                          </a:solidFill>
                        </a:rPr>
                        <a:t>School Performance Over Time</a:t>
                      </a:r>
                    </a:p>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hMerge="1">
                  <a:txBody>
                    <a:bodyPr/>
                    <a:lstStyle/>
                    <a:p>
                      <a:pPr lvl="0">
                        <a:buNone/>
                      </a:pPr>
                      <a:endParaRPr lang="en-US">
                        <a:latin typeface="Aptos"/>
                      </a:endParaRPr>
                    </a:p>
                  </a:txBody>
                  <a:tcP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5376830"/>
                  </a:ext>
                </a:extLst>
              </a:tr>
              <a:tr h="663349">
                <a:tc>
                  <a:txBody>
                    <a:bodyPr/>
                    <a:lstStyle/>
                    <a:p>
                      <a:pPr lvl="0" algn="ctr">
                        <a:buNone/>
                      </a:pPr>
                      <a:r>
                        <a:rPr lang="en-US" sz="2000" b="1">
                          <a:solidFill>
                            <a:schemeClr val="tx1"/>
                          </a:solidFill>
                          <a:latin typeface="Aptos"/>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lvl="0" algn="ctr">
                        <a:buNone/>
                      </a:pPr>
                      <a:r>
                        <a:rPr lang="en-US" sz="2000" b="1">
                          <a:solidFill>
                            <a:schemeClr val="tx1"/>
                          </a:solidFill>
                          <a:latin typeface="Aptos"/>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lvl="0" algn="ctr">
                        <a:buNone/>
                      </a:pPr>
                      <a:r>
                        <a:rPr lang="en-US" sz="2000" b="1">
                          <a:solidFill>
                            <a:schemeClr val="tx1"/>
                          </a:solidFill>
                          <a:latin typeface="Aptos"/>
                        </a:rPr>
                        <a:t>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lvl="0" algn="ctr">
                        <a:buNone/>
                      </a:pPr>
                      <a:r>
                        <a:rPr lang="en-US" sz="2000" b="1">
                          <a:solidFill>
                            <a:schemeClr val="tx1"/>
                          </a:solidFill>
                          <a:latin typeface="Aptos"/>
                        </a:rPr>
                        <a:t>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006028951"/>
                  </a:ext>
                </a:extLst>
              </a:tr>
              <a:tr h="568585">
                <a:tc>
                  <a:txBody>
                    <a:bodyPr/>
                    <a:lstStyle/>
                    <a:p>
                      <a:pPr lvl="0">
                        <a:buNone/>
                      </a:pPr>
                      <a:endParaRPr lang="en-US" sz="2800" b="1">
                        <a:solidFill>
                          <a:schemeClr val="tx1"/>
                        </a:solidFill>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lang="en-US" sz="2800" b="1">
                        <a:solidFill>
                          <a:schemeClr val="tx1"/>
                        </a:solidFill>
                        <a:latin typeface="Apt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lang="en-US" sz="2800" b="1">
                        <a:solidFill>
                          <a:schemeClr val="tx1"/>
                        </a:solidFill>
                        <a:latin typeface="Apto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63212945"/>
                  </a:ext>
                </a:extLst>
              </a:tr>
            </a:tbl>
          </a:graphicData>
        </a:graphic>
      </p:graphicFrame>
      <p:sp>
        <p:nvSpPr>
          <p:cNvPr id="9" name="TextBox 8">
            <a:extLst>
              <a:ext uri="{FF2B5EF4-FFF2-40B4-BE49-F238E27FC236}">
                <a16:creationId xmlns:a16="http://schemas.microsoft.com/office/drawing/2014/main" id="{E3E3D387-F634-EBF1-01A6-4B7734D6DE27}"/>
              </a:ext>
            </a:extLst>
          </p:cNvPr>
          <p:cNvSpPr txBox="1"/>
          <p:nvPr/>
        </p:nvSpPr>
        <p:spPr>
          <a:xfrm>
            <a:off x="6632942" y="4679239"/>
            <a:ext cx="5241289" cy="1815882"/>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sz="1400">
                <a:latin typeface="Arial"/>
                <a:ea typeface="Calibri"/>
                <a:cs typeface="Arial"/>
              </a:rPr>
              <a:t>Input ratings from 2023-2026 on the chart above. </a:t>
            </a:r>
            <a:endParaRPr lang="en-US"/>
          </a:p>
          <a:p>
            <a:pPr marL="285750" indent="-285750" algn="l">
              <a:buFont typeface="Arial" panose="020B0604020202020204" pitchFamily="34" charset="0"/>
              <a:buChar char="•"/>
            </a:pPr>
            <a:r>
              <a:rPr lang="en-US" sz="1400">
                <a:latin typeface="Arial"/>
                <a:cs typeface="Arial"/>
              </a:rPr>
              <a:t>You can find color coding aligned to the bar graphs under "recent colors" </a:t>
            </a:r>
          </a:p>
          <a:p>
            <a:pPr marL="285750" indent="-285750" algn="l">
              <a:buFont typeface="Arial" panose="020B0604020202020204" pitchFamily="34" charset="0"/>
              <a:buChar char="•"/>
            </a:pPr>
            <a:r>
              <a:rPr lang="en-US" sz="1400">
                <a:latin typeface="Arial"/>
                <a:cs typeface="Arial"/>
              </a:rPr>
              <a:t>To find the school ratings over time, navigate to the accountability overview from TXschools.gov</a:t>
            </a:r>
          </a:p>
          <a:p>
            <a:pPr marL="285750" indent="-285750" algn="l">
              <a:buFont typeface="Arial" panose="020B0604020202020204" pitchFamily="34" charset="0"/>
              <a:buChar char="•"/>
            </a:pPr>
            <a:r>
              <a:rPr lang="en-US" sz="1400">
                <a:latin typeface="Arial"/>
                <a:cs typeface="Arial"/>
              </a:rPr>
              <a:t>Under "Change Over Time" click on any year, which will open a new tab for the accountability reports.  Here, you can toggle by year </a:t>
            </a:r>
          </a:p>
        </p:txBody>
      </p:sp>
    </p:spTree>
    <p:extLst>
      <p:ext uri="{BB962C8B-B14F-4D97-AF65-F5344CB8AC3E}">
        <p14:creationId xmlns:p14="http://schemas.microsoft.com/office/powerpoint/2010/main" val="1322023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C7A9F-3C0F-188C-B418-F30FA5CDC943}"/>
            </a:ext>
          </a:extLst>
        </p:cNvPr>
        <p:cNvGrpSpPr/>
        <p:nvPr/>
      </p:nvGrpSpPr>
      <p:grpSpPr>
        <a:xfrm>
          <a:off x="0" y="0"/>
          <a:ext cx="0" cy="0"/>
          <a:chOff x="0" y="0"/>
          <a:chExt cx="0" cy="0"/>
        </a:xfrm>
      </p:grpSpPr>
      <p:sp>
        <p:nvSpPr>
          <p:cNvPr id="9" name="object 9">
            <a:extLst>
              <a:ext uri="{FF2B5EF4-FFF2-40B4-BE49-F238E27FC236}">
                <a16:creationId xmlns:a16="http://schemas.microsoft.com/office/drawing/2014/main" id="{3B43ED4E-551A-070A-0321-28E397340373}"/>
              </a:ext>
            </a:extLst>
          </p:cNvPr>
          <p:cNvSpPr txBox="1">
            <a:spLocks noGrp="1"/>
          </p:cNvSpPr>
          <p:nvPr>
            <p:ph type="title"/>
          </p:nvPr>
        </p:nvSpPr>
        <p:spPr>
          <a:xfrm>
            <a:off x="134520" y="192875"/>
            <a:ext cx="11555730" cy="459869"/>
          </a:xfrm>
          <a:prstGeom prst="rect">
            <a:avLst/>
          </a:prstGeom>
        </p:spPr>
        <p:txBody>
          <a:bodyPr vert="horz" wrap="square" lIns="0" tIns="16510" rIns="0" bIns="0" rtlCol="0" anchor="t">
            <a:spAutoFit/>
          </a:bodyPr>
          <a:lstStyle/>
          <a:p>
            <a:pPr marL="215900">
              <a:lnSpc>
                <a:spcPts val="3190"/>
              </a:lnSpc>
              <a:spcBef>
                <a:spcPts val="130"/>
              </a:spcBef>
            </a:pPr>
            <a:r>
              <a:rPr lang="en-US" sz="4000" b="1">
                <a:latin typeface="Calibri"/>
                <a:cs typeface="Calibri"/>
              </a:rPr>
              <a:t>Calculating Overall Results for Districts</a:t>
            </a:r>
            <a:endParaRPr lang="en-US" sz="4000">
              <a:ea typeface="Calibri Light"/>
            </a:endParaRPr>
          </a:p>
        </p:txBody>
      </p:sp>
      <p:sp>
        <p:nvSpPr>
          <p:cNvPr id="5" name="TextBox 4">
            <a:extLst>
              <a:ext uri="{FF2B5EF4-FFF2-40B4-BE49-F238E27FC236}">
                <a16:creationId xmlns:a16="http://schemas.microsoft.com/office/drawing/2014/main" id="{0C996356-8462-F6AD-A5E4-2DCBE6AD0770}"/>
              </a:ext>
            </a:extLst>
          </p:cNvPr>
          <p:cNvSpPr txBox="1"/>
          <p:nvPr/>
        </p:nvSpPr>
        <p:spPr>
          <a:xfrm>
            <a:off x="477652" y="963593"/>
            <a:ext cx="114935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t>District ratings use the same methodology, with each school holding a proportional weight based on grades 3-12 enrollment</a:t>
            </a:r>
          </a:p>
        </p:txBody>
      </p:sp>
      <p:sp>
        <p:nvSpPr>
          <p:cNvPr id="10" name="object 10">
            <a:extLst>
              <a:ext uri="{FF2B5EF4-FFF2-40B4-BE49-F238E27FC236}">
                <a16:creationId xmlns:a16="http://schemas.microsoft.com/office/drawing/2014/main" id="{4D972D18-4EFE-143E-18FC-1CEE6101F553}"/>
              </a:ext>
            </a:extLst>
          </p:cNvPr>
          <p:cNvSpPr txBox="1"/>
          <p:nvPr/>
        </p:nvSpPr>
        <p:spPr>
          <a:xfrm>
            <a:off x="1006475" y="3985831"/>
            <a:ext cx="1238885" cy="391795"/>
          </a:xfrm>
          <a:prstGeom prst="rect">
            <a:avLst/>
          </a:prstGeom>
        </p:spPr>
        <p:txBody>
          <a:bodyPr vert="horz" wrap="square" lIns="0" tIns="12700" rIns="0" bIns="0" rtlCol="0">
            <a:spAutoFit/>
          </a:bodyPr>
          <a:lstStyle/>
          <a:p>
            <a:pPr marL="12700">
              <a:lnSpc>
                <a:spcPct val="100000"/>
              </a:lnSpc>
              <a:spcBef>
                <a:spcPts val="100"/>
              </a:spcBef>
            </a:pPr>
            <a:r>
              <a:rPr sz="2400" b="1">
                <a:solidFill>
                  <a:srgbClr val="FFFFFF"/>
                </a:solidFill>
                <a:latin typeface="Calibri"/>
                <a:cs typeface="Calibri"/>
              </a:rPr>
              <a:t>Domain</a:t>
            </a:r>
            <a:r>
              <a:rPr sz="2400" b="1" spc="-45">
                <a:solidFill>
                  <a:srgbClr val="FFFFFF"/>
                </a:solidFill>
                <a:latin typeface="Calibri"/>
                <a:cs typeface="Calibri"/>
              </a:rPr>
              <a:t> </a:t>
            </a:r>
            <a:r>
              <a:rPr sz="2400" b="1" spc="-50">
                <a:solidFill>
                  <a:srgbClr val="FFFFFF"/>
                </a:solidFill>
                <a:latin typeface="Calibri"/>
                <a:cs typeface="Calibri"/>
              </a:rPr>
              <a:t>1</a:t>
            </a:r>
            <a:endParaRPr sz="2400">
              <a:latin typeface="Calibri"/>
              <a:cs typeface="Calibri"/>
            </a:endParaRPr>
          </a:p>
        </p:txBody>
      </p:sp>
      <p:sp>
        <p:nvSpPr>
          <p:cNvPr id="14" name="object 14">
            <a:extLst>
              <a:ext uri="{FF2B5EF4-FFF2-40B4-BE49-F238E27FC236}">
                <a16:creationId xmlns:a16="http://schemas.microsoft.com/office/drawing/2014/main" id="{F271BBD0-0CB8-4E44-A9BC-8AF9CE4AED3E}"/>
              </a:ext>
            </a:extLst>
          </p:cNvPr>
          <p:cNvSpPr txBox="1"/>
          <p:nvPr/>
        </p:nvSpPr>
        <p:spPr>
          <a:xfrm>
            <a:off x="7774051" y="2168270"/>
            <a:ext cx="4168775" cy="3224530"/>
          </a:xfrm>
          <a:prstGeom prst="rect">
            <a:avLst/>
          </a:prstGeom>
        </p:spPr>
        <p:txBody>
          <a:bodyPr vert="horz" wrap="square" lIns="0" tIns="13335" rIns="0" bIns="0" rtlCol="0">
            <a:spAutoFit/>
          </a:bodyPr>
          <a:lstStyle/>
          <a:p>
            <a:pPr marL="234950" marR="638175">
              <a:lnSpc>
                <a:spcPct val="100000"/>
              </a:lnSpc>
              <a:spcBef>
                <a:spcPts val="105"/>
              </a:spcBef>
            </a:pPr>
            <a:r>
              <a:rPr sz="3000" b="1">
                <a:solidFill>
                  <a:srgbClr val="FFFFFF"/>
                </a:solidFill>
                <a:latin typeface="Calibri"/>
                <a:cs typeface="Calibri"/>
              </a:rPr>
              <a:t>This</a:t>
            </a:r>
            <a:r>
              <a:rPr sz="3000" b="1" spc="-45">
                <a:solidFill>
                  <a:srgbClr val="FFFFFF"/>
                </a:solidFill>
                <a:latin typeface="Calibri"/>
                <a:cs typeface="Calibri"/>
              </a:rPr>
              <a:t> </a:t>
            </a:r>
            <a:r>
              <a:rPr sz="3000" b="1">
                <a:solidFill>
                  <a:srgbClr val="FFFFFF"/>
                </a:solidFill>
                <a:latin typeface="Calibri"/>
                <a:cs typeface="Calibri"/>
              </a:rPr>
              <a:t>design</a:t>
            </a:r>
            <a:r>
              <a:rPr sz="3000" b="1" spc="-15">
                <a:solidFill>
                  <a:srgbClr val="FFFFFF"/>
                </a:solidFill>
                <a:latin typeface="Calibri"/>
                <a:cs typeface="Calibri"/>
              </a:rPr>
              <a:t> </a:t>
            </a:r>
            <a:r>
              <a:rPr sz="3000" b="1">
                <a:solidFill>
                  <a:srgbClr val="FFFFFF"/>
                </a:solidFill>
                <a:latin typeface="Calibri"/>
                <a:cs typeface="Calibri"/>
              </a:rPr>
              <a:t>reflects</a:t>
            </a:r>
            <a:r>
              <a:rPr sz="3000" b="1" spc="-114">
                <a:solidFill>
                  <a:srgbClr val="FFFFFF"/>
                </a:solidFill>
                <a:latin typeface="Calibri"/>
                <a:cs typeface="Calibri"/>
              </a:rPr>
              <a:t> </a:t>
            </a:r>
            <a:r>
              <a:rPr sz="3000" b="1" spc="-50">
                <a:solidFill>
                  <a:srgbClr val="FFFFFF"/>
                </a:solidFill>
                <a:latin typeface="Calibri"/>
                <a:cs typeface="Calibri"/>
              </a:rPr>
              <a:t>a </a:t>
            </a:r>
            <a:r>
              <a:rPr sz="3000" b="1" spc="-10">
                <a:solidFill>
                  <a:srgbClr val="FFFFFF"/>
                </a:solidFill>
                <a:latin typeface="Calibri"/>
                <a:cs typeface="Calibri"/>
              </a:rPr>
              <a:t>commitment</a:t>
            </a:r>
            <a:endParaRPr sz="3000">
              <a:latin typeface="Calibri"/>
              <a:cs typeface="Calibri"/>
            </a:endParaRPr>
          </a:p>
          <a:p>
            <a:pPr marL="577850" indent="-342900">
              <a:lnSpc>
                <a:spcPts val="2870"/>
              </a:lnSpc>
              <a:spcBef>
                <a:spcPts val="680"/>
              </a:spcBef>
              <a:buFont typeface="Arial"/>
              <a:buChar char="•"/>
              <a:tabLst>
                <a:tab pos="577850" algn="l"/>
              </a:tabLst>
            </a:pPr>
            <a:r>
              <a:rPr sz="2400">
                <a:solidFill>
                  <a:srgbClr val="FFFFFF"/>
                </a:solidFill>
                <a:latin typeface="Calibri"/>
                <a:cs typeface="Calibri"/>
              </a:rPr>
              <a:t>to</a:t>
            </a:r>
            <a:r>
              <a:rPr sz="2400" spc="-90">
                <a:solidFill>
                  <a:srgbClr val="FFFFFF"/>
                </a:solidFill>
                <a:latin typeface="Calibri"/>
                <a:cs typeface="Calibri"/>
              </a:rPr>
              <a:t> </a:t>
            </a:r>
            <a:r>
              <a:rPr sz="2400" spc="-10">
                <a:solidFill>
                  <a:srgbClr val="FFFFFF"/>
                </a:solidFill>
                <a:latin typeface="Calibri"/>
                <a:cs typeface="Calibri"/>
              </a:rPr>
              <a:t>recognize</a:t>
            </a:r>
            <a:r>
              <a:rPr sz="2400" spc="-80">
                <a:solidFill>
                  <a:srgbClr val="FFFFFF"/>
                </a:solidFill>
                <a:latin typeface="Calibri"/>
                <a:cs typeface="Calibri"/>
              </a:rPr>
              <a:t> </a:t>
            </a:r>
            <a:r>
              <a:rPr sz="2400" b="1">
                <a:solidFill>
                  <a:srgbClr val="FFFFFF"/>
                </a:solidFill>
                <a:latin typeface="Calibri"/>
                <a:cs typeface="Calibri"/>
              </a:rPr>
              <a:t>high</a:t>
            </a:r>
            <a:r>
              <a:rPr sz="2400" b="1" spc="35">
                <a:solidFill>
                  <a:srgbClr val="FFFFFF"/>
                </a:solidFill>
                <a:latin typeface="Calibri"/>
                <a:cs typeface="Calibri"/>
              </a:rPr>
              <a:t> </a:t>
            </a:r>
            <a:r>
              <a:rPr sz="2400" b="1" spc="-10">
                <a:solidFill>
                  <a:srgbClr val="FFFFFF"/>
                </a:solidFill>
                <a:latin typeface="Calibri"/>
                <a:cs typeface="Calibri"/>
              </a:rPr>
              <a:t>student</a:t>
            </a:r>
            <a:endParaRPr sz="2400">
              <a:latin typeface="Calibri"/>
              <a:cs typeface="Calibri"/>
            </a:endParaRPr>
          </a:p>
          <a:p>
            <a:pPr marL="577850">
              <a:lnSpc>
                <a:spcPts val="2870"/>
              </a:lnSpc>
            </a:pPr>
            <a:r>
              <a:rPr sz="2400" b="1" spc="-10">
                <a:solidFill>
                  <a:srgbClr val="FFFFFF"/>
                </a:solidFill>
                <a:latin typeface="Calibri"/>
                <a:cs typeface="Calibri"/>
              </a:rPr>
              <a:t>achievement</a:t>
            </a:r>
            <a:r>
              <a:rPr sz="2400" b="1" spc="-30">
                <a:solidFill>
                  <a:srgbClr val="FFFFFF"/>
                </a:solidFill>
                <a:latin typeface="Calibri"/>
                <a:cs typeface="Calibri"/>
              </a:rPr>
              <a:t> </a:t>
            </a:r>
            <a:r>
              <a:rPr sz="2400" spc="-25">
                <a:solidFill>
                  <a:srgbClr val="FFFFFF"/>
                </a:solidFill>
                <a:latin typeface="Calibri"/>
                <a:cs typeface="Calibri"/>
              </a:rPr>
              <a:t>and</a:t>
            </a:r>
            <a:endParaRPr sz="2400">
              <a:latin typeface="Calibri"/>
              <a:cs typeface="Calibri"/>
            </a:endParaRPr>
          </a:p>
          <a:p>
            <a:pPr marL="577850" indent="-342900">
              <a:lnSpc>
                <a:spcPts val="2865"/>
              </a:lnSpc>
              <a:spcBef>
                <a:spcPts val="50"/>
              </a:spcBef>
              <a:buFont typeface="Arial"/>
              <a:buChar char="•"/>
              <a:tabLst>
                <a:tab pos="577850" algn="l"/>
              </a:tabLst>
            </a:pPr>
            <a:r>
              <a:rPr sz="2400">
                <a:solidFill>
                  <a:srgbClr val="FFFFFF"/>
                </a:solidFill>
                <a:latin typeface="Calibri"/>
                <a:cs typeface="Calibri"/>
              </a:rPr>
              <a:t>to</a:t>
            </a:r>
            <a:r>
              <a:rPr sz="2400" spc="-85">
                <a:solidFill>
                  <a:srgbClr val="FFFFFF"/>
                </a:solidFill>
                <a:latin typeface="Calibri"/>
                <a:cs typeface="Calibri"/>
              </a:rPr>
              <a:t> </a:t>
            </a:r>
            <a:r>
              <a:rPr sz="2400" spc="-10">
                <a:solidFill>
                  <a:srgbClr val="FFFFFF"/>
                </a:solidFill>
                <a:latin typeface="Calibri"/>
                <a:cs typeface="Calibri"/>
              </a:rPr>
              <a:t>recognize</a:t>
            </a:r>
            <a:r>
              <a:rPr sz="2400" spc="-90">
                <a:solidFill>
                  <a:srgbClr val="FFFFFF"/>
                </a:solidFill>
                <a:latin typeface="Calibri"/>
                <a:cs typeface="Calibri"/>
              </a:rPr>
              <a:t> </a:t>
            </a:r>
            <a:r>
              <a:rPr sz="2400">
                <a:solidFill>
                  <a:srgbClr val="FFFFFF"/>
                </a:solidFill>
                <a:latin typeface="Calibri"/>
                <a:cs typeface="Calibri"/>
              </a:rPr>
              <a:t>the</a:t>
            </a:r>
            <a:r>
              <a:rPr sz="2400" spc="-10">
                <a:solidFill>
                  <a:srgbClr val="FFFFFF"/>
                </a:solidFill>
                <a:latin typeface="Calibri"/>
                <a:cs typeface="Calibri"/>
              </a:rPr>
              <a:t> </a:t>
            </a:r>
            <a:r>
              <a:rPr sz="2400">
                <a:solidFill>
                  <a:srgbClr val="FFFFFF"/>
                </a:solidFill>
                <a:latin typeface="Calibri"/>
                <a:cs typeface="Calibri"/>
              </a:rPr>
              <a:t>impact</a:t>
            </a:r>
            <a:r>
              <a:rPr sz="2400" spc="-80">
                <a:solidFill>
                  <a:srgbClr val="FFFFFF"/>
                </a:solidFill>
                <a:latin typeface="Calibri"/>
                <a:cs typeface="Calibri"/>
              </a:rPr>
              <a:t> </a:t>
            </a:r>
            <a:r>
              <a:rPr sz="2400" spc="-25">
                <a:solidFill>
                  <a:srgbClr val="FFFFFF"/>
                </a:solidFill>
                <a:latin typeface="Calibri"/>
                <a:cs typeface="Calibri"/>
              </a:rPr>
              <a:t>of</a:t>
            </a:r>
            <a:endParaRPr sz="2400">
              <a:latin typeface="Calibri"/>
              <a:cs typeface="Calibri"/>
            </a:endParaRPr>
          </a:p>
          <a:p>
            <a:pPr marR="253365" algn="r">
              <a:lnSpc>
                <a:spcPts val="2865"/>
              </a:lnSpc>
            </a:pPr>
            <a:r>
              <a:rPr sz="2400" b="1">
                <a:solidFill>
                  <a:srgbClr val="FFFFFF"/>
                </a:solidFill>
                <a:latin typeface="Calibri"/>
                <a:cs typeface="Calibri"/>
              </a:rPr>
              <a:t>highly</a:t>
            </a:r>
            <a:r>
              <a:rPr sz="2400" b="1" spc="-135">
                <a:solidFill>
                  <a:srgbClr val="FFFFFF"/>
                </a:solidFill>
                <a:latin typeface="Calibri"/>
                <a:cs typeface="Calibri"/>
              </a:rPr>
              <a:t> </a:t>
            </a:r>
            <a:r>
              <a:rPr sz="2400" b="1">
                <a:solidFill>
                  <a:srgbClr val="FFFFFF"/>
                </a:solidFill>
                <a:latin typeface="Calibri"/>
                <a:cs typeface="Calibri"/>
              </a:rPr>
              <a:t>effective</a:t>
            </a:r>
            <a:r>
              <a:rPr sz="2400" b="1" spc="-40">
                <a:solidFill>
                  <a:srgbClr val="FFFFFF"/>
                </a:solidFill>
                <a:latin typeface="Calibri"/>
                <a:cs typeface="Calibri"/>
              </a:rPr>
              <a:t> </a:t>
            </a:r>
            <a:r>
              <a:rPr sz="2400" b="1" spc="-10">
                <a:solidFill>
                  <a:srgbClr val="FFFFFF"/>
                </a:solidFill>
                <a:latin typeface="Calibri"/>
                <a:cs typeface="Calibri"/>
              </a:rPr>
              <a:t>educators,</a:t>
            </a:r>
            <a:endParaRPr sz="2400">
              <a:latin typeface="Calibri"/>
              <a:cs typeface="Calibri"/>
            </a:endParaRPr>
          </a:p>
          <a:p>
            <a:pPr marL="342900" marR="269240" indent="-342900" algn="r">
              <a:lnSpc>
                <a:spcPts val="2865"/>
              </a:lnSpc>
              <a:spcBef>
                <a:spcPts val="55"/>
              </a:spcBef>
              <a:buFont typeface="Arial"/>
              <a:buChar char="•"/>
              <a:tabLst>
                <a:tab pos="342900" algn="l"/>
              </a:tabLst>
            </a:pPr>
            <a:r>
              <a:rPr sz="2400">
                <a:solidFill>
                  <a:srgbClr val="FFFFFF"/>
                </a:solidFill>
                <a:latin typeface="Calibri"/>
                <a:cs typeface="Calibri"/>
              </a:rPr>
              <a:t>while</a:t>
            </a:r>
            <a:r>
              <a:rPr sz="2400" spc="-90">
                <a:solidFill>
                  <a:srgbClr val="FFFFFF"/>
                </a:solidFill>
                <a:latin typeface="Calibri"/>
                <a:cs typeface="Calibri"/>
              </a:rPr>
              <a:t> </a:t>
            </a:r>
            <a:r>
              <a:rPr sz="2400">
                <a:solidFill>
                  <a:srgbClr val="FFFFFF"/>
                </a:solidFill>
                <a:latin typeface="Calibri"/>
                <a:cs typeface="Calibri"/>
              </a:rPr>
              <a:t>maintaining</a:t>
            </a:r>
            <a:r>
              <a:rPr sz="2400" spc="-95">
                <a:solidFill>
                  <a:srgbClr val="FFFFFF"/>
                </a:solidFill>
                <a:latin typeface="Calibri"/>
                <a:cs typeface="Calibri"/>
              </a:rPr>
              <a:t> </a:t>
            </a:r>
            <a:r>
              <a:rPr sz="2400">
                <a:solidFill>
                  <a:srgbClr val="FFFFFF"/>
                </a:solidFill>
                <a:latin typeface="Calibri"/>
                <a:cs typeface="Calibri"/>
              </a:rPr>
              <a:t>focus</a:t>
            </a:r>
            <a:r>
              <a:rPr sz="2400" spc="-125">
                <a:solidFill>
                  <a:srgbClr val="FFFFFF"/>
                </a:solidFill>
                <a:latin typeface="Calibri"/>
                <a:cs typeface="Calibri"/>
              </a:rPr>
              <a:t> </a:t>
            </a:r>
            <a:r>
              <a:rPr sz="2400" spc="-35">
                <a:solidFill>
                  <a:srgbClr val="FFFFFF"/>
                </a:solidFill>
                <a:latin typeface="Calibri"/>
                <a:cs typeface="Calibri"/>
              </a:rPr>
              <a:t>on</a:t>
            </a:r>
            <a:endParaRPr sz="2400">
              <a:latin typeface="Calibri"/>
              <a:cs typeface="Calibri"/>
            </a:endParaRPr>
          </a:p>
          <a:p>
            <a:pPr marR="209550" algn="r">
              <a:lnSpc>
                <a:spcPts val="2865"/>
              </a:lnSpc>
            </a:pPr>
            <a:r>
              <a:rPr sz="2400">
                <a:solidFill>
                  <a:srgbClr val="FFFFFF"/>
                </a:solidFill>
                <a:latin typeface="Calibri"/>
                <a:cs typeface="Calibri"/>
              </a:rPr>
              <a:t>the</a:t>
            </a:r>
            <a:r>
              <a:rPr sz="2400" spc="-45">
                <a:solidFill>
                  <a:srgbClr val="FFFFFF"/>
                </a:solidFill>
                <a:latin typeface="Calibri"/>
                <a:cs typeface="Calibri"/>
              </a:rPr>
              <a:t> </a:t>
            </a:r>
            <a:r>
              <a:rPr sz="2400" b="1">
                <a:solidFill>
                  <a:srgbClr val="FFFFFF"/>
                </a:solidFill>
                <a:latin typeface="Calibri"/>
                <a:cs typeface="Calibri"/>
              </a:rPr>
              <a:t>students</a:t>
            </a:r>
            <a:r>
              <a:rPr sz="2400" b="1" spc="-40">
                <a:solidFill>
                  <a:srgbClr val="FFFFFF"/>
                </a:solidFill>
                <a:latin typeface="Calibri"/>
                <a:cs typeface="Calibri"/>
              </a:rPr>
              <a:t> </a:t>
            </a:r>
            <a:r>
              <a:rPr sz="2400" b="1">
                <a:solidFill>
                  <a:srgbClr val="FFFFFF"/>
                </a:solidFill>
                <a:latin typeface="Calibri"/>
                <a:cs typeface="Calibri"/>
              </a:rPr>
              <a:t>most</a:t>
            </a:r>
            <a:r>
              <a:rPr sz="2400" b="1" spc="-55">
                <a:solidFill>
                  <a:srgbClr val="FFFFFF"/>
                </a:solidFill>
                <a:latin typeface="Calibri"/>
                <a:cs typeface="Calibri"/>
              </a:rPr>
              <a:t> </a:t>
            </a:r>
            <a:r>
              <a:rPr sz="2400" b="1">
                <a:solidFill>
                  <a:srgbClr val="FFFFFF"/>
                </a:solidFill>
                <a:latin typeface="Calibri"/>
                <a:cs typeface="Calibri"/>
              </a:rPr>
              <a:t>in</a:t>
            </a:r>
            <a:r>
              <a:rPr sz="2400" b="1" spc="-60">
                <a:solidFill>
                  <a:srgbClr val="FFFFFF"/>
                </a:solidFill>
                <a:latin typeface="Calibri"/>
                <a:cs typeface="Calibri"/>
              </a:rPr>
              <a:t> </a:t>
            </a:r>
            <a:r>
              <a:rPr sz="2400" b="1" spc="-10">
                <a:solidFill>
                  <a:srgbClr val="FFFFFF"/>
                </a:solidFill>
                <a:latin typeface="Calibri"/>
                <a:cs typeface="Calibri"/>
              </a:rPr>
              <a:t>need.</a:t>
            </a:r>
            <a:endParaRPr sz="2400">
              <a:latin typeface="Calibri"/>
              <a:cs typeface="Calibri"/>
            </a:endParaRPr>
          </a:p>
        </p:txBody>
      </p:sp>
      <p:pic>
        <p:nvPicPr>
          <p:cNvPr id="25" name="Picture 24" descr="A diagram of progress and progress&#10;&#10;">
            <a:extLst>
              <a:ext uri="{FF2B5EF4-FFF2-40B4-BE49-F238E27FC236}">
                <a16:creationId xmlns:a16="http://schemas.microsoft.com/office/drawing/2014/main" id="{5701ACD8-58A9-9D98-B7B4-56C8402BC22A}"/>
              </a:ext>
            </a:extLst>
          </p:cNvPr>
          <p:cNvPicPr>
            <a:picLocks noChangeAspect="1"/>
          </p:cNvPicPr>
          <p:nvPr/>
        </p:nvPicPr>
        <p:blipFill>
          <a:blip r:embed="rId3"/>
          <a:stretch>
            <a:fillRect/>
          </a:stretch>
        </p:blipFill>
        <p:spPr>
          <a:xfrm>
            <a:off x="1417561" y="1711401"/>
            <a:ext cx="9347698" cy="4445077"/>
          </a:xfrm>
          <a:prstGeom prst="rect">
            <a:avLst/>
          </a:prstGeom>
        </p:spPr>
      </p:pic>
      <p:sp>
        <p:nvSpPr>
          <p:cNvPr id="3" name="TextBox 2">
            <a:extLst>
              <a:ext uri="{FF2B5EF4-FFF2-40B4-BE49-F238E27FC236}">
                <a16:creationId xmlns:a16="http://schemas.microsoft.com/office/drawing/2014/main" id="{7E7E09DA-B2FD-2B3C-E5C2-9E0E277552D8}"/>
              </a:ext>
            </a:extLst>
          </p:cNvPr>
          <p:cNvSpPr txBox="1"/>
          <p:nvPr/>
        </p:nvSpPr>
        <p:spPr>
          <a:xfrm>
            <a:off x="8949291" y="6177351"/>
            <a:ext cx="3013444" cy="523220"/>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282828"/>
                </a:solidFill>
                <a:hlinkClick r:id="rId4">
                  <a:extLst>
                    <a:ext uri="{A12FA001-AC4F-418D-AE19-62706E023703}">
                      <ahyp:hlinkClr xmlns:ahyp="http://schemas.microsoft.com/office/drawing/2018/hyperlinkcolor" val="tx"/>
                    </a:ext>
                  </a:extLst>
                </a:hlinkClick>
              </a:rPr>
              <a:t>Click for an example of how district results are calculated</a:t>
            </a:r>
            <a:endParaRPr lang="en-US" sz="1400">
              <a:solidFill>
                <a:srgbClr val="282828"/>
              </a:solidFill>
            </a:endParaRPr>
          </a:p>
        </p:txBody>
      </p:sp>
      <p:sp>
        <p:nvSpPr>
          <p:cNvPr id="23" name="object 23">
            <a:extLst>
              <a:ext uri="{FF2B5EF4-FFF2-40B4-BE49-F238E27FC236}">
                <a16:creationId xmlns:a16="http://schemas.microsoft.com/office/drawing/2014/main" id="{9CC85525-C4A6-E938-7079-CA368BBA2F22}"/>
              </a:ext>
            </a:extLst>
          </p:cNvPr>
          <p:cNvSpPr txBox="1">
            <a:spLocks noGrp="1"/>
          </p:cNvSpPr>
          <p:nvPr>
            <p:ph type="sldNum" sz="quarter" idx="7"/>
          </p:nvPr>
        </p:nvSpPr>
        <p:spPr>
          <a:prstGeom prst="rect">
            <a:avLst/>
          </a:prstGeom>
        </p:spPr>
        <p:txBody>
          <a:bodyPr vert="horz" wrap="square" lIns="0" tIns="45958" rIns="0" bIns="0" rtlCol="0">
            <a:spAutoFit/>
          </a:bodyPr>
          <a:lstStyle/>
          <a:p>
            <a:pPr marL="38100">
              <a:lnSpc>
                <a:spcPts val="1240"/>
              </a:lnSpc>
            </a:pPr>
            <a:fld id="{81D60167-4931-47E6-BA6A-407CBD079E47}" type="slidenum">
              <a:rPr spc="-25" dirty="0"/>
              <a:t>16</a:t>
            </a:fld>
            <a:endParaRPr spc="-25"/>
          </a:p>
        </p:txBody>
      </p:sp>
    </p:spTree>
    <p:extLst>
      <p:ext uri="{BB962C8B-B14F-4D97-AF65-F5344CB8AC3E}">
        <p14:creationId xmlns:p14="http://schemas.microsoft.com/office/powerpoint/2010/main" val="1448231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CE356-ACB3-44C6-AF44-913222970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8C36A7-B280-9E79-B057-D2C804711E80}"/>
              </a:ext>
            </a:extLst>
          </p:cNvPr>
          <p:cNvSpPr>
            <a:spLocks noGrp="1"/>
          </p:cNvSpPr>
          <p:nvPr>
            <p:ph type="title"/>
          </p:nvPr>
        </p:nvSpPr>
        <p:spPr>
          <a:xfrm>
            <a:off x="318134" y="164782"/>
            <a:ext cx="11555730" cy="492443"/>
          </a:xfrm>
        </p:spPr>
        <p:txBody>
          <a:bodyPr wrap="square" lIns="0" tIns="0" rIns="0" bIns="0" anchor="t">
            <a:spAutoFit/>
          </a:bodyPr>
          <a:lstStyle/>
          <a:p>
            <a:r>
              <a:rPr lang="en-US" b="1"/>
              <a:t>Overall District Rating Results: 2025 to 2026 Comparison </a:t>
            </a:r>
            <a:endParaRPr lang="en-US" b="1">
              <a:ea typeface="Calibri Light"/>
            </a:endParaRPr>
          </a:p>
        </p:txBody>
      </p:sp>
      <p:sp>
        <p:nvSpPr>
          <p:cNvPr id="23" name="TextBox 22">
            <a:extLst>
              <a:ext uri="{FF2B5EF4-FFF2-40B4-BE49-F238E27FC236}">
                <a16:creationId xmlns:a16="http://schemas.microsoft.com/office/drawing/2014/main" id="{245987C6-AA38-FA7E-C9B6-856AE04528CA}"/>
              </a:ext>
              <a:ext uri="{C183D7F6-B498-43B3-948B-1728B52AA6E4}">
                <adec:decorative xmlns:adec="http://schemas.microsoft.com/office/drawing/2017/decorative" val="1"/>
              </a:ext>
            </a:extLst>
          </p:cNvPr>
          <p:cNvSpPr txBox="1"/>
          <p:nvPr/>
        </p:nvSpPr>
        <p:spPr>
          <a:xfrm>
            <a:off x="9074615" y="1807935"/>
            <a:ext cx="2959818" cy="21236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a:ln>
                  <a:noFill/>
                </a:ln>
                <a:solidFill>
                  <a:sysClr val="windowText" lastClr="000000"/>
                </a:solidFill>
                <a:effectLst/>
                <a:uLnTx/>
                <a:uFillTx/>
                <a:latin typeface="Aptos" panose="02110004020202020204"/>
                <a:ea typeface="+mn-ea"/>
                <a:cs typeface="+mn-cs"/>
              </a:rPr>
            </a:br>
            <a:br>
              <a:rPr kumimoji="0" lang="en-US" sz="1800" b="0" i="0" u="none" strike="noStrike" kern="1200" cap="none" spc="0" normalizeH="0" baseline="0" noProof="0">
                <a:ln>
                  <a:noFill/>
                </a:ln>
                <a:solidFill>
                  <a:sysClr val="windowText" lastClr="000000"/>
                </a:solidFill>
                <a:effectLst/>
                <a:uLnTx/>
                <a:uFillTx/>
                <a:latin typeface="Aptos" panose="02110004020202020204"/>
                <a:ea typeface="+mn-ea"/>
                <a:cs typeface="+mn-cs"/>
              </a:rPr>
            </a:b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24" name="TextBox 11">
            <a:extLst>
              <a:ext uri="{FF2B5EF4-FFF2-40B4-BE49-F238E27FC236}">
                <a16:creationId xmlns:a16="http://schemas.microsoft.com/office/drawing/2014/main" id="{578B9AAF-D69F-BFFD-E71D-3CA7BBEFF169}"/>
              </a:ext>
            </a:extLst>
          </p:cNvPr>
          <p:cNvSpPr txBox="1"/>
          <p:nvPr/>
        </p:nvSpPr>
        <p:spPr>
          <a:xfrm>
            <a:off x="4009145" y="1877739"/>
            <a:ext cx="2083635" cy="387798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ptos" panose="02110004020202020204"/>
                <a:ea typeface="+mn-ea"/>
                <a:cs typeface="+mn-cs"/>
              </a:rPr>
              <a:t>24% </a:t>
            </a:r>
            <a:r>
              <a:rPr kumimoji="0" lang="en-US" i="0" u="none" strike="noStrike" kern="1200" cap="none" spc="0" normalizeH="0" baseline="0" noProof="0">
                <a:ln>
                  <a:noFill/>
                </a:ln>
                <a:solidFill>
                  <a:srgbClr val="000000"/>
                </a:solidFill>
                <a:effectLst/>
                <a:uLnTx/>
                <a:uFillTx/>
                <a:latin typeface="Aptos" panose="02110004020202020204"/>
                <a:ea typeface="+mn-ea"/>
                <a:cs typeface="+mn-cs"/>
              </a:rPr>
              <a:t>of </a:t>
            </a:r>
            <a:r>
              <a:rPr kumimoji="0" lang="en-US" sz="1800" b="0" i="0" u="none" strike="noStrike" kern="1200" cap="none" spc="0" normalizeH="0" baseline="0" noProof="0">
                <a:ln>
                  <a:noFill/>
                </a:ln>
                <a:solidFill>
                  <a:srgbClr val="000000"/>
                </a:solidFill>
                <a:effectLst/>
                <a:uLnTx/>
                <a:uFillTx/>
                <a:latin typeface="Aptos" panose="02110004020202020204"/>
                <a:ea typeface="+mn-ea"/>
                <a:cs typeface="+mn-cs"/>
              </a:rPr>
              <a:t>districts increased in ratings from the prior year.</a:t>
            </a:r>
            <a:endParaRPr kumimoji="0" lang="en-US"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Aptos" panose="02110004020202020204"/>
                <a:ea typeface="+mn-ea"/>
                <a:cs typeface="+mn-cs"/>
              </a:rPr>
              <a:t>89%</a:t>
            </a:r>
            <a:r>
              <a:rPr kumimoji="0" lang="en-US" sz="1800" b="0" i="0" u="none" strike="noStrike" kern="1200" cap="none" spc="0" normalizeH="0" baseline="0" noProof="0">
                <a:ln>
                  <a:noFill/>
                </a:ln>
                <a:solidFill>
                  <a:srgbClr val="000000"/>
                </a:solidFill>
                <a:effectLst/>
                <a:uLnTx/>
                <a:uFillTx/>
                <a:latin typeface="Aptos" panose="02110004020202020204"/>
                <a:ea typeface="+mn-ea"/>
                <a:cs typeface="+mn-cs"/>
              </a:rPr>
              <a:t> of districts stayed in the same score or improved from the prior year.</a:t>
            </a:r>
            <a:endParaRPr kumimoji="0" lang="en-US"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panose="02110004020202020204"/>
              <a:ea typeface="+mn-ea"/>
              <a:cs typeface="+mn-cs"/>
            </a:endParaRPr>
          </a:p>
        </p:txBody>
      </p:sp>
      <p:graphicFrame>
        <p:nvGraphicFramePr>
          <p:cNvPr id="27" name="Table 26">
            <a:extLst>
              <a:ext uri="{FF2B5EF4-FFF2-40B4-BE49-F238E27FC236}">
                <a16:creationId xmlns:a16="http://schemas.microsoft.com/office/drawing/2014/main" id="{C6157877-9D9F-C5B0-37FD-9DE8BEBC5296}"/>
              </a:ext>
            </a:extLst>
          </p:cNvPr>
          <p:cNvGraphicFramePr>
            <a:graphicFrameLocks noGrp="1"/>
          </p:cNvGraphicFramePr>
          <p:nvPr/>
        </p:nvGraphicFramePr>
        <p:xfrm>
          <a:off x="4003617" y="3243612"/>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Aptos" panose="020B0004020202020204" pitchFamily="34" charset="0"/>
                        </a:rPr>
                        <a:t>770</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Aptos" panose="020B0004020202020204" pitchFamily="34" charset="0"/>
                        </a:rPr>
                        <a:t>284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Aptos" panose="020B0004020202020204" pitchFamily="34" charset="0"/>
                        </a:rPr>
                        <a:t>127</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a:latin typeface="Aptos" panose="020B0004020202020204" pitchFamily="34" charset="0"/>
                        </a:rPr>
                        <a:t>65%</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Aptos" panose="020B0004020202020204" pitchFamily="34" charset="0"/>
                        </a:rPr>
                        <a:t>24%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i="0">
                          <a:latin typeface="Aptos" panose="020B0004020202020204" pitchFamily="34" charset="0"/>
                        </a:rPr>
                        <a:t>11%</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28" name="TextBox 27">
            <a:extLst>
              <a:ext uri="{FF2B5EF4-FFF2-40B4-BE49-F238E27FC236}">
                <a16:creationId xmlns:a16="http://schemas.microsoft.com/office/drawing/2014/main" id="{C2152DE9-02C7-2DE9-EEF3-AEAECF130ABB}"/>
              </a:ext>
            </a:extLst>
          </p:cNvPr>
          <p:cNvSpPr txBox="1"/>
          <p:nvPr/>
        </p:nvSpPr>
        <p:spPr>
          <a:xfrm>
            <a:off x="0" y="6379180"/>
            <a:ext cx="9406424" cy="584775"/>
          </a:xfrm>
          <a:prstGeom prst="rect">
            <a:avLst/>
          </a:prstGeom>
          <a:noFill/>
        </p:spPr>
        <p:txBody>
          <a:bodyPr wrap="square" lIns="91440" tIns="45720" rIns="91440" bIns="45720" anchor="t">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ptos" panose="02110004020202020204"/>
                <a:ea typeface="+mn-ea"/>
                <a:cs typeface="+mn-cs"/>
              </a:rPr>
              <a:t>1,202 districts in 2026.  May not equal 100% due to rounding.</a:t>
            </a:r>
          </a:p>
          <a:p>
            <a:pPr algn="l">
              <a:defRPr/>
            </a:pPr>
            <a:r>
              <a:rPr lang="en-US" sz="1050" kern="1200">
                <a:solidFill>
                  <a:srgbClr val="000000"/>
                </a:solidFill>
                <a:latin typeface="Aptos" panose="02110004020202020204"/>
              </a:rPr>
              <a:t>16 received a rating of Not Rated and are not included in this visual</a:t>
            </a:r>
            <a:r>
              <a:rPr lang="en-US" sz="1000" kern="1200">
                <a:solidFill>
                  <a:srgbClr val="000000"/>
                </a:solidFill>
                <a:latin typeface="Aptos" panose="02110004020202020204"/>
              </a:rPr>
              <a:t>.</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ysClr val="windowText" lastClr="000000"/>
              </a:solidFill>
              <a:effectLst/>
              <a:uLnTx/>
              <a:uFillTx/>
              <a:ea typeface="+mn-ea"/>
              <a:cs typeface="+mn-cs"/>
            </a:endParaRPr>
          </a:p>
        </p:txBody>
      </p:sp>
      <p:sp>
        <p:nvSpPr>
          <p:cNvPr id="29" name="TextBox 28">
            <a:extLst>
              <a:ext uri="{FF2B5EF4-FFF2-40B4-BE49-F238E27FC236}">
                <a16:creationId xmlns:a16="http://schemas.microsoft.com/office/drawing/2014/main" id="{A0C0B57C-FCDE-27EF-871C-59E184A96076}"/>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ptos" panose="02110004020202020204"/>
                <a:ea typeface="Calibri"/>
                <a:cs typeface="Calibri"/>
              </a:rPr>
              <a:t>Across Texas Districts: 2025 vs 2026 Ratings</a:t>
            </a:r>
            <a:endParaRPr kumimoji="0" lang="en-US" sz="2000" b="1" i="0" u="none" strike="noStrike" kern="1200" cap="none" spc="0" normalizeH="0" baseline="0" noProof="0">
              <a:ln>
                <a:noFill/>
              </a:ln>
              <a:solidFill>
                <a:srgbClr val="000000"/>
              </a:solidFill>
              <a:effectLst/>
              <a:uLnTx/>
              <a:uFillTx/>
              <a:latin typeface="Aptos" panose="02110004020202020204"/>
              <a:ea typeface="+mn-ea"/>
              <a:cs typeface="+mn-cs"/>
            </a:endParaRPr>
          </a:p>
        </p:txBody>
      </p:sp>
      <p:sp>
        <p:nvSpPr>
          <p:cNvPr id="30" name="TextBox 29">
            <a:extLst>
              <a:ext uri="{FF2B5EF4-FFF2-40B4-BE49-F238E27FC236}">
                <a16:creationId xmlns:a16="http://schemas.microsoft.com/office/drawing/2014/main" id="{EFB7B90E-DE9F-F162-490F-3EEC6C4D0D98}"/>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ptos" panose="02110004020202020204"/>
                <a:ea typeface="Calibri"/>
                <a:cs typeface="Calibri"/>
              </a:rPr>
              <a:t>Our District: 2025 to 2026 Ratings</a:t>
            </a:r>
            <a:endParaRPr kumimoji="0" lang="en-US" sz="1800" b="0" i="0" u="none" strike="noStrike" kern="0" cap="none" spc="0" normalizeH="0" baseline="0" noProof="0">
              <a:ln>
                <a:noFill/>
              </a:ln>
              <a:solidFill>
                <a:sysClr val="windowText" lastClr="000000"/>
              </a:solidFill>
              <a:effectLst/>
              <a:uLnTx/>
              <a:uFillTx/>
              <a:ea typeface="+mn-ea"/>
              <a:cs typeface="+mn-cs"/>
            </a:endParaRPr>
          </a:p>
        </p:txBody>
      </p:sp>
      <p:graphicFrame>
        <p:nvGraphicFramePr>
          <p:cNvPr id="3" name="Table 2">
            <a:extLst>
              <a:ext uri="{FF2B5EF4-FFF2-40B4-BE49-F238E27FC236}">
                <a16:creationId xmlns:a16="http://schemas.microsoft.com/office/drawing/2014/main" id="{F46A6EB5-9E72-06A8-19E1-658431609480}"/>
              </a:ext>
            </a:extLst>
          </p:cNvPr>
          <p:cNvGraphicFramePr>
            <a:graphicFrameLocks noGrp="1"/>
          </p:cNvGraphicFramePr>
          <p:nvPr/>
        </p:nvGraphicFramePr>
        <p:xfrm>
          <a:off x="6536674" y="1992216"/>
          <a:ext cx="5321612" cy="2271418"/>
        </p:xfrm>
        <a:graphic>
          <a:graphicData uri="http://schemas.openxmlformats.org/drawingml/2006/table">
            <a:tbl>
              <a:tblPr firstRow="1" bandRow="1">
                <a:tableStyleId>{5C22544A-7EE6-4342-B048-85BDC9FD1C3A}</a:tableStyleId>
              </a:tblPr>
              <a:tblGrid>
                <a:gridCol w="1378214">
                  <a:extLst>
                    <a:ext uri="{9D8B030D-6E8A-4147-A177-3AD203B41FA5}">
                      <a16:colId xmlns:a16="http://schemas.microsoft.com/office/drawing/2014/main" val="3930023288"/>
                    </a:ext>
                  </a:extLst>
                </a:gridCol>
                <a:gridCol w="1314466">
                  <a:extLst>
                    <a:ext uri="{9D8B030D-6E8A-4147-A177-3AD203B41FA5}">
                      <a16:colId xmlns:a16="http://schemas.microsoft.com/office/drawing/2014/main" val="3990097801"/>
                    </a:ext>
                  </a:extLst>
                </a:gridCol>
                <a:gridCol w="1314466">
                  <a:extLst>
                    <a:ext uri="{9D8B030D-6E8A-4147-A177-3AD203B41FA5}">
                      <a16:colId xmlns:a16="http://schemas.microsoft.com/office/drawing/2014/main" val="3952790852"/>
                    </a:ext>
                  </a:extLst>
                </a:gridCol>
                <a:gridCol w="1314466">
                  <a:extLst>
                    <a:ext uri="{9D8B030D-6E8A-4147-A177-3AD203B41FA5}">
                      <a16:colId xmlns:a16="http://schemas.microsoft.com/office/drawing/2014/main" val="219027006"/>
                    </a:ext>
                  </a:extLst>
                </a:gridCol>
              </a:tblGrid>
              <a:tr h="1001793">
                <a:tc gridSpan="2">
                  <a:txBody>
                    <a:bodyPr/>
                    <a:lstStyle/>
                    <a:p>
                      <a:pPr algn="ctr"/>
                      <a:r>
                        <a:rPr lang="en-US">
                          <a:solidFill>
                            <a:srgbClr val="000000"/>
                          </a:solidFill>
                          <a:latin typeface="Aptos" panose="020B0004020202020204" pitchFamily="34" charset="0"/>
                        </a:rPr>
                        <a:t>2025</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gridSpan="2">
                  <a:txBody>
                    <a:bodyPr/>
                    <a:lstStyle/>
                    <a:p>
                      <a:pPr lvl="0" algn="ctr">
                        <a:lnSpc>
                          <a:spcPct val="100000"/>
                        </a:lnSpc>
                        <a:spcBef>
                          <a:spcPts val="0"/>
                        </a:spcBef>
                        <a:spcAft>
                          <a:spcPts val="0"/>
                        </a:spcAft>
                        <a:buNone/>
                      </a:pPr>
                      <a:r>
                        <a:rPr lang="en-US" sz="1800" b="1" i="0" u="none" strike="noStrike" noProof="0">
                          <a:solidFill>
                            <a:srgbClr val="000000"/>
                          </a:solidFill>
                          <a:latin typeface="Aptos" panose="020B0004020202020204" pitchFamily="34" charset="0"/>
                        </a:rPr>
                        <a:t>2026</a:t>
                      </a:r>
                      <a:endParaRPr lang="en-US" sz="1800" b="1" i="0" u="none" strike="noStrike" noProof="0">
                        <a:solidFill>
                          <a:srgbClr val="FFFFFF"/>
                        </a:solidFill>
                        <a:latin typeface="Aptos" panose="020B0004020202020204" pitchFamily="34" charset="0"/>
                      </a:endParaRPr>
                    </a:p>
                    <a:p>
                      <a:pPr lvl="0">
                        <a:buNone/>
                      </a:pPr>
                      <a:endParaRPr lang="en-US">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h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935376830"/>
                  </a:ext>
                </a:extLst>
              </a:tr>
              <a:tr h="663349">
                <a:tc>
                  <a:txBody>
                    <a:bodyPr/>
                    <a:lstStyle/>
                    <a:p>
                      <a:pPr algn="ctr"/>
                      <a:r>
                        <a:rPr lang="en-US" sz="2000" b="1">
                          <a:solidFill>
                            <a:schemeClr val="tx1"/>
                          </a:solidFill>
                          <a:latin typeface="Aptos" panose="020B0004020202020204" pitchFamily="34" charset="0"/>
                        </a:rPr>
                        <a:t>Scale Score</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tc>
                  <a:txBody>
                    <a:bodyPr/>
                    <a:lstStyle/>
                    <a:p>
                      <a:pPr algn="ctr"/>
                      <a:r>
                        <a:rPr lang="en-US" sz="2000" b="1">
                          <a:solidFill>
                            <a:schemeClr val="tx1"/>
                          </a:solidFill>
                          <a:latin typeface="Aptos" panose="020B0004020202020204" pitchFamily="34" charset="0"/>
                        </a:rPr>
                        <a:t>Rating</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panose="020B0004020202020204" pitchFamily="34" charset="0"/>
                        </a:rPr>
                        <a:t>Scale Score</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2"/>
                    </a:solidFill>
                  </a:tcPr>
                </a:tc>
                <a:tc>
                  <a:txBody>
                    <a:bodyPr/>
                    <a:lstStyle/>
                    <a:p>
                      <a:pPr lvl="0" algn="ctr">
                        <a:buNone/>
                      </a:pPr>
                      <a:r>
                        <a:rPr lang="en-US" sz="2000" b="1">
                          <a:solidFill>
                            <a:schemeClr val="tx1"/>
                          </a:solidFill>
                          <a:latin typeface="Aptos" panose="020B0004020202020204" pitchFamily="34" charset="0"/>
                        </a:rPr>
                        <a:t>Rating</a:t>
                      </a:r>
                    </a:p>
                  </a:txBody>
                  <a:tcPr>
                    <a:lnL w="12700">
                      <a:solidFill>
                        <a:schemeClr val="tx1"/>
                      </a:solidFill>
                    </a:lnL>
                    <a:lnR w="12700">
                      <a:solidFill>
                        <a:schemeClr val="tx1"/>
                      </a:solidFill>
                    </a:lnR>
                    <a:lnT w="12700">
                      <a:solidFill>
                        <a:schemeClr val="tx1"/>
                      </a:solidFill>
                    </a:lnT>
                    <a:lnB w="12700">
                      <a:solidFill>
                        <a:schemeClr val="tx1"/>
                      </a:solidFill>
                    </a:lnB>
                    <a:solidFill>
                      <a:schemeClr val="bg2"/>
                    </a:solidFill>
                  </a:tcPr>
                </a:tc>
                <a:extLst>
                  <a:ext uri="{0D108BD9-81ED-4DB2-BD59-A6C34878D82A}">
                    <a16:rowId xmlns:a16="http://schemas.microsoft.com/office/drawing/2014/main" val="4006028951"/>
                  </a:ext>
                </a:extLst>
              </a:tr>
              <a:tr h="568585">
                <a:tc>
                  <a:txBody>
                    <a:bodyPr/>
                    <a:lstStyle/>
                    <a:p>
                      <a:endParaRPr lang="en-US" sz="2800" b="1">
                        <a:solidFill>
                          <a:schemeClr val="tx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buNone/>
                      </a:pPr>
                      <a:endParaRPr lang="en-US" sz="2800" b="1">
                        <a:solidFill>
                          <a:schemeClr val="tx1"/>
                        </a:solidFill>
                        <a:latin typeface="Aptos" panose="020B0004020202020204" pitchFamily="34"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63212945"/>
                  </a:ext>
                </a:extLst>
              </a:tr>
            </a:tbl>
          </a:graphicData>
        </a:graphic>
      </p:graphicFrame>
      <p:cxnSp>
        <p:nvCxnSpPr>
          <p:cNvPr id="4" name="Straight Arrow Connector 3">
            <a:extLst>
              <a:ext uri="{FF2B5EF4-FFF2-40B4-BE49-F238E27FC236}">
                <a16:creationId xmlns:a16="http://schemas.microsoft.com/office/drawing/2014/main" id="{AE56F354-DD51-A04B-D321-308A96F80BE5}"/>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32F0D3A-7AD4-1221-9DAF-10C5A3A5C282}"/>
              </a:ext>
            </a:extLst>
          </p:cNvPr>
          <p:cNvSpPr txBox="1"/>
          <p:nvPr/>
        </p:nvSpPr>
        <p:spPr>
          <a:xfrm>
            <a:off x="6535528" y="4675666"/>
            <a:ext cx="4246465" cy="1384995"/>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Use table above to input your district's ratings and scale score in 2025 and 2026.</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This data is accessible on TXschools.gov: Under the Performance Tab, click Accountability Overview to see District 2025 and 2026 scale scores and ratings </a:t>
            </a:r>
            <a:endParaRPr kumimoji="0" 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7" name="Star: 5 Points 6">
            <a:extLst>
              <a:ext uri="{FF2B5EF4-FFF2-40B4-BE49-F238E27FC236}">
                <a16:creationId xmlns:a16="http://schemas.microsoft.com/office/drawing/2014/main" id="{07A6A320-1AD1-F5AF-DBC6-B63CDD0E705B}"/>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ounded Rectangle 4">
            <a:extLst>
              <a:ext uri="{FF2B5EF4-FFF2-40B4-BE49-F238E27FC236}">
                <a16:creationId xmlns:a16="http://schemas.microsoft.com/office/drawing/2014/main" id="{374793CC-ECB1-4D95-C69D-16D54CB7B56B}"/>
              </a:ext>
            </a:extLst>
          </p:cNvPr>
          <p:cNvSpPr/>
          <p:nvPr/>
        </p:nvSpPr>
        <p:spPr>
          <a:xfrm>
            <a:off x="104949" y="2640643"/>
            <a:ext cx="1032234" cy="371475"/>
          </a:xfrm>
          <a:prstGeom prst="roundRect">
            <a:avLst>
              <a:gd name="adj" fmla="val 12821"/>
            </a:avLst>
          </a:prstGeom>
          <a:solidFill>
            <a:srgbClr val="39398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a:ln>
                  <a:noFill/>
                </a:ln>
                <a:solidFill>
                  <a:srgbClr val="FFFFFF"/>
                </a:solidFill>
                <a:effectLst/>
                <a:uLnTx/>
                <a:uFillTx/>
                <a:latin typeface="Aptos" panose="02110004020202020204"/>
                <a:ea typeface="+mn-ea"/>
                <a:cs typeface="+mn-cs"/>
              </a:rPr>
              <a:t>B 80-89</a:t>
            </a:r>
            <a:endParaRPr kumimoji="0" lang="en-US" sz="17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39" name="Rounded Rectangle 6">
            <a:extLst>
              <a:ext uri="{FF2B5EF4-FFF2-40B4-BE49-F238E27FC236}">
                <a16:creationId xmlns:a16="http://schemas.microsoft.com/office/drawing/2014/main" id="{77D7D9A5-CEA9-2B46-04BF-FB356F3FDCBA}"/>
              </a:ext>
            </a:extLst>
          </p:cNvPr>
          <p:cNvSpPr/>
          <p:nvPr/>
        </p:nvSpPr>
        <p:spPr>
          <a:xfrm>
            <a:off x="104949" y="4121747"/>
            <a:ext cx="1032234" cy="371475"/>
          </a:xfrm>
          <a:prstGeom prst="roundRect">
            <a:avLst>
              <a:gd name="adj" fmla="val 12821"/>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a:ln>
                  <a:noFill/>
                </a:ln>
                <a:solidFill>
                  <a:srgbClr val="FFFFFF"/>
                </a:solidFill>
                <a:effectLst/>
                <a:uLnTx/>
                <a:uFillTx/>
                <a:latin typeface="Aptos" panose="02110004020202020204"/>
                <a:ea typeface="+mn-ea"/>
                <a:cs typeface="+mn-cs"/>
              </a:rPr>
              <a:t>C 70-79</a:t>
            </a:r>
            <a:endParaRPr kumimoji="0" lang="en-US" sz="17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41" name="Rounded Rectangle 8">
            <a:extLst>
              <a:ext uri="{FF2B5EF4-FFF2-40B4-BE49-F238E27FC236}">
                <a16:creationId xmlns:a16="http://schemas.microsoft.com/office/drawing/2014/main" id="{1137C4DF-CB6B-7F63-603F-8BE36BDC1946}"/>
              </a:ext>
            </a:extLst>
          </p:cNvPr>
          <p:cNvSpPr/>
          <p:nvPr/>
        </p:nvSpPr>
        <p:spPr>
          <a:xfrm>
            <a:off x="104949" y="5233311"/>
            <a:ext cx="1032234" cy="304073"/>
          </a:xfrm>
          <a:prstGeom prst="roundRect">
            <a:avLst>
              <a:gd name="adj" fmla="val 12821"/>
            </a:avLst>
          </a:prstGeom>
          <a:solidFill>
            <a:srgbClr val="F1603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a:ln>
                  <a:noFill/>
                </a:ln>
                <a:solidFill>
                  <a:srgbClr val="1C1C1C"/>
                </a:solidFill>
                <a:effectLst/>
                <a:uLnTx/>
                <a:uFillTx/>
                <a:latin typeface="Aptos" panose="02110004020202020204"/>
                <a:ea typeface="+mn-ea"/>
                <a:cs typeface="+mn-cs"/>
              </a:rPr>
              <a:t>D 60-69</a:t>
            </a:r>
            <a:endParaRPr kumimoji="0" lang="en-US" sz="1700" b="0" i="0" u="none" strike="noStrike" kern="1200" cap="none" spc="0" normalizeH="0" baseline="0" noProof="0">
              <a:ln>
                <a:noFill/>
              </a:ln>
              <a:solidFill>
                <a:srgbClr val="1C1C1C"/>
              </a:solidFill>
              <a:effectLst/>
              <a:uLnTx/>
              <a:uFillTx/>
              <a:latin typeface="Aptos" panose="02110004020202020204"/>
              <a:ea typeface="+mn-ea"/>
              <a:cs typeface="+mn-cs"/>
            </a:endParaRPr>
          </a:p>
        </p:txBody>
      </p:sp>
      <p:sp>
        <p:nvSpPr>
          <p:cNvPr id="43" name="Rounded Rectangle 10">
            <a:extLst>
              <a:ext uri="{FF2B5EF4-FFF2-40B4-BE49-F238E27FC236}">
                <a16:creationId xmlns:a16="http://schemas.microsoft.com/office/drawing/2014/main" id="{FEFC60F5-7F55-0150-2329-58CBD8BAD95E}"/>
              </a:ext>
            </a:extLst>
          </p:cNvPr>
          <p:cNvSpPr/>
          <p:nvPr/>
        </p:nvSpPr>
        <p:spPr>
          <a:xfrm>
            <a:off x="104949" y="5756588"/>
            <a:ext cx="1032234" cy="304073"/>
          </a:xfrm>
          <a:prstGeom prst="roundRect">
            <a:avLst>
              <a:gd name="adj" fmla="val 12821"/>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700" b="0" i="0" u="none" strike="noStrike" kern="0" cap="none" spc="0" normalizeH="0" baseline="0" noProof="0">
                <a:ln>
                  <a:noFill/>
                </a:ln>
                <a:solidFill>
                  <a:srgbClr val="FFFFFF"/>
                </a:solidFill>
                <a:effectLst/>
                <a:uLnTx/>
                <a:uFillTx/>
                <a:latin typeface="Aptos" panose="02110004020202020204"/>
                <a:ea typeface="+mn-ea"/>
                <a:cs typeface="+mn-cs"/>
              </a:rPr>
              <a:t>F </a:t>
            </a: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 59</a:t>
            </a:r>
          </a:p>
        </p:txBody>
      </p:sp>
      <p:sp>
        <p:nvSpPr>
          <p:cNvPr id="46" name="Rounded Rectangle 2">
            <a:extLst>
              <a:ext uri="{FF2B5EF4-FFF2-40B4-BE49-F238E27FC236}">
                <a16:creationId xmlns:a16="http://schemas.microsoft.com/office/drawing/2014/main" id="{8E6324C6-F2E2-8487-E292-28EFEA995239}"/>
              </a:ext>
            </a:extLst>
          </p:cNvPr>
          <p:cNvSpPr/>
          <p:nvPr/>
        </p:nvSpPr>
        <p:spPr>
          <a:xfrm>
            <a:off x="104949" y="2080707"/>
            <a:ext cx="1032234" cy="371475"/>
          </a:xfrm>
          <a:prstGeom prst="roundRect">
            <a:avLst>
              <a:gd name="adj" fmla="val 12821"/>
            </a:avLst>
          </a:prstGeom>
          <a:solidFill>
            <a:srgbClr val="00B050"/>
          </a:solidFill>
          <a:ln w="12700" cap="flat" cmpd="sng" algn="ctr">
            <a:no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282828"/>
                </a:solidFill>
                <a:effectLst/>
                <a:highlight>
                  <a:srgbClr val="00B050"/>
                </a:highlight>
                <a:uLnTx/>
                <a:uFillTx/>
                <a:latin typeface="Aptos" panose="02110004020202020204"/>
                <a:ea typeface="+mn-ea"/>
                <a:cs typeface="+mn-cs"/>
              </a:rPr>
              <a:t>A 90-100</a:t>
            </a:r>
          </a:p>
        </p:txBody>
      </p:sp>
      <p:pic>
        <p:nvPicPr>
          <p:cNvPr id="48" name="Picture 47" descr="Side by side bar graphs of district ratings for 2025 versus 2026 ">
            <a:extLst>
              <a:ext uri="{FF2B5EF4-FFF2-40B4-BE49-F238E27FC236}">
                <a16:creationId xmlns:a16="http://schemas.microsoft.com/office/drawing/2014/main" id="{907E8416-4CC9-F934-1137-89003DBEF954}"/>
              </a:ext>
            </a:extLst>
          </p:cNvPr>
          <p:cNvPicPr>
            <a:picLocks noChangeAspect="1"/>
          </p:cNvPicPr>
          <p:nvPr/>
        </p:nvPicPr>
        <p:blipFill>
          <a:blip r:embed="rId3"/>
          <a:stretch>
            <a:fillRect/>
          </a:stretch>
        </p:blipFill>
        <p:spPr>
          <a:xfrm>
            <a:off x="1183752" y="1806607"/>
            <a:ext cx="2732255" cy="4178249"/>
          </a:xfrm>
          <a:prstGeom prst="rect">
            <a:avLst/>
          </a:prstGeom>
        </p:spPr>
      </p:pic>
      <p:sp>
        <p:nvSpPr>
          <p:cNvPr id="26" name="Slide Number Placeholder 16">
            <a:extLst>
              <a:ext uri="{FF2B5EF4-FFF2-40B4-BE49-F238E27FC236}">
                <a16:creationId xmlns:a16="http://schemas.microsoft.com/office/drawing/2014/main" id="{ADB30E8C-C1D7-40C4-98C6-5E379404E97D}"/>
              </a:ext>
            </a:extLst>
          </p:cNvPr>
          <p:cNvSpPr txBox="1">
            <a:spLocks/>
          </p:cNvSpPr>
          <p:nvPr/>
        </p:nvSpPr>
        <p:spPr>
          <a:xfrm>
            <a:off x="9086849" y="652912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lumMod val="50000"/>
                    <a:lumOff val="50000"/>
                  </a:schemeClr>
                </a:solidFill>
                <a:latin typeface="Aptos" panose="020B00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9C126A4-BD19-47E2-8A0E-0DE1B9D8C925}" type="slidenum">
              <a:rPr kumimoji="0" lang="en-US" sz="1200" b="0" i="0" u="none" strike="noStrike" kern="1200" cap="none" spc="0" normalizeH="0" baseline="0" noProof="0" smtClean="0">
                <a:ln>
                  <a:noFill/>
                </a:ln>
                <a:solidFill>
                  <a:srgbClr val="000000">
                    <a:lumMod val="50000"/>
                    <a:lumOff val="50000"/>
                  </a:srgbClr>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lumMod val="50000"/>
                  <a:lumOff val="50000"/>
                </a:srgbClr>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41914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A7009-2BC5-08CF-9E0E-3AAC17A15DB1}"/>
              </a:ext>
            </a:extLst>
          </p:cNvPr>
          <p:cNvSpPr>
            <a:spLocks noGrp="1"/>
          </p:cNvSpPr>
          <p:nvPr>
            <p:ph type="ctrTitle"/>
          </p:nvPr>
        </p:nvSpPr>
        <p:spPr>
          <a:xfrm>
            <a:off x="1562595" y="2712854"/>
            <a:ext cx="9386446" cy="1440899"/>
          </a:xfrm>
        </p:spPr>
        <p:txBody>
          <a:bodyPr anchor="ctr"/>
          <a:lstStyle/>
          <a:p>
            <a:r>
              <a:rPr lang="en-US"/>
              <a:t>Domain 1: Student Achievement</a:t>
            </a:r>
          </a:p>
        </p:txBody>
      </p:sp>
    </p:spTree>
    <p:extLst>
      <p:ext uri="{BB962C8B-B14F-4D97-AF65-F5344CB8AC3E}">
        <p14:creationId xmlns:p14="http://schemas.microsoft.com/office/powerpoint/2010/main" val="1946801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E7EE7-1003-A4BA-7D20-A9C864BFD765}"/>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Domain 1: The Student Achievement Domain</a:t>
            </a:r>
          </a:p>
        </p:txBody>
      </p:sp>
      <p:pic>
        <p:nvPicPr>
          <p:cNvPr id="4" name="Picture 3" descr="Visual display of how Domain 1 is calculated for elementary, middle and high schools and K-12s &#10;">
            <a:extLst>
              <a:ext uri="{FF2B5EF4-FFF2-40B4-BE49-F238E27FC236}">
                <a16:creationId xmlns:a16="http://schemas.microsoft.com/office/drawing/2014/main" id="{4767EBD1-AED0-5BCF-2D7D-073A407BEF58}"/>
              </a:ext>
            </a:extLst>
          </p:cNvPr>
          <p:cNvPicPr>
            <a:picLocks noChangeAspect="1"/>
          </p:cNvPicPr>
          <p:nvPr/>
        </p:nvPicPr>
        <p:blipFill>
          <a:blip r:embed="rId3"/>
          <a:stretch>
            <a:fillRect/>
          </a:stretch>
        </p:blipFill>
        <p:spPr>
          <a:xfrm>
            <a:off x="109728" y="1135649"/>
            <a:ext cx="10863072" cy="5206955"/>
          </a:xfrm>
          <a:prstGeom prst="rect">
            <a:avLst/>
          </a:prstGeom>
        </p:spPr>
      </p:pic>
      <p:sp>
        <p:nvSpPr>
          <p:cNvPr id="6" name="TextBox 5">
            <a:extLst>
              <a:ext uri="{FF2B5EF4-FFF2-40B4-BE49-F238E27FC236}">
                <a16:creationId xmlns:a16="http://schemas.microsoft.com/office/drawing/2014/main" id="{328F444F-EB77-239F-39CA-E929C56F9FD9}"/>
              </a:ext>
            </a:extLst>
          </p:cNvPr>
          <p:cNvSpPr txBox="1"/>
          <p:nvPr/>
        </p:nvSpPr>
        <p:spPr>
          <a:xfrm>
            <a:off x="8930929" y="6342604"/>
            <a:ext cx="3013444" cy="461665"/>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282828"/>
                </a:solidFill>
                <a:effectLst/>
                <a:uLnTx/>
                <a:uFillTx/>
                <a:hlinkClick r:id="rId4">
                  <a:extLst>
                    <a:ext uri="{A12FA001-AC4F-418D-AE19-62706E023703}">
                      <ahyp:hlinkClr xmlns:ahyp="http://schemas.microsoft.com/office/drawing/2018/hyperlinkcolor" val="tx"/>
                    </a:ext>
                  </a:extLst>
                </a:hlinkClick>
              </a:rPr>
              <a:t>Click here for examples for how student achievement is calculated</a:t>
            </a:r>
          </a:p>
        </p:txBody>
      </p:sp>
    </p:spTree>
    <p:extLst>
      <p:ext uri="{BB962C8B-B14F-4D97-AF65-F5344CB8AC3E}">
        <p14:creationId xmlns:p14="http://schemas.microsoft.com/office/powerpoint/2010/main" val="3408442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AD5B0-6F12-56AB-7BF0-6AF1FBAC2EDA}"/>
              </a:ext>
            </a:extLst>
          </p:cNvPr>
          <p:cNvSpPr>
            <a:spLocks noGrp="1"/>
          </p:cNvSpPr>
          <p:nvPr>
            <p:ph type="title"/>
          </p:nvPr>
        </p:nvSpPr>
        <p:spPr>
          <a:xfrm>
            <a:off x="318135" y="164001"/>
            <a:ext cx="11555730" cy="492443"/>
          </a:xfrm>
        </p:spPr>
        <p:txBody>
          <a:bodyPr wrap="square" lIns="0" tIns="0" rIns="0" bIns="0" anchor="t">
            <a:spAutoFit/>
          </a:bodyPr>
          <a:lstStyle/>
          <a:p>
            <a:r>
              <a:rPr lang="en-US" b="1"/>
              <a:t>Campus Domain 1 Ratings: Comparison of 2025 vs. 2026 Results</a:t>
            </a:r>
            <a:endParaRPr lang="en-US"/>
          </a:p>
        </p:txBody>
      </p:sp>
      <p:sp>
        <p:nvSpPr>
          <p:cNvPr id="13" name="TextBox 11">
            <a:extLst>
              <a:ext uri="{FF2B5EF4-FFF2-40B4-BE49-F238E27FC236}">
                <a16:creationId xmlns:a16="http://schemas.microsoft.com/office/drawing/2014/main" id="{98BA65D1-B14B-88E5-4774-5F6A413D6279}"/>
              </a:ext>
            </a:extLst>
          </p:cNvPr>
          <p:cNvSpPr txBox="1"/>
          <p:nvPr/>
        </p:nvSpPr>
        <p:spPr>
          <a:xfrm>
            <a:off x="3782359" y="1877739"/>
            <a:ext cx="2166761" cy="387798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23% </a:t>
            </a:r>
            <a:r>
              <a:rPr lang="en-US">
                <a:solidFill>
                  <a:srgbClr val="000000"/>
                </a:solidFill>
                <a:latin typeface="Aptos" panose="02110004020202020204"/>
              </a:rPr>
              <a:t>of campuses increased in ratings from the prior year.</a:t>
            </a:r>
            <a:endParaRPr lang="en-US"/>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91%</a:t>
            </a:r>
            <a:r>
              <a:rPr lang="en-US">
                <a:solidFill>
                  <a:srgbClr val="000000"/>
                </a:solidFill>
                <a:latin typeface="Aptos" panose="02110004020202020204"/>
              </a:rPr>
              <a:t> of campuses stayed in the same score or improved from the prior year.</a:t>
            </a:r>
            <a:endParaRPr lang="en-US"/>
          </a:p>
          <a:p>
            <a:pPr>
              <a:defRPr/>
            </a:pPr>
            <a:endParaRPr lang="en-US">
              <a:solidFill>
                <a:srgbClr val="000000"/>
              </a:solidFill>
              <a:latin typeface="Aptos" panose="02110004020202020204"/>
            </a:endParaRPr>
          </a:p>
        </p:txBody>
      </p:sp>
      <p:graphicFrame>
        <p:nvGraphicFramePr>
          <p:cNvPr id="14" name="Table 13">
            <a:extLst>
              <a:ext uri="{FF2B5EF4-FFF2-40B4-BE49-F238E27FC236}">
                <a16:creationId xmlns:a16="http://schemas.microsoft.com/office/drawing/2014/main" id="{0B31AC43-4338-1D0D-47D1-D4327B9A327C}"/>
              </a:ext>
            </a:extLst>
          </p:cNvPr>
          <p:cNvGraphicFramePr>
            <a:graphicFrameLocks noGrp="1"/>
          </p:cNvGraphicFramePr>
          <p:nvPr>
            <p:extLst>
              <p:ext uri="{D42A27DB-BD31-4B8C-83A1-F6EECF244321}">
                <p14:modId xmlns:p14="http://schemas.microsoft.com/office/powerpoint/2010/main" val="2762844803"/>
              </p:ext>
            </p:extLst>
          </p:nvPr>
        </p:nvGraphicFramePr>
        <p:xfrm>
          <a:off x="3839228" y="3102451"/>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5494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1859</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693</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ea typeface="+mn-ea"/>
                          <a:cs typeface="+mn-cs"/>
                        </a:rPr>
                        <a:t>68%</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23%</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marL="0" lvl="0" algn="r" rtl="0">
                        <a:buNone/>
                      </a:pPr>
                      <a:r>
                        <a:rPr lang="en-US" sz="1100" b="0" i="0" u="none" strike="noStrike">
                          <a:solidFill>
                            <a:srgbClr val="000000"/>
                          </a:solidFill>
                          <a:effectLst/>
                          <a:latin typeface="+mn-lt"/>
                          <a:ea typeface="+mn-ea"/>
                          <a:cs typeface="+mn-cs"/>
                        </a:rPr>
                        <a:t>9%</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16" name="TextBox 15">
            <a:extLst>
              <a:ext uri="{FF2B5EF4-FFF2-40B4-BE49-F238E27FC236}">
                <a16:creationId xmlns:a16="http://schemas.microsoft.com/office/drawing/2014/main" id="{99F7EA8D-E4B3-C635-F4A9-260C01DDD022}"/>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Campuses: 2025 vs 2026 Ratings</a:t>
            </a:r>
            <a:endParaRPr lang="en-US" sz="2000" b="1" kern="1200">
              <a:solidFill>
                <a:srgbClr val="000000"/>
              </a:solidFill>
              <a:latin typeface="Aptos" panose="02110004020202020204"/>
              <a:ea typeface="+mn-ea"/>
              <a:cs typeface="+mn-cs"/>
            </a:endParaRPr>
          </a:p>
        </p:txBody>
      </p:sp>
      <p:sp>
        <p:nvSpPr>
          <p:cNvPr id="17" name="TextBox 16">
            <a:extLst>
              <a:ext uri="{FF2B5EF4-FFF2-40B4-BE49-F238E27FC236}">
                <a16:creationId xmlns:a16="http://schemas.microsoft.com/office/drawing/2014/main" id="{CCD8D291-CF85-F65A-5181-6984DB5B1E0D}"/>
              </a:ext>
            </a:extLst>
          </p:cNvPr>
          <p:cNvSpPr txBox="1"/>
          <p:nvPr/>
        </p:nvSpPr>
        <p:spPr>
          <a:xfrm>
            <a:off x="6945498" y="1204216"/>
            <a:ext cx="48427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Campus: 2025 to 2026 Ratings</a:t>
            </a:r>
          </a:p>
          <a:p>
            <a:pPr algn="ctr">
              <a:defRPr/>
            </a:pPr>
            <a:endParaRPr lang="en-US" sz="2000" b="1" kern="1200">
              <a:latin typeface="Aptos"/>
              <a:ea typeface="Calibri"/>
              <a:cs typeface="Calibri"/>
            </a:endParaRPr>
          </a:p>
          <a:p>
            <a:pPr algn="ctr">
              <a:defRPr/>
            </a:pPr>
            <a:endParaRPr lang="en-US" sz="2000" b="1" kern="1200">
              <a:latin typeface="Aptos"/>
              <a:ea typeface="Calibri"/>
              <a:cs typeface="Calibri"/>
            </a:endParaRPr>
          </a:p>
        </p:txBody>
      </p:sp>
      <p:sp>
        <p:nvSpPr>
          <p:cNvPr id="24" name="TextBox 23">
            <a:extLst>
              <a:ext uri="{FF2B5EF4-FFF2-40B4-BE49-F238E27FC236}">
                <a16:creationId xmlns:a16="http://schemas.microsoft.com/office/drawing/2014/main" id="{D9BD761F-0B28-DFCE-292C-6F902E520748}"/>
              </a:ext>
            </a:extLst>
          </p:cNvPr>
          <p:cNvSpPr txBox="1"/>
          <p:nvPr/>
        </p:nvSpPr>
        <p:spPr>
          <a:xfrm>
            <a:off x="6556742" y="4730039"/>
            <a:ext cx="4814569" cy="2031325"/>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1400"/>
              <a:t>Use table above to input your campus rating in 2025 and 2026. Only STAAR performance applicable for ES/MS. </a:t>
            </a:r>
            <a:endParaRPr lang="en-US"/>
          </a:p>
          <a:p>
            <a:pPr marL="285750" indent="-285750" algn="l">
              <a:buFont typeface="Arial"/>
              <a:buChar char="•"/>
            </a:pPr>
            <a:r>
              <a:rPr lang="en-US" sz="1400"/>
              <a:t>Navigate to the  </a:t>
            </a:r>
            <a:r>
              <a:rPr lang="en-US" sz="1400">
                <a:latin typeface="Calibri"/>
                <a:ea typeface="Calibri"/>
                <a:cs typeface="Calibri"/>
              </a:rPr>
              <a:t>"Student Achievement" tab of TXschools.gov and under STAAR Performance data, click "dig into the data"  for STAAR performance.</a:t>
            </a:r>
          </a:p>
          <a:p>
            <a:pPr marL="285750" indent="-285750" algn="l">
              <a:buFont typeface="Arial"/>
              <a:buChar char="•"/>
            </a:pPr>
            <a:r>
              <a:rPr lang="en-US" sz="1400">
                <a:latin typeface="Calibri"/>
                <a:ea typeface="Calibri"/>
                <a:cs typeface="Calibri"/>
              </a:rPr>
              <a:t>  All other data for secondary schools is available under the listed indicator on the Student Achievement tab of TXschools.gov</a:t>
            </a:r>
            <a:endParaRPr lang="en-US"/>
          </a:p>
        </p:txBody>
      </p:sp>
      <p:cxnSp>
        <p:nvCxnSpPr>
          <p:cNvPr id="26" name="Straight Arrow Connector 25">
            <a:extLst>
              <a:ext uri="{FF2B5EF4-FFF2-40B4-BE49-F238E27FC236}">
                <a16:creationId xmlns:a16="http://schemas.microsoft.com/office/drawing/2014/main" id="{D18E035C-530B-9B7C-D1D9-15882A015268}"/>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EC92A5F6-3E37-7215-F490-6326FE1713D0}"/>
              </a:ext>
            </a:extLst>
          </p:cNvPr>
          <p:cNvGraphicFramePr>
            <a:graphicFrameLocks noGrp="1"/>
          </p:cNvGraphicFramePr>
          <p:nvPr>
            <p:extLst>
              <p:ext uri="{D42A27DB-BD31-4B8C-83A1-F6EECF244321}">
                <p14:modId xmlns:p14="http://schemas.microsoft.com/office/powerpoint/2010/main" val="1851002077"/>
              </p:ext>
            </p:extLst>
          </p:nvPr>
        </p:nvGraphicFramePr>
        <p:xfrm>
          <a:off x="6556742" y="1981200"/>
          <a:ext cx="4588482" cy="2575159"/>
        </p:xfrm>
        <a:graphic>
          <a:graphicData uri="http://schemas.openxmlformats.org/drawingml/2006/table">
            <a:tbl>
              <a:tblPr firstRow="1">
                <a:tableStyleId>{5C22544A-7EE6-4342-B048-85BDC9FD1C3A}</a:tableStyleId>
              </a:tblPr>
              <a:tblGrid>
                <a:gridCol w="2587258">
                  <a:extLst>
                    <a:ext uri="{9D8B030D-6E8A-4147-A177-3AD203B41FA5}">
                      <a16:colId xmlns:a16="http://schemas.microsoft.com/office/drawing/2014/main" val="1794863122"/>
                    </a:ext>
                  </a:extLst>
                </a:gridCol>
                <a:gridCol w="1066800">
                  <a:extLst>
                    <a:ext uri="{9D8B030D-6E8A-4147-A177-3AD203B41FA5}">
                      <a16:colId xmlns:a16="http://schemas.microsoft.com/office/drawing/2014/main" val="3396227710"/>
                    </a:ext>
                  </a:extLst>
                </a:gridCol>
                <a:gridCol w="934424">
                  <a:extLst>
                    <a:ext uri="{9D8B030D-6E8A-4147-A177-3AD203B41FA5}">
                      <a16:colId xmlns:a16="http://schemas.microsoft.com/office/drawing/2014/main" val="1766661820"/>
                    </a:ext>
                  </a:extLst>
                </a:gridCol>
              </a:tblGrid>
              <a:tr h="353477">
                <a:tc>
                  <a:txBody>
                    <a:bodyPr/>
                    <a:lstStyle/>
                    <a:p>
                      <a:pPr algn="l" fontAlgn="b"/>
                      <a:endParaRPr lang="en-US" sz="1800" b="0"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panose="020B0004020202020204" pitchFamily="34" charset="0"/>
                        </a:rPr>
                        <a:t>2025</a:t>
                      </a:r>
                      <a:endParaRPr lang="en-US" sz="1800" b="1" i="0" u="none" strike="noStrike">
                        <a:solidFill>
                          <a:schemeClr val="tx1"/>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panose="020B0004020202020204" pitchFamily="34" charset="0"/>
                        </a:rPr>
                        <a:t>2026</a:t>
                      </a:r>
                      <a:endParaRPr lang="en-US" sz="1800" b="1" i="0" u="none" strike="noStrike">
                        <a:solidFill>
                          <a:schemeClr val="tx1"/>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1311923"/>
                  </a:ext>
                </a:extLst>
              </a:tr>
              <a:tr h="486227">
                <a:tc>
                  <a:txBody>
                    <a:bodyPr/>
                    <a:lstStyle/>
                    <a:p>
                      <a:pPr algn="ctr" fontAlgn="b"/>
                      <a:r>
                        <a:rPr lang="en-US" sz="1800" b="1" u="none" strike="noStrike">
                          <a:effectLst/>
                          <a:latin typeface="Aptos" panose="020B0004020202020204" pitchFamily="34" charset="0"/>
                        </a:rPr>
                        <a:t>STAAR Performance</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panose="020B0004020202020204" pitchFamily="34" charset="0"/>
                        </a:rPr>
                        <a:t>CCMR</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9240093"/>
                  </a:ext>
                </a:extLst>
              </a:tr>
              <a:tr h="639628">
                <a:tc>
                  <a:txBody>
                    <a:bodyPr/>
                    <a:lstStyle/>
                    <a:p>
                      <a:pPr algn="ctr" fontAlgn="b"/>
                      <a:r>
                        <a:rPr lang="en-US" sz="1800" b="1" u="none" strike="noStrike">
                          <a:effectLst/>
                          <a:latin typeface="Aptos" panose="020B0004020202020204" pitchFamily="34" charset="0"/>
                        </a:rPr>
                        <a:t>Graduation/</a:t>
                      </a:r>
                    </a:p>
                    <a:p>
                      <a:pPr algn="ctr" fontAlgn="b"/>
                      <a:r>
                        <a:rPr lang="en-US" sz="1800" b="1" i="0" u="none" strike="noStrike">
                          <a:solidFill>
                            <a:srgbClr val="000000"/>
                          </a:solidFill>
                          <a:effectLst/>
                          <a:latin typeface="Aptos" panose="020B0004020202020204" pitchFamily="34" charset="0"/>
                        </a:rPr>
                        <a:t>Completion Rate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927719"/>
                  </a:ext>
                </a:extLst>
              </a:tr>
              <a:tr h="609600">
                <a:tc>
                  <a:txBody>
                    <a:bodyPr/>
                    <a:lstStyle/>
                    <a:p>
                      <a:pPr algn="ctr" fontAlgn="b"/>
                      <a:r>
                        <a:rPr lang="en-US" sz="1800" b="1" i="0" u="none" strike="noStrike">
                          <a:solidFill>
                            <a:srgbClr val="0070C0"/>
                          </a:solidFill>
                          <a:effectLst/>
                          <a:latin typeface="Aptos" panose="020B0004020202020204" pitchFamily="34" charset="0"/>
                        </a:rPr>
                        <a:t>Student Achievement Score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0573860"/>
                  </a:ext>
                </a:extLst>
              </a:tr>
            </a:tbl>
          </a:graphicData>
        </a:graphic>
      </p:graphicFrame>
      <p:sp>
        <p:nvSpPr>
          <p:cNvPr id="32" name="Star: 5 Points 31">
            <a:extLst>
              <a:ext uri="{FF2B5EF4-FFF2-40B4-BE49-F238E27FC236}">
                <a16:creationId xmlns:a16="http://schemas.microsoft.com/office/drawing/2014/main" id="{F92E414B-65A9-DC18-8190-2283DD36FF4C}"/>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diagram represents a distribution of ratings for the years 2025 and 2026, with the percentage of students falling into the categories A (90-100), B (80-89), C (70-79), D (60-69), and F (59 or below).&#10;">
            <a:extLst>
              <a:ext uri="{FF2B5EF4-FFF2-40B4-BE49-F238E27FC236}">
                <a16:creationId xmlns:a16="http://schemas.microsoft.com/office/drawing/2014/main" id="{B72D101F-6BD1-896A-7356-0463212FC9BA}"/>
              </a:ext>
            </a:extLst>
          </p:cNvPr>
          <p:cNvPicPr>
            <a:picLocks noChangeAspect="1"/>
          </p:cNvPicPr>
          <p:nvPr/>
        </p:nvPicPr>
        <p:blipFill>
          <a:blip r:embed="rId3"/>
          <a:stretch>
            <a:fillRect/>
          </a:stretch>
        </p:blipFill>
        <p:spPr>
          <a:xfrm>
            <a:off x="256052" y="1782404"/>
            <a:ext cx="3220677" cy="4487060"/>
          </a:xfrm>
          <a:prstGeom prst="rect">
            <a:avLst/>
          </a:prstGeom>
        </p:spPr>
      </p:pic>
      <p:sp>
        <p:nvSpPr>
          <p:cNvPr id="9" name="TextBox 8">
            <a:extLst>
              <a:ext uri="{FF2B5EF4-FFF2-40B4-BE49-F238E27FC236}">
                <a16:creationId xmlns:a16="http://schemas.microsoft.com/office/drawing/2014/main" id="{20C1F604-D3AB-3C59-8F23-C81613CAB72A}"/>
              </a:ext>
            </a:extLst>
          </p:cNvPr>
          <p:cNvSpPr txBox="1"/>
          <p:nvPr/>
        </p:nvSpPr>
        <p:spPr>
          <a:xfrm>
            <a:off x="-2316" y="6400912"/>
            <a:ext cx="9377849" cy="423193"/>
          </a:xfrm>
          <a:prstGeom prst="rect">
            <a:avLst/>
          </a:prstGeom>
          <a:noFill/>
        </p:spPr>
        <p:txBody>
          <a:bodyPr wrap="square" lIns="91440" tIns="45720" rIns="91440" bIns="45720" anchor="t">
            <a:spAutoFit/>
          </a:bodyPr>
          <a:lstStyle/>
          <a:p>
            <a:pPr algn="l" rtl="0">
              <a:defRPr/>
            </a:pPr>
            <a:r>
              <a:rPr lang="en-US" sz="1050" kern="1200">
                <a:solidFill>
                  <a:srgbClr val="000000"/>
                </a:solidFill>
                <a:latin typeface="Aptos" panose="02110004020202020204"/>
                <a:ea typeface="+mn-ea"/>
                <a:cs typeface="+mn-cs"/>
              </a:rPr>
              <a:t>9,105 campuses in 2026.  May not equal 100% due to rounding, </a:t>
            </a:r>
          </a:p>
          <a:p>
            <a:pPr algn="l">
              <a:defRPr/>
            </a:pPr>
            <a:r>
              <a:rPr lang="en-US" sz="1100" kern="1200">
                <a:solidFill>
                  <a:srgbClr val="000000"/>
                </a:solidFill>
                <a:latin typeface="Aptos" panose="02110004020202020204"/>
                <a:ea typeface="+mn-ea"/>
                <a:cs typeface="+mn-cs"/>
              </a:rPr>
              <a:t>Campuses that received a rating of Not Rated and are not included in this visual</a:t>
            </a:r>
            <a:r>
              <a:rPr lang="en-US" sz="1050" kern="1200">
                <a:solidFill>
                  <a:srgbClr val="000000"/>
                </a:solidFill>
                <a:latin typeface="Aptos" panose="02110004020202020204"/>
                <a:ea typeface="+mn-ea"/>
                <a:cs typeface="+mn-cs"/>
              </a:rPr>
              <a:t>.</a:t>
            </a:r>
          </a:p>
        </p:txBody>
      </p:sp>
    </p:spTree>
    <p:extLst>
      <p:ext uri="{BB962C8B-B14F-4D97-AF65-F5344CB8AC3E}">
        <p14:creationId xmlns:p14="http://schemas.microsoft.com/office/powerpoint/2010/main" val="1201577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6C8BA-49AE-1A22-3521-89D977016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0EB83-6B51-2B1F-408B-3072327A9C89}"/>
              </a:ext>
            </a:extLst>
          </p:cNvPr>
          <p:cNvSpPr>
            <a:spLocks noGrp="1"/>
          </p:cNvSpPr>
          <p:nvPr>
            <p:ph type="title"/>
          </p:nvPr>
        </p:nvSpPr>
        <p:spPr>
          <a:xfrm>
            <a:off x="382400" y="136459"/>
            <a:ext cx="11555730" cy="492443"/>
          </a:xfrm>
        </p:spPr>
        <p:txBody>
          <a:bodyPr wrap="square" lIns="0" tIns="0" rIns="0" bIns="0" anchor="t">
            <a:spAutoFit/>
          </a:bodyPr>
          <a:lstStyle/>
          <a:p>
            <a:r>
              <a:rPr lang="en-US" b="1"/>
              <a:t>Campus Domain 1 Ratings: Zoom in on STAAR Performance</a:t>
            </a:r>
            <a:endParaRPr lang="en-US"/>
          </a:p>
        </p:txBody>
      </p:sp>
      <p:sp>
        <p:nvSpPr>
          <p:cNvPr id="7" name="TextBox 6">
            <a:extLst>
              <a:ext uri="{FF2B5EF4-FFF2-40B4-BE49-F238E27FC236}">
                <a16:creationId xmlns:a16="http://schemas.microsoft.com/office/drawing/2014/main" id="{87637FEB-1C69-F387-3360-D0D3C0908F35}"/>
              </a:ext>
            </a:extLst>
          </p:cNvPr>
          <p:cNvSpPr txBox="1"/>
          <p:nvPr/>
        </p:nvSpPr>
        <p:spPr>
          <a:xfrm>
            <a:off x="3466004" y="1038963"/>
            <a:ext cx="48427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Statewide: STAAR Performance</a:t>
            </a:r>
          </a:p>
          <a:p>
            <a:pPr algn="ctr">
              <a:defRPr/>
            </a:pPr>
            <a:endParaRPr lang="en-US" sz="2000" b="1" kern="1200">
              <a:latin typeface="Aptos"/>
              <a:ea typeface="Calibri"/>
              <a:cs typeface="Calibri"/>
            </a:endParaRPr>
          </a:p>
          <a:p>
            <a:pPr algn="ctr">
              <a:defRPr/>
            </a:pPr>
            <a:endParaRPr lang="en-US" sz="2000" b="1" kern="1200">
              <a:latin typeface="Aptos"/>
              <a:ea typeface="Calibri"/>
              <a:cs typeface="Calibri"/>
            </a:endParaRPr>
          </a:p>
        </p:txBody>
      </p:sp>
      <p:pic>
        <p:nvPicPr>
          <p:cNvPr id="6" name="Picture 5" descr="The image depicts a bar chart showing the percentage of students meeting or exceeding various proficiency levels in different subjects, such as Reading/Language Arts, Mathematics, Science, and Social Studies.&#10;&#10;">
            <a:extLst>
              <a:ext uri="{FF2B5EF4-FFF2-40B4-BE49-F238E27FC236}">
                <a16:creationId xmlns:a16="http://schemas.microsoft.com/office/drawing/2014/main" id="{713B0D37-F286-F19B-72E3-75B4F02802C5}"/>
              </a:ext>
            </a:extLst>
          </p:cNvPr>
          <p:cNvPicPr>
            <a:picLocks noChangeAspect="1"/>
          </p:cNvPicPr>
          <p:nvPr/>
        </p:nvPicPr>
        <p:blipFill>
          <a:blip r:embed="rId3"/>
          <a:stretch>
            <a:fillRect/>
          </a:stretch>
        </p:blipFill>
        <p:spPr>
          <a:xfrm>
            <a:off x="1818879" y="1383925"/>
            <a:ext cx="10119251" cy="2249587"/>
          </a:xfrm>
          <a:prstGeom prst="rect">
            <a:avLst/>
          </a:prstGeom>
        </p:spPr>
      </p:pic>
      <p:sp>
        <p:nvSpPr>
          <p:cNvPr id="17" name="TextBox 16">
            <a:extLst>
              <a:ext uri="{FF2B5EF4-FFF2-40B4-BE49-F238E27FC236}">
                <a16:creationId xmlns:a16="http://schemas.microsoft.com/office/drawing/2014/main" id="{B40D2D35-6FA7-DFEB-44BC-F00899F6BA64}"/>
              </a:ext>
            </a:extLst>
          </p:cNvPr>
          <p:cNvSpPr txBox="1"/>
          <p:nvPr/>
        </p:nvSpPr>
        <p:spPr>
          <a:xfrm>
            <a:off x="546534" y="3884987"/>
            <a:ext cx="48427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Campus: STAAR Performance</a:t>
            </a:r>
          </a:p>
          <a:p>
            <a:pPr algn="ctr">
              <a:defRPr/>
            </a:pPr>
            <a:endParaRPr lang="en-US" sz="2000" b="1" kern="1200">
              <a:latin typeface="Aptos"/>
              <a:ea typeface="Calibri"/>
              <a:cs typeface="Calibri"/>
            </a:endParaRPr>
          </a:p>
          <a:p>
            <a:pPr algn="ctr">
              <a:defRPr/>
            </a:pPr>
            <a:endParaRPr lang="en-US" sz="2000" b="1" kern="1200">
              <a:latin typeface="Aptos"/>
              <a:ea typeface="Calibri"/>
              <a:cs typeface="Calibri"/>
            </a:endParaRPr>
          </a:p>
        </p:txBody>
      </p:sp>
      <p:cxnSp>
        <p:nvCxnSpPr>
          <p:cNvPr id="26" name="Straight Arrow Connector 25">
            <a:extLst>
              <a:ext uri="{FF2B5EF4-FFF2-40B4-BE49-F238E27FC236}">
                <a16:creationId xmlns:a16="http://schemas.microsoft.com/office/drawing/2014/main" id="{B7A53F34-028D-7E13-25BD-5E6E6B956DA9}"/>
              </a:ext>
              <a:ext uri="{C183D7F6-B498-43B3-948B-1728B52AA6E4}">
                <adec:decorative xmlns:adec="http://schemas.microsoft.com/office/drawing/2017/decorative" val="1"/>
              </a:ext>
            </a:extLst>
          </p:cNvPr>
          <p:cNvCxnSpPr/>
          <p:nvPr/>
        </p:nvCxnSpPr>
        <p:spPr>
          <a:xfrm>
            <a:off x="167930" y="3728519"/>
            <a:ext cx="12023108" cy="61461"/>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2" name="Star: 5 Points 31">
            <a:extLst>
              <a:ext uri="{FF2B5EF4-FFF2-40B4-BE49-F238E27FC236}">
                <a16:creationId xmlns:a16="http://schemas.microsoft.com/office/drawing/2014/main" id="{B2C206DB-91DE-31E2-1FC5-0E332A6E8B1B}"/>
              </a:ext>
              <a:ext uri="{C183D7F6-B498-43B3-948B-1728B52AA6E4}">
                <adec:decorative xmlns:adec="http://schemas.microsoft.com/office/drawing/2017/decorative" val="1"/>
              </a:ext>
            </a:extLst>
          </p:cNvPr>
          <p:cNvSpPr/>
          <p:nvPr/>
        </p:nvSpPr>
        <p:spPr>
          <a:xfrm>
            <a:off x="857250" y="51718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3">
            <a:extLst>
              <a:ext uri="{FF2B5EF4-FFF2-40B4-BE49-F238E27FC236}">
                <a16:creationId xmlns:a16="http://schemas.microsoft.com/office/drawing/2014/main" id="{3CB18414-2E7A-EE60-CFF8-47D20F55AC2A}"/>
              </a:ext>
            </a:extLst>
          </p:cNvPr>
          <p:cNvSpPr txBox="1"/>
          <p:nvPr/>
        </p:nvSpPr>
        <p:spPr>
          <a:xfrm>
            <a:off x="-16188" y="4624383"/>
            <a:ext cx="5773889" cy="1600438"/>
          </a:xfrm>
          <a:prstGeom prst="rect">
            <a:avLst/>
          </a:prstGeom>
          <a:solidFill>
            <a:srgbClr val="FFFF00"/>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kern="0"/>
            </a:defPPr>
          </a:lstStyle>
          <a:p>
            <a:pPr marL="285750" indent="-285750" algn="l">
              <a:buFont typeface="Arial"/>
              <a:buChar char="•"/>
            </a:pPr>
            <a:r>
              <a:rPr lang="en-US" sz="1400"/>
              <a:t>Use table to the right to input your STAAR performance in 2026.  </a:t>
            </a:r>
            <a:endParaRPr lang="en-US"/>
          </a:p>
          <a:p>
            <a:pPr marL="285750" indent="-285750" algn="l">
              <a:buFont typeface="Arial"/>
              <a:buChar char="•"/>
            </a:pPr>
            <a:r>
              <a:rPr lang="en-US" sz="1400"/>
              <a:t>You can find this on the "Student Achievement" tab of TXschools.gov. Under STAAR Performance data, click "Dig into the Data" </a:t>
            </a:r>
            <a:endParaRPr lang="en-US"/>
          </a:p>
          <a:p>
            <a:pPr marL="285750" indent="-285750" algn="l">
              <a:buFont typeface="Arial"/>
              <a:buChar char="•"/>
            </a:pPr>
            <a:r>
              <a:rPr lang="en-US" sz="1400"/>
              <a:t>This same graphic can also be found on Txschools.gov by selecting "Analytic Tools' under the "Tools and Reports Tab" and then selecting "STAAR Performance"</a:t>
            </a:r>
            <a:endParaRPr lang="en-US">
              <a:solidFill>
                <a:srgbClr val="000000"/>
              </a:solidFill>
            </a:endParaRPr>
          </a:p>
        </p:txBody>
      </p:sp>
      <p:graphicFrame>
        <p:nvGraphicFramePr>
          <p:cNvPr id="4" name="Table 3">
            <a:extLst>
              <a:ext uri="{FF2B5EF4-FFF2-40B4-BE49-F238E27FC236}">
                <a16:creationId xmlns:a16="http://schemas.microsoft.com/office/drawing/2014/main" id="{8DF2FCF5-F0B5-7AA8-6583-0273933E2758}"/>
              </a:ext>
            </a:extLst>
          </p:cNvPr>
          <p:cNvGraphicFramePr>
            <a:graphicFrameLocks noGrp="1"/>
          </p:cNvGraphicFramePr>
          <p:nvPr>
            <p:extLst>
              <p:ext uri="{D42A27DB-BD31-4B8C-83A1-F6EECF244321}">
                <p14:modId xmlns:p14="http://schemas.microsoft.com/office/powerpoint/2010/main" val="1218410486"/>
              </p:ext>
            </p:extLst>
          </p:nvPr>
        </p:nvGraphicFramePr>
        <p:xfrm>
          <a:off x="5767198" y="4074403"/>
          <a:ext cx="6017312" cy="2167072"/>
        </p:xfrm>
        <a:graphic>
          <a:graphicData uri="http://schemas.openxmlformats.org/drawingml/2006/table">
            <a:tbl>
              <a:tblPr firstRow="1">
                <a:tableStyleId>{5C22544A-7EE6-4342-B048-85BDC9FD1C3A}</a:tableStyleId>
              </a:tblPr>
              <a:tblGrid>
                <a:gridCol w="2410957">
                  <a:extLst>
                    <a:ext uri="{9D8B030D-6E8A-4147-A177-3AD203B41FA5}">
                      <a16:colId xmlns:a16="http://schemas.microsoft.com/office/drawing/2014/main" val="1794863122"/>
                    </a:ext>
                  </a:extLst>
                </a:gridCol>
                <a:gridCol w="994105">
                  <a:extLst>
                    <a:ext uri="{9D8B030D-6E8A-4147-A177-3AD203B41FA5}">
                      <a16:colId xmlns:a16="http://schemas.microsoft.com/office/drawing/2014/main" val="3396227710"/>
                    </a:ext>
                  </a:extLst>
                </a:gridCol>
                <a:gridCol w="870750">
                  <a:extLst>
                    <a:ext uri="{9D8B030D-6E8A-4147-A177-3AD203B41FA5}">
                      <a16:colId xmlns:a16="http://schemas.microsoft.com/office/drawing/2014/main" val="1766661820"/>
                    </a:ext>
                  </a:extLst>
                </a:gridCol>
                <a:gridCol w="870750">
                  <a:extLst>
                    <a:ext uri="{9D8B030D-6E8A-4147-A177-3AD203B41FA5}">
                      <a16:colId xmlns:a16="http://schemas.microsoft.com/office/drawing/2014/main" val="2374307414"/>
                    </a:ext>
                  </a:extLst>
                </a:gridCol>
                <a:gridCol w="870750">
                  <a:extLst>
                    <a:ext uri="{9D8B030D-6E8A-4147-A177-3AD203B41FA5}">
                      <a16:colId xmlns:a16="http://schemas.microsoft.com/office/drawing/2014/main" val="1577128794"/>
                    </a:ext>
                  </a:extLst>
                </a:gridCol>
              </a:tblGrid>
              <a:tr h="353477">
                <a:tc>
                  <a:txBody>
                    <a:bodyPr/>
                    <a:lstStyle/>
                    <a:p>
                      <a:pPr algn="ctr" fontAlgn="b"/>
                      <a:r>
                        <a:rPr lang="en-US" sz="2800" b="1" i="0" u="none" strike="noStrike">
                          <a:solidFill>
                            <a:srgbClr val="000000"/>
                          </a:solidFill>
                          <a:effectLst/>
                          <a:latin typeface="Aptos Narrow"/>
                        </a:rPr>
                        <a:t>2026</a:t>
                      </a:r>
                      <a:endParaRPr lang="en-US" sz="2800" b="1"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lumMod val="50000"/>
                              <a:lumOff val="50000"/>
                            </a:schemeClr>
                          </a:solidFill>
                          <a:effectLst/>
                          <a:latin typeface="Aptos"/>
                        </a:rPr>
                        <a:t>RLA</a:t>
                      </a:r>
                      <a:endParaRPr lang="en-US" sz="1800" b="1" i="0" u="none" strike="noStrike">
                        <a:solidFill>
                          <a:schemeClr val="tx1">
                            <a:lumMod val="50000"/>
                            <a:lumOff val="50000"/>
                          </a:schemeClr>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lumMod val="65000"/>
                              <a:lumOff val="35000"/>
                            </a:schemeClr>
                          </a:solidFill>
                          <a:effectLst/>
                          <a:latin typeface="Aptos"/>
                        </a:rPr>
                        <a:t>Math</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lvl="0" algn="ctr">
                        <a:buNone/>
                      </a:pPr>
                      <a:r>
                        <a:rPr lang="en-US" sz="1800" b="1" u="none" strike="noStrike">
                          <a:solidFill>
                            <a:schemeClr val="tx1"/>
                          </a:solidFill>
                          <a:effectLst/>
                          <a:latin typeface="Aptos"/>
                        </a:rPr>
                        <a:t>Sci</a:t>
                      </a: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lumMod val="95000"/>
                      </a:schemeClr>
                    </a:solidFill>
                  </a:tcPr>
                </a:tc>
                <a:tc>
                  <a:txBody>
                    <a:bodyPr/>
                    <a:lstStyle/>
                    <a:p>
                      <a:pPr lvl="0" algn="ctr">
                        <a:buNone/>
                      </a:pPr>
                      <a:r>
                        <a:rPr lang="en-US" sz="1800" b="1" u="none" strike="noStrike">
                          <a:solidFill>
                            <a:schemeClr val="tx1"/>
                          </a:solidFill>
                          <a:effectLst/>
                          <a:latin typeface="Aptos"/>
                        </a:rPr>
                        <a:t>Soc. Studies</a:t>
                      </a: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solidFill>
                      <a:schemeClr val="bg1">
                        <a:lumMod val="95000"/>
                      </a:schemeClr>
                    </a:solidFill>
                  </a:tcPr>
                </a:tc>
                <a:extLst>
                  <a:ext uri="{0D108BD9-81ED-4DB2-BD59-A6C34878D82A}">
                    <a16:rowId xmlns:a16="http://schemas.microsoft.com/office/drawing/2014/main" val="2491311923"/>
                  </a:ext>
                </a:extLst>
              </a:tr>
              <a:tr h="486227">
                <a:tc>
                  <a:txBody>
                    <a:bodyPr/>
                    <a:lstStyle/>
                    <a:p>
                      <a:pPr algn="ctr" fontAlgn="b"/>
                      <a:r>
                        <a:rPr lang="en-US" sz="1800" b="1" u="none" strike="noStrike">
                          <a:effectLst/>
                          <a:latin typeface="Aptos"/>
                        </a:rPr>
                        <a:t>% approaches</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a:rPr>
                        <a:t>% meets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4159240093"/>
                  </a:ext>
                </a:extLst>
              </a:tr>
              <a:tr h="639628">
                <a:tc>
                  <a:txBody>
                    <a:bodyPr/>
                    <a:lstStyle/>
                    <a:p>
                      <a:pPr lvl="0" algn="ctr">
                        <a:buNone/>
                      </a:pPr>
                      <a:r>
                        <a:rPr lang="en-US" sz="1800" b="1" u="none" strike="noStrike">
                          <a:effectLst/>
                          <a:latin typeface="Aptos"/>
                        </a:rPr>
                        <a:t>% masters</a:t>
                      </a:r>
                      <a:endParaRPr lang="en-US"/>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noFill/>
                  </a:tcPr>
                </a:tc>
                <a:tc>
                  <a:txBody>
                    <a:bodyPr/>
                    <a:lstStyle/>
                    <a:p>
                      <a:pPr lvl="0" algn="l">
                        <a:buNone/>
                      </a:pPr>
                      <a:endParaRPr lang="en-US" sz="1800" b="0" i="0" u="none" strike="noStrike">
                        <a:solidFill>
                          <a:srgbClr val="000000"/>
                        </a:solidFill>
                        <a:effectLst/>
                        <a:latin typeface="Aptos"/>
                      </a:endParaRPr>
                    </a:p>
                  </a:txBody>
                  <a:tcPr marL="6350" marR="6350" marT="6350" marB="0" anchor="b">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154927719"/>
                  </a:ext>
                </a:extLst>
              </a:tr>
            </a:tbl>
          </a:graphicData>
        </a:graphic>
      </p:graphicFrame>
    </p:spTree>
    <p:extLst>
      <p:ext uri="{BB962C8B-B14F-4D97-AF65-F5344CB8AC3E}">
        <p14:creationId xmlns:p14="http://schemas.microsoft.com/office/powerpoint/2010/main" val="1638135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5EA45-25F1-E1D4-30B0-CC0C9EEA44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D2756B-46DF-340C-43B5-B041D3DF4BA8}"/>
              </a:ext>
            </a:extLst>
          </p:cNvPr>
          <p:cNvSpPr>
            <a:spLocks noGrp="1"/>
          </p:cNvSpPr>
          <p:nvPr>
            <p:ph type="ctrTitle"/>
          </p:nvPr>
        </p:nvSpPr>
        <p:spPr>
          <a:xfrm>
            <a:off x="1562595" y="2712854"/>
            <a:ext cx="9386446" cy="1440899"/>
          </a:xfrm>
        </p:spPr>
        <p:txBody>
          <a:bodyPr anchor="ctr"/>
          <a:lstStyle/>
          <a:p>
            <a:r>
              <a:rPr lang="en-US"/>
              <a:t>Domain 2: School Progress</a:t>
            </a:r>
          </a:p>
        </p:txBody>
      </p:sp>
    </p:spTree>
    <p:extLst>
      <p:ext uri="{BB962C8B-B14F-4D97-AF65-F5344CB8AC3E}">
        <p14:creationId xmlns:p14="http://schemas.microsoft.com/office/powerpoint/2010/main" val="112272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44E4-3FC3-6ED4-278E-D953A88E299B}"/>
              </a:ext>
            </a:extLst>
          </p:cNvPr>
          <p:cNvSpPr>
            <a:spLocks noGrp="1"/>
          </p:cNvSpPr>
          <p:nvPr>
            <p:ph type="title"/>
          </p:nvPr>
        </p:nvSpPr>
        <p:spPr>
          <a:xfrm>
            <a:off x="318134" y="27622"/>
            <a:ext cx="11555730" cy="553998"/>
          </a:xfrm>
        </p:spPr>
        <p:txBody>
          <a:bodyPr wrap="square" lIns="0" tIns="0" rIns="0" bIns="0" anchor="t">
            <a:spAutoFit/>
          </a:bodyPr>
          <a:lstStyle/>
          <a:p>
            <a:r>
              <a:rPr lang="en-US" sz="3600" b="1">
                <a:ea typeface="Calibri Light"/>
              </a:rPr>
              <a:t>Domain 2: School Progress Part A and B</a:t>
            </a:r>
          </a:p>
        </p:txBody>
      </p:sp>
      <p:pic>
        <p:nvPicPr>
          <p:cNvPr id="4" name="Picture 3" descr="Domain 2 scoring methods ">
            <a:extLst>
              <a:ext uri="{FF2B5EF4-FFF2-40B4-BE49-F238E27FC236}">
                <a16:creationId xmlns:a16="http://schemas.microsoft.com/office/drawing/2014/main" id="{4BA5DD46-AEC0-3EA9-FCEB-B61B62C3F982}"/>
              </a:ext>
            </a:extLst>
          </p:cNvPr>
          <p:cNvPicPr>
            <a:picLocks noChangeAspect="1"/>
          </p:cNvPicPr>
          <p:nvPr/>
        </p:nvPicPr>
        <p:blipFill>
          <a:blip r:embed="rId3"/>
          <a:stretch>
            <a:fillRect/>
          </a:stretch>
        </p:blipFill>
        <p:spPr>
          <a:xfrm>
            <a:off x="166918" y="1162107"/>
            <a:ext cx="12023418" cy="4744940"/>
          </a:xfrm>
          <a:prstGeom prst="rect">
            <a:avLst/>
          </a:prstGeom>
        </p:spPr>
      </p:pic>
    </p:spTree>
    <p:extLst>
      <p:ext uri="{BB962C8B-B14F-4D97-AF65-F5344CB8AC3E}">
        <p14:creationId xmlns:p14="http://schemas.microsoft.com/office/powerpoint/2010/main" val="3631621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BA79-70DD-2F90-16E8-E8A062CACEE1}"/>
              </a:ext>
            </a:extLst>
          </p:cNvPr>
          <p:cNvSpPr>
            <a:spLocks noGrp="1"/>
          </p:cNvSpPr>
          <p:nvPr>
            <p:ph type="title"/>
          </p:nvPr>
        </p:nvSpPr>
        <p:spPr>
          <a:xfrm>
            <a:off x="318134" y="27622"/>
            <a:ext cx="11555730" cy="1046440"/>
          </a:xfrm>
        </p:spPr>
        <p:txBody>
          <a:bodyPr wrap="square" lIns="0" tIns="0" rIns="0" bIns="0" anchor="t">
            <a:spAutoFit/>
          </a:bodyPr>
          <a:lstStyle/>
          <a:p>
            <a:pPr algn="l"/>
            <a:r>
              <a:rPr lang="en-US" sz="3600" b="1">
                <a:ea typeface="Calibri Light"/>
              </a:rPr>
              <a:t>Domain 2: School Progress Part A and B</a:t>
            </a:r>
            <a:endParaRPr lang="en-US" sz="3600" b="1">
              <a:solidFill>
                <a:srgbClr val="000000"/>
              </a:solidFill>
              <a:ea typeface="Calibri Light"/>
            </a:endParaRPr>
          </a:p>
          <a:p>
            <a:endParaRPr lang="en-US">
              <a:ea typeface="Calibri Light"/>
            </a:endParaRPr>
          </a:p>
        </p:txBody>
      </p:sp>
      <p:pic>
        <p:nvPicPr>
          <p:cNvPr id="4" name="Picture 3" descr="Graphs showing examples of domain 2 ">
            <a:extLst>
              <a:ext uri="{FF2B5EF4-FFF2-40B4-BE49-F238E27FC236}">
                <a16:creationId xmlns:a16="http://schemas.microsoft.com/office/drawing/2014/main" id="{4D8C0BB7-0E05-3BA3-08BA-9E027B651BC0}"/>
              </a:ext>
            </a:extLst>
          </p:cNvPr>
          <p:cNvPicPr>
            <a:picLocks noChangeAspect="1"/>
          </p:cNvPicPr>
          <p:nvPr/>
        </p:nvPicPr>
        <p:blipFill>
          <a:blip r:embed="rId3"/>
          <a:stretch>
            <a:fillRect/>
          </a:stretch>
        </p:blipFill>
        <p:spPr>
          <a:xfrm>
            <a:off x="828675" y="1162280"/>
            <a:ext cx="10534650" cy="5029200"/>
          </a:xfrm>
          <a:prstGeom prst="rect">
            <a:avLst/>
          </a:prstGeom>
        </p:spPr>
      </p:pic>
      <p:sp>
        <p:nvSpPr>
          <p:cNvPr id="6" name="TextBox 5">
            <a:extLst>
              <a:ext uri="{FF2B5EF4-FFF2-40B4-BE49-F238E27FC236}">
                <a16:creationId xmlns:a16="http://schemas.microsoft.com/office/drawing/2014/main" id="{1449DDCE-DAE2-6874-7008-A4EEA485980E}"/>
              </a:ext>
            </a:extLst>
          </p:cNvPr>
          <p:cNvSpPr txBox="1"/>
          <p:nvPr/>
        </p:nvSpPr>
        <p:spPr>
          <a:xfrm>
            <a:off x="8848303" y="6214074"/>
            <a:ext cx="3013444" cy="523220"/>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282828"/>
                </a:solidFill>
                <a:hlinkClick r:id="rId4">
                  <a:extLst>
                    <a:ext uri="{A12FA001-AC4F-418D-AE19-62706E023703}">
                      <ahyp:hlinkClr xmlns:ahyp="http://schemas.microsoft.com/office/drawing/2018/hyperlinkcolor" val="tx"/>
                    </a:ext>
                  </a:extLst>
                </a:hlinkClick>
              </a:rPr>
              <a:t>Click for a examples of how school progress domains are calculated</a:t>
            </a:r>
          </a:p>
        </p:txBody>
      </p:sp>
    </p:spTree>
    <p:extLst>
      <p:ext uri="{BB962C8B-B14F-4D97-AF65-F5344CB8AC3E}">
        <p14:creationId xmlns:p14="http://schemas.microsoft.com/office/powerpoint/2010/main" val="14050709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71065-C866-BE0E-B15F-FC667B9556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171708-D98B-0DE3-0AD3-2DCA6E2AB685}"/>
              </a:ext>
            </a:extLst>
          </p:cNvPr>
          <p:cNvSpPr>
            <a:spLocks noGrp="1"/>
          </p:cNvSpPr>
          <p:nvPr>
            <p:ph type="title"/>
          </p:nvPr>
        </p:nvSpPr>
        <p:spPr>
          <a:xfrm>
            <a:off x="318135" y="164001"/>
            <a:ext cx="11555730" cy="492443"/>
          </a:xfrm>
        </p:spPr>
        <p:txBody>
          <a:bodyPr wrap="square" lIns="0" tIns="0" rIns="0" bIns="0" anchor="t">
            <a:spAutoFit/>
          </a:bodyPr>
          <a:lstStyle/>
          <a:p>
            <a:r>
              <a:rPr lang="en-US" b="1"/>
              <a:t>Campus Domain 2 Ratings: Comparison of 2025 vs. 2026 Results</a:t>
            </a:r>
            <a:endParaRPr lang="en-US"/>
          </a:p>
        </p:txBody>
      </p:sp>
      <p:sp>
        <p:nvSpPr>
          <p:cNvPr id="13" name="TextBox 11">
            <a:extLst>
              <a:ext uri="{FF2B5EF4-FFF2-40B4-BE49-F238E27FC236}">
                <a16:creationId xmlns:a16="http://schemas.microsoft.com/office/drawing/2014/main" id="{8AFCF8CB-7305-F839-B500-DD612B2C4DDD}"/>
              </a:ext>
            </a:extLst>
          </p:cNvPr>
          <p:cNvSpPr txBox="1"/>
          <p:nvPr/>
        </p:nvSpPr>
        <p:spPr>
          <a:xfrm>
            <a:off x="3782359" y="1877739"/>
            <a:ext cx="2170303" cy="387798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26% </a:t>
            </a:r>
            <a:r>
              <a:rPr lang="en-US">
                <a:solidFill>
                  <a:srgbClr val="000000"/>
                </a:solidFill>
                <a:latin typeface="Aptos" panose="02110004020202020204"/>
              </a:rPr>
              <a:t>of campuses increased in ratings from the prior year.</a:t>
            </a:r>
            <a:endParaRPr lang="en-US"/>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80%</a:t>
            </a:r>
            <a:r>
              <a:rPr lang="en-US">
                <a:solidFill>
                  <a:srgbClr val="000000"/>
                </a:solidFill>
                <a:latin typeface="Aptos" panose="02110004020202020204"/>
              </a:rPr>
              <a:t> of campuses stayed in the same score or improved from the prior year.</a:t>
            </a:r>
            <a:endParaRPr lang="en-US"/>
          </a:p>
          <a:p>
            <a:pPr>
              <a:defRPr/>
            </a:pPr>
            <a:endParaRPr lang="en-US">
              <a:solidFill>
                <a:srgbClr val="000000"/>
              </a:solidFill>
              <a:latin typeface="Aptos" panose="02110004020202020204"/>
            </a:endParaRPr>
          </a:p>
        </p:txBody>
      </p:sp>
      <p:graphicFrame>
        <p:nvGraphicFramePr>
          <p:cNvPr id="14" name="Table 13">
            <a:extLst>
              <a:ext uri="{FF2B5EF4-FFF2-40B4-BE49-F238E27FC236}">
                <a16:creationId xmlns:a16="http://schemas.microsoft.com/office/drawing/2014/main" id="{3FD80FB9-F666-EEA7-126F-80EBDFD353AB}"/>
              </a:ext>
            </a:extLst>
          </p:cNvPr>
          <p:cNvGraphicFramePr>
            <a:graphicFrameLocks noGrp="1"/>
          </p:cNvGraphicFramePr>
          <p:nvPr>
            <p:extLst>
              <p:ext uri="{D42A27DB-BD31-4B8C-83A1-F6EECF244321}">
                <p14:modId xmlns:p14="http://schemas.microsoft.com/office/powerpoint/2010/main" val="252223716"/>
              </p:ext>
            </p:extLst>
          </p:nvPr>
        </p:nvGraphicFramePr>
        <p:xfrm>
          <a:off x="3839228" y="3141360"/>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4347</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2056</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1608</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marL="0" lvl="0" algn="r" rtl="0">
                        <a:buNone/>
                      </a:pPr>
                      <a:r>
                        <a:rPr lang="en-US" sz="1100" b="0" i="0" u="none" strike="noStrike">
                          <a:solidFill>
                            <a:srgbClr val="000000"/>
                          </a:solidFill>
                          <a:effectLst/>
                          <a:latin typeface="+mn-lt"/>
                          <a:ea typeface="+mn-ea"/>
                          <a:cs typeface="+mn-cs"/>
                        </a:rPr>
                        <a:t>54%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marL="0" lvl="0" algn="r" rtl="0">
                        <a:buNone/>
                      </a:pPr>
                      <a:r>
                        <a:rPr lang="en-US" sz="1100" b="0" i="0" u="none" strike="noStrike">
                          <a:solidFill>
                            <a:srgbClr val="000000"/>
                          </a:solidFill>
                          <a:effectLst/>
                          <a:latin typeface="+mn-lt"/>
                          <a:ea typeface="+mn-ea"/>
                          <a:cs typeface="+mn-cs"/>
                        </a:rPr>
                        <a:t>26%</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marL="0" lvl="0" algn="r" rtl="0">
                        <a:buNone/>
                      </a:pPr>
                      <a:r>
                        <a:rPr lang="en-US" sz="1100" b="0" i="0" u="none" strike="noStrike">
                          <a:solidFill>
                            <a:srgbClr val="000000"/>
                          </a:solidFill>
                          <a:effectLst/>
                          <a:latin typeface="+mn-lt"/>
                          <a:ea typeface="+mn-ea"/>
                          <a:cs typeface="+mn-cs"/>
                        </a:rPr>
                        <a:t>20%</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16" name="TextBox 15">
            <a:extLst>
              <a:ext uri="{FF2B5EF4-FFF2-40B4-BE49-F238E27FC236}">
                <a16:creationId xmlns:a16="http://schemas.microsoft.com/office/drawing/2014/main" id="{16A2ACBF-521D-30F8-B5DB-8F23C8E1AE71}"/>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Campuses: 2025 vs 2026 Ratings</a:t>
            </a:r>
            <a:endParaRPr lang="en-US" sz="2000" b="1" kern="1200">
              <a:solidFill>
                <a:srgbClr val="000000"/>
              </a:solidFill>
              <a:latin typeface="Aptos" panose="02110004020202020204"/>
              <a:ea typeface="+mn-ea"/>
              <a:cs typeface="+mn-cs"/>
            </a:endParaRPr>
          </a:p>
        </p:txBody>
      </p:sp>
      <p:sp>
        <p:nvSpPr>
          <p:cNvPr id="17" name="TextBox 16">
            <a:extLst>
              <a:ext uri="{FF2B5EF4-FFF2-40B4-BE49-F238E27FC236}">
                <a16:creationId xmlns:a16="http://schemas.microsoft.com/office/drawing/2014/main" id="{1B25BD72-A960-D8F9-3A20-F147BDFFCF07}"/>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Campus: 2025 to 2026 Ratings</a:t>
            </a:r>
            <a:endParaRPr lang="en-US">
              <a:ea typeface="+mn-ea"/>
              <a:cs typeface="+mn-cs"/>
            </a:endParaRPr>
          </a:p>
        </p:txBody>
      </p:sp>
      <p:sp>
        <p:nvSpPr>
          <p:cNvPr id="24" name="TextBox 23">
            <a:extLst>
              <a:ext uri="{FF2B5EF4-FFF2-40B4-BE49-F238E27FC236}">
                <a16:creationId xmlns:a16="http://schemas.microsoft.com/office/drawing/2014/main" id="{DAD49123-8543-6002-6464-600EC4D5B18B}"/>
              </a:ext>
            </a:extLst>
          </p:cNvPr>
          <p:cNvSpPr txBox="1"/>
          <p:nvPr/>
        </p:nvSpPr>
        <p:spPr>
          <a:xfrm>
            <a:off x="7833271" y="4604877"/>
            <a:ext cx="3861394" cy="2031325"/>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1400"/>
              <a:t>Use table above to input your ratings in 2025 and 2026. </a:t>
            </a:r>
          </a:p>
          <a:p>
            <a:pPr marL="285750" indent="-285750" algn="l">
              <a:buFont typeface="Arial"/>
              <a:buChar char="•"/>
            </a:pPr>
            <a:r>
              <a:rPr lang="en-US" sz="1400"/>
              <a:t>Recommended to highlight the higher score to best compare your results to statewide results. </a:t>
            </a:r>
          </a:p>
          <a:p>
            <a:pPr marL="285750" indent="-285750" algn="l">
              <a:buFont typeface="Arial"/>
              <a:buChar char="•"/>
            </a:pPr>
            <a:r>
              <a:rPr lang="en-US" sz="1400"/>
              <a:t> On TXschools.gov, under the Performance tab, select School Progress to see your Domain 2: Part A and B results </a:t>
            </a:r>
            <a:endParaRPr lang="en-US" sz="1400">
              <a:solidFill>
                <a:srgbClr val="000000"/>
              </a:solidFill>
            </a:endParaRPr>
          </a:p>
        </p:txBody>
      </p:sp>
      <p:cxnSp>
        <p:nvCxnSpPr>
          <p:cNvPr id="26" name="Straight Arrow Connector 25">
            <a:extLst>
              <a:ext uri="{FF2B5EF4-FFF2-40B4-BE49-F238E27FC236}">
                <a16:creationId xmlns:a16="http://schemas.microsoft.com/office/drawing/2014/main" id="{26EAD748-6539-F005-7051-0924DD15E51C}"/>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 name="Star: 5 Points 3">
            <a:extLst>
              <a:ext uri="{FF2B5EF4-FFF2-40B4-BE49-F238E27FC236}">
                <a16:creationId xmlns:a16="http://schemas.microsoft.com/office/drawing/2014/main" id="{0071BA18-4A07-C46B-C434-9246F6C3CCC7}"/>
              </a:ext>
              <a:ext uri="{C183D7F6-B498-43B3-948B-1728B52AA6E4}">
                <adec:decorative xmlns:adec="http://schemas.microsoft.com/office/drawing/2017/decorative" val="1"/>
              </a:ext>
            </a:extLst>
          </p:cNvPr>
          <p:cNvSpPr/>
          <p:nvPr/>
        </p:nvSpPr>
        <p:spPr>
          <a:xfrm>
            <a:off x="15409" y="656204"/>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1DFDF6EB-D52D-D345-426F-D6BBF7A144AF}"/>
              </a:ext>
            </a:extLst>
          </p:cNvPr>
          <p:cNvGraphicFramePr>
            <a:graphicFrameLocks noGrp="1"/>
          </p:cNvGraphicFramePr>
          <p:nvPr>
            <p:extLst>
              <p:ext uri="{D42A27DB-BD31-4B8C-83A1-F6EECF244321}">
                <p14:modId xmlns:p14="http://schemas.microsoft.com/office/powerpoint/2010/main" val="3812950787"/>
              </p:ext>
            </p:extLst>
          </p:nvPr>
        </p:nvGraphicFramePr>
        <p:xfrm>
          <a:off x="6553200" y="2209800"/>
          <a:ext cx="4588482" cy="1935813"/>
        </p:xfrm>
        <a:graphic>
          <a:graphicData uri="http://schemas.openxmlformats.org/drawingml/2006/table">
            <a:tbl>
              <a:tblPr firstRow="1">
                <a:tableStyleId>{5C22544A-7EE6-4342-B048-85BDC9FD1C3A}</a:tableStyleId>
              </a:tblPr>
              <a:tblGrid>
                <a:gridCol w="2514600">
                  <a:extLst>
                    <a:ext uri="{9D8B030D-6E8A-4147-A177-3AD203B41FA5}">
                      <a16:colId xmlns:a16="http://schemas.microsoft.com/office/drawing/2014/main" val="1794863122"/>
                    </a:ext>
                  </a:extLst>
                </a:gridCol>
                <a:gridCol w="1066800">
                  <a:extLst>
                    <a:ext uri="{9D8B030D-6E8A-4147-A177-3AD203B41FA5}">
                      <a16:colId xmlns:a16="http://schemas.microsoft.com/office/drawing/2014/main" val="3396227710"/>
                    </a:ext>
                  </a:extLst>
                </a:gridCol>
                <a:gridCol w="1007082">
                  <a:extLst>
                    <a:ext uri="{9D8B030D-6E8A-4147-A177-3AD203B41FA5}">
                      <a16:colId xmlns:a16="http://schemas.microsoft.com/office/drawing/2014/main" val="1766661820"/>
                    </a:ext>
                  </a:extLst>
                </a:gridCol>
              </a:tblGrid>
              <a:tr h="353759">
                <a:tc>
                  <a:txBody>
                    <a:bodyPr/>
                    <a:lstStyle/>
                    <a:p>
                      <a:pPr algn="l" fontAlgn="b"/>
                      <a:endParaRPr lang="en-US" sz="1800" b="0"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panose="020B0004020202020204" pitchFamily="34" charset="0"/>
                        </a:rPr>
                        <a:t>2025</a:t>
                      </a:r>
                      <a:endParaRPr lang="en-US" sz="1800" b="1" i="0" u="none" strike="noStrike">
                        <a:solidFill>
                          <a:schemeClr val="tx1"/>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panose="020B0004020202020204" pitchFamily="34" charset="0"/>
                        </a:rPr>
                        <a:t>2026</a:t>
                      </a:r>
                      <a:endParaRPr lang="en-US" sz="1800" b="1" i="0" u="none" strike="noStrike">
                        <a:solidFill>
                          <a:schemeClr val="tx1"/>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1311923"/>
                  </a:ext>
                </a:extLst>
              </a:tr>
              <a:tr h="486227">
                <a:tc>
                  <a:txBody>
                    <a:bodyPr/>
                    <a:lstStyle/>
                    <a:p>
                      <a:pPr algn="ctr" fontAlgn="b"/>
                      <a:r>
                        <a:rPr lang="en-US" sz="1800" b="1" u="none" strike="noStrike">
                          <a:effectLst/>
                          <a:latin typeface="Aptos" panose="020B0004020202020204" pitchFamily="34" charset="0"/>
                        </a:rPr>
                        <a:t>Academic Growth</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panose="020B0004020202020204" pitchFamily="34" charset="0"/>
                        </a:rPr>
                        <a:t>Relative Performance</a:t>
                      </a:r>
                      <a:endParaRPr lang="en-US" sz="1800" b="1" i="0" u="none" strike="noStrike">
                        <a:solidFill>
                          <a:srgbClr val="000000"/>
                        </a:solidFill>
                        <a:effectLst/>
                        <a:latin typeface="Aptos"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800" u="none" strike="noStrike">
                          <a:effectLst/>
                          <a:latin typeface="Aptos" panose="020B0004020202020204" pitchFamily="34" charset="0"/>
                        </a:rPr>
                        <a:t> </a:t>
                      </a:r>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9240093"/>
                  </a:ext>
                </a:extLst>
              </a:tr>
              <a:tr h="609600">
                <a:tc>
                  <a:txBody>
                    <a:bodyPr/>
                    <a:lstStyle/>
                    <a:p>
                      <a:pPr algn="ctr" fontAlgn="b"/>
                      <a:r>
                        <a:rPr lang="en-US" sz="1800" b="1" i="0" u="none" strike="noStrike">
                          <a:solidFill>
                            <a:srgbClr val="0070C0"/>
                          </a:solidFill>
                          <a:effectLst/>
                          <a:latin typeface="Aptos" panose="020B0004020202020204" pitchFamily="34" charset="0"/>
                        </a:rPr>
                        <a:t>School Progress Score</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endParaRPr lang="en-US" sz="1800" b="0" i="0" u="none" strike="noStrike">
                        <a:solidFill>
                          <a:srgbClr val="000000"/>
                        </a:solidFill>
                        <a:effectLst/>
                        <a:latin typeface="Aptos"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0573860"/>
                  </a:ext>
                </a:extLst>
              </a:tr>
            </a:tbl>
          </a:graphicData>
        </a:graphic>
      </p:graphicFrame>
      <p:sp>
        <p:nvSpPr>
          <p:cNvPr id="31" name="Rounded Rectangle 2">
            <a:extLst>
              <a:ext uri="{FF2B5EF4-FFF2-40B4-BE49-F238E27FC236}">
                <a16:creationId xmlns:a16="http://schemas.microsoft.com/office/drawing/2014/main" id="{CB80EBFB-D2B4-6CE8-9617-BDBFDBE4E77E}"/>
              </a:ext>
            </a:extLst>
          </p:cNvPr>
          <p:cNvSpPr/>
          <p:nvPr/>
        </p:nvSpPr>
        <p:spPr>
          <a:xfrm>
            <a:off x="73801" y="1953305"/>
            <a:ext cx="1032234" cy="371475"/>
          </a:xfrm>
          <a:prstGeom prst="roundRect">
            <a:avLst>
              <a:gd name="adj" fmla="val 12821"/>
            </a:avLst>
          </a:prstGeom>
          <a:solidFill>
            <a:srgbClr val="00B050"/>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282828"/>
                </a:solidFill>
                <a:latin typeface="Aptos" panose="02110004020202020204"/>
                <a:ea typeface="+mn-ea"/>
                <a:cs typeface="+mn-cs"/>
              </a:rPr>
              <a:t>A 90-100</a:t>
            </a:r>
          </a:p>
        </p:txBody>
      </p:sp>
      <p:sp>
        <p:nvSpPr>
          <p:cNvPr id="32" name="Rounded Rectangle 4">
            <a:extLst>
              <a:ext uri="{FF2B5EF4-FFF2-40B4-BE49-F238E27FC236}">
                <a16:creationId xmlns:a16="http://schemas.microsoft.com/office/drawing/2014/main" id="{FC09EDD7-6F0D-8072-32F2-BEF07198ADA0}"/>
              </a:ext>
            </a:extLst>
          </p:cNvPr>
          <p:cNvSpPr/>
          <p:nvPr/>
        </p:nvSpPr>
        <p:spPr>
          <a:xfrm>
            <a:off x="73801" y="2720471"/>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FFFFFF"/>
                </a:solidFill>
                <a:latin typeface="Aptos" panose="02110004020202020204"/>
                <a:ea typeface="+mn-ea"/>
                <a:cs typeface="+mn-cs"/>
              </a:rPr>
              <a:t>B 80-89</a:t>
            </a:r>
          </a:p>
        </p:txBody>
      </p:sp>
      <p:sp>
        <p:nvSpPr>
          <p:cNvPr id="33" name="Rounded Rectangle 6">
            <a:extLst>
              <a:ext uri="{FF2B5EF4-FFF2-40B4-BE49-F238E27FC236}">
                <a16:creationId xmlns:a16="http://schemas.microsoft.com/office/drawing/2014/main" id="{46156D3F-4EF8-1265-A3A4-68C55B6D0195}"/>
              </a:ext>
            </a:extLst>
          </p:cNvPr>
          <p:cNvSpPr/>
          <p:nvPr/>
        </p:nvSpPr>
        <p:spPr>
          <a:xfrm>
            <a:off x="73801" y="4280356"/>
            <a:ext cx="1032234" cy="371475"/>
          </a:xfrm>
          <a:prstGeom prst="roundRect">
            <a:avLst>
              <a:gd name="adj" fmla="val 12821"/>
            </a:avLst>
          </a:prstGeom>
          <a:solidFill>
            <a:srgbClr val="7030A0"/>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FFFFFF"/>
                </a:solidFill>
                <a:latin typeface="Aptos" panose="02110004020202020204"/>
                <a:ea typeface="+mn-ea"/>
                <a:cs typeface="+mn-cs"/>
              </a:rPr>
              <a:t>C 70-79</a:t>
            </a:r>
          </a:p>
        </p:txBody>
      </p:sp>
      <p:sp>
        <p:nvSpPr>
          <p:cNvPr id="34" name="Rounded Rectangle 8">
            <a:extLst>
              <a:ext uri="{FF2B5EF4-FFF2-40B4-BE49-F238E27FC236}">
                <a16:creationId xmlns:a16="http://schemas.microsoft.com/office/drawing/2014/main" id="{C7F24AFA-EA05-A890-A76D-7A3C7F6F54E5}"/>
              </a:ext>
            </a:extLst>
          </p:cNvPr>
          <p:cNvSpPr/>
          <p:nvPr/>
        </p:nvSpPr>
        <p:spPr>
          <a:xfrm>
            <a:off x="73801" y="5283280"/>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282828"/>
                </a:solidFill>
                <a:latin typeface="Aptos" panose="02110004020202020204"/>
                <a:ea typeface="+mn-ea"/>
                <a:cs typeface="+mn-cs"/>
              </a:rPr>
              <a:t>D 60-69</a:t>
            </a:r>
          </a:p>
        </p:txBody>
      </p:sp>
      <p:sp>
        <p:nvSpPr>
          <p:cNvPr id="35" name="Rounded Rectangle 10">
            <a:extLst>
              <a:ext uri="{FF2B5EF4-FFF2-40B4-BE49-F238E27FC236}">
                <a16:creationId xmlns:a16="http://schemas.microsoft.com/office/drawing/2014/main" id="{3B0FC590-8593-C10E-A3F9-2F2B8A722215}"/>
              </a:ext>
            </a:extLst>
          </p:cNvPr>
          <p:cNvSpPr/>
          <p:nvPr/>
        </p:nvSpPr>
        <p:spPr>
          <a:xfrm>
            <a:off x="73802" y="5807690"/>
            <a:ext cx="1032234" cy="304073"/>
          </a:xfrm>
          <a:prstGeom prst="roundRect">
            <a:avLst>
              <a:gd name="adj" fmla="val 12821"/>
            </a:avLst>
          </a:prstGeom>
          <a:solidFill>
            <a:srgbClr val="B72418"/>
          </a:solidFill>
          <a:ln w="12700" cap="flat" cmpd="sng" algn="ctr">
            <a:noFill/>
            <a:prstDash val="solid"/>
            <a:miter lim="800000"/>
          </a:ln>
          <a:effectLst/>
        </p:spPr>
        <p:txBody>
          <a:bodyPr lIns="91440" tIns="45720" rIns="91440" bIns="45720" rtlCol="0" anchor="ctr"/>
          <a:lstStyle>
            <a:defPPr>
              <a:defRPr kern="0"/>
            </a:def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pic>
        <p:nvPicPr>
          <p:cNvPr id="37" name="Picture 36" descr="The image depicts a vertical bar chart with segments representing percentage values for different years, starting from 2025 to 2026.&#10;&#10;">
            <a:extLst>
              <a:ext uri="{FF2B5EF4-FFF2-40B4-BE49-F238E27FC236}">
                <a16:creationId xmlns:a16="http://schemas.microsoft.com/office/drawing/2014/main" id="{B921CC20-A375-A1DF-A420-A508F8FB7924}"/>
              </a:ext>
            </a:extLst>
          </p:cNvPr>
          <p:cNvPicPr>
            <a:picLocks noChangeAspect="1"/>
          </p:cNvPicPr>
          <p:nvPr/>
        </p:nvPicPr>
        <p:blipFill>
          <a:blip r:embed="rId3"/>
          <a:stretch>
            <a:fillRect/>
          </a:stretch>
        </p:blipFill>
        <p:spPr>
          <a:xfrm>
            <a:off x="1371217" y="1784960"/>
            <a:ext cx="2238884" cy="4814011"/>
          </a:xfrm>
          <a:prstGeom prst="rect">
            <a:avLst/>
          </a:prstGeom>
        </p:spPr>
      </p:pic>
      <p:sp>
        <p:nvSpPr>
          <p:cNvPr id="6" name="TextBox 5">
            <a:extLst>
              <a:ext uri="{FF2B5EF4-FFF2-40B4-BE49-F238E27FC236}">
                <a16:creationId xmlns:a16="http://schemas.microsoft.com/office/drawing/2014/main" id="{35EB8D0A-BAC6-B4E8-17D4-76793022C71A}"/>
              </a:ext>
            </a:extLst>
          </p:cNvPr>
          <p:cNvSpPr txBox="1"/>
          <p:nvPr/>
        </p:nvSpPr>
        <p:spPr>
          <a:xfrm>
            <a:off x="-2316" y="6596059"/>
            <a:ext cx="12193531" cy="261610"/>
          </a:xfrm>
          <a:prstGeom prst="rect">
            <a:avLst/>
          </a:prstGeom>
          <a:noFill/>
        </p:spPr>
        <p:txBody>
          <a:bodyPr wrap="square" lIns="91440" tIns="45720" rIns="91440" bIns="45720" anchor="t">
            <a:spAutoFit/>
          </a:bodyPr>
          <a:lstStyle/>
          <a:p>
            <a:pPr algn="l" rtl="0">
              <a:defRPr/>
            </a:pPr>
            <a:r>
              <a:rPr lang="en-US" sz="1050" kern="1200">
                <a:solidFill>
                  <a:srgbClr val="000000"/>
                </a:solidFill>
                <a:latin typeface="Aptos" panose="02110004020202020204"/>
                <a:ea typeface="+mn-ea"/>
                <a:cs typeface="+mn-cs"/>
              </a:rPr>
              <a:t>9,105 campuses in 2026.  May not equal 100% due to rounding, </a:t>
            </a:r>
            <a:r>
              <a:rPr lang="en-US" sz="1100" kern="1200">
                <a:solidFill>
                  <a:srgbClr val="000000"/>
                </a:solidFill>
                <a:latin typeface="Aptos" panose="02110004020202020204"/>
                <a:ea typeface="+mn-ea"/>
                <a:cs typeface="+mn-cs"/>
              </a:rPr>
              <a:t>Campuses that received a rating of Not Rated and are not included in this visual</a:t>
            </a:r>
            <a:r>
              <a:rPr lang="en-US" sz="1050" kern="1200">
                <a:solidFill>
                  <a:srgbClr val="000000"/>
                </a:solidFill>
                <a:latin typeface="Aptos" panose="02110004020202020204"/>
                <a:ea typeface="+mn-ea"/>
                <a:cs typeface="+mn-cs"/>
              </a:rPr>
              <a:t>.</a:t>
            </a:r>
            <a:endParaRPr lang="en-US">
              <a:ea typeface="+mn-ea"/>
              <a:cs typeface="+mn-cs"/>
            </a:endParaRPr>
          </a:p>
        </p:txBody>
      </p:sp>
    </p:spTree>
    <p:extLst>
      <p:ext uri="{BB962C8B-B14F-4D97-AF65-F5344CB8AC3E}">
        <p14:creationId xmlns:p14="http://schemas.microsoft.com/office/powerpoint/2010/main" val="2302564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DA7009-2BC5-08CF-9E0E-3AAC17A15DB1}"/>
              </a:ext>
            </a:extLst>
          </p:cNvPr>
          <p:cNvSpPr>
            <a:spLocks noGrp="1"/>
          </p:cNvSpPr>
          <p:nvPr>
            <p:ph type="ctrTitle"/>
          </p:nvPr>
        </p:nvSpPr>
        <p:spPr>
          <a:xfrm>
            <a:off x="1562595" y="2712854"/>
            <a:ext cx="9386446" cy="1440899"/>
          </a:xfrm>
        </p:spPr>
        <p:txBody>
          <a:bodyPr anchor="ctr"/>
          <a:lstStyle/>
          <a:p>
            <a:r>
              <a:rPr lang="en-US"/>
              <a:t>Domain 3 – Closing the Gaps</a:t>
            </a:r>
          </a:p>
        </p:txBody>
      </p:sp>
    </p:spTree>
    <p:extLst>
      <p:ext uri="{BB962C8B-B14F-4D97-AF65-F5344CB8AC3E}">
        <p14:creationId xmlns:p14="http://schemas.microsoft.com/office/powerpoint/2010/main" val="3593219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he diagram illustrates a performance evaluation system for student groups, categorized by various factors such as race/ethnicity, economic status, special education needs, and mobility, to measure progress and achievement in different domains, with a focus on closing educational gaps.&#10;">
            <a:extLst>
              <a:ext uri="{FF2B5EF4-FFF2-40B4-BE49-F238E27FC236}">
                <a16:creationId xmlns:a16="http://schemas.microsoft.com/office/drawing/2014/main" id="{2AC4AB7B-30F4-D90E-DAB1-70ED8DE34A5C}"/>
              </a:ext>
            </a:extLst>
          </p:cNvPr>
          <p:cNvPicPr>
            <a:picLocks noChangeAspect="1"/>
          </p:cNvPicPr>
          <p:nvPr/>
        </p:nvPicPr>
        <p:blipFill>
          <a:blip r:embed="rId3"/>
          <a:stretch>
            <a:fillRect/>
          </a:stretch>
        </p:blipFill>
        <p:spPr>
          <a:xfrm>
            <a:off x="126257" y="1021451"/>
            <a:ext cx="11555438" cy="5601482"/>
          </a:xfrm>
          <a:prstGeom prst="rect">
            <a:avLst/>
          </a:prstGeom>
        </p:spPr>
      </p:pic>
      <p:sp>
        <p:nvSpPr>
          <p:cNvPr id="2" name="Title 1">
            <a:extLst>
              <a:ext uri="{FF2B5EF4-FFF2-40B4-BE49-F238E27FC236}">
                <a16:creationId xmlns:a16="http://schemas.microsoft.com/office/drawing/2014/main" id="{F7056603-B208-7552-1A8D-DF1B4E11C35C}"/>
              </a:ext>
            </a:extLst>
          </p:cNvPr>
          <p:cNvSpPr>
            <a:spLocks noGrp="1"/>
          </p:cNvSpPr>
          <p:nvPr>
            <p:ph type="title"/>
          </p:nvPr>
        </p:nvSpPr>
        <p:spPr>
          <a:xfrm>
            <a:off x="318134" y="27622"/>
            <a:ext cx="11555730" cy="1107996"/>
          </a:xfrm>
        </p:spPr>
        <p:txBody>
          <a:bodyPr wrap="square" lIns="0" tIns="0" rIns="0" bIns="0" anchor="t">
            <a:spAutoFit/>
          </a:bodyPr>
          <a:lstStyle/>
          <a:p>
            <a:pPr algn="l"/>
            <a:r>
              <a:rPr lang="en-US" sz="4000" b="1">
                <a:ea typeface="Calibri Light"/>
              </a:rPr>
              <a:t>Domain 3: Closing the Gaps</a:t>
            </a:r>
            <a:endParaRPr lang="en-US" sz="4000" b="1">
              <a:solidFill>
                <a:srgbClr val="000000"/>
              </a:solidFill>
              <a:ea typeface="Calibri Light"/>
            </a:endParaRPr>
          </a:p>
          <a:p>
            <a:endParaRPr lang="en-US">
              <a:ea typeface="Calibri Light"/>
            </a:endParaRPr>
          </a:p>
        </p:txBody>
      </p:sp>
      <p:sp>
        <p:nvSpPr>
          <p:cNvPr id="6" name="TextBox 5">
            <a:extLst>
              <a:ext uri="{FF2B5EF4-FFF2-40B4-BE49-F238E27FC236}">
                <a16:creationId xmlns:a16="http://schemas.microsoft.com/office/drawing/2014/main" id="{3FDD0C0A-906D-3E5F-521D-6AE787E8CCD3}"/>
              </a:ext>
            </a:extLst>
          </p:cNvPr>
          <p:cNvSpPr txBox="1"/>
          <p:nvPr/>
        </p:nvSpPr>
        <p:spPr>
          <a:xfrm>
            <a:off x="8930929" y="6255514"/>
            <a:ext cx="3013444" cy="461665"/>
          </a:xfrm>
          <a:prstGeom prst="rect">
            <a:avLst/>
          </a:prstGeom>
          <a:solidFill>
            <a:srgbClr val="E0803D"/>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chemeClr val="tx1">
                    <a:lumMod val="85000"/>
                    <a:lumOff val="15000"/>
                  </a:schemeClr>
                </a:solidFill>
                <a:hlinkClick r:id="rId4">
                  <a:extLst>
                    <a:ext uri="{A12FA001-AC4F-418D-AE19-62706E023703}">
                      <ahyp:hlinkClr xmlns:ahyp="http://schemas.microsoft.com/office/drawing/2018/hyperlinkcolor" val="tx"/>
                    </a:ext>
                  </a:extLst>
                </a:hlinkClick>
              </a:rPr>
              <a:t>Click here for examples of how closing the gaps is calculated</a:t>
            </a:r>
            <a:endParaRPr lang="en-US" sz="1200">
              <a:solidFill>
                <a:schemeClr val="tx1">
                  <a:lumMod val="85000"/>
                  <a:lumOff val="15000"/>
                </a:schemeClr>
              </a:solidFill>
            </a:endParaRPr>
          </a:p>
        </p:txBody>
      </p:sp>
    </p:spTree>
    <p:extLst>
      <p:ext uri="{BB962C8B-B14F-4D97-AF65-F5344CB8AC3E}">
        <p14:creationId xmlns:p14="http://schemas.microsoft.com/office/powerpoint/2010/main" val="3808699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4CDA7-7AC1-27E1-B3A3-C55C0EAB3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3F9ED-0B0B-38B9-AFE0-C7561E2D6347}"/>
              </a:ext>
            </a:extLst>
          </p:cNvPr>
          <p:cNvSpPr>
            <a:spLocks noGrp="1"/>
          </p:cNvSpPr>
          <p:nvPr>
            <p:ph type="title"/>
          </p:nvPr>
        </p:nvSpPr>
        <p:spPr>
          <a:xfrm>
            <a:off x="166716" y="66811"/>
            <a:ext cx="10755063" cy="751350"/>
          </a:xfrm>
        </p:spPr>
        <p:txBody>
          <a:bodyPr wrap="square" lIns="0" tIns="0" rIns="0" bIns="0" anchor="t">
            <a:noAutofit/>
          </a:bodyPr>
          <a:lstStyle/>
          <a:p>
            <a:r>
              <a:rPr lang="en-US" sz="2400" b="1"/>
              <a:t>Elementary and Middle Schools:</a:t>
            </a:r>
            <a:endParaRPr lang="en-US" sz="2400" b="1">
              <a:solidFill>
                <a:srgbClr val="000000"/>
              </a:solidFill>
              <a:ea typeface="Calibri Light"/>
            </a:endParaRPr>
          </a:p>
          <a:p>
            <a:r>
              <a:rPr lang="en-US" sz="1800"/>
              <a:t>The Closing the Gaps domain examines</a:t>
            </a:r>
            <a:r>
              <a:rPr lang="en-US" sz="1800">
                <a:cs typeface="Arial"/>
              </a:rPr>
              <a:t> 4 student groups’ potential gaps to targets set across 4 components</a:t>
            </a:r>
            <a:r>
              <a:rPr lang="en-US" sz="2000">
                <a:cs typeface="Arial"/>
              </a:rPr>
              <a:t>.</a:t>
            </a:r>
            <a:endParaRPr lang="en-US" sz="2000" b="1">
              <a:ea typeface="Calibri Light"/>
              <a:cs typeface="Arial"/>
            </a:endParaRPr>
          </a:p>
        </p:txBody>
      </p:sp>
      <p:sp>
        <p:nvSpPr>
          <p:cNvPr id="12" name="TextBox 11">
            <a:extLst>
              <a:ext uri="{FF2B5EF4-FFF2-40B4-BE49-F238E27FC236}">
                <a16:creationId xmlns:a16="http://schemas.microsoft.com/office/drawing/2014/main" id="{9D46F833-402A-8856-5DDC-484159AF6ABB}"/>
              </a:ext>
            </a:extLst>
          </p:cNvPr>
          <p:cNvSpPr txBox="1"/>
          <p:nvPr/>
        </p:nvSpPr>
        <p:spPr>
          <a:xfrm>
            <a:off x="4690859" y="1079856"/>
            <a:ext cx="4017771" cy="461665"/>
          </a:xfrm>
          <a:prstGeom prst="rect">
            <a:avLst/>
          </a:prstGeom>
          <a:noFill/>
        </p:spPr>
        <p:txBody>
          <a:bodyPr wrap="square" lIns="91440" tIns="45720" rIns="91440" bIns="45720" anchor="t">
            <a:spAutoFit/>
          </a:bodyPr>
          <a:lstStyle/>
          <a:p>
            <a:pPr algn="ctr"/>
            <a:r>
              <a:rPr lang="en-US" sz="2400" b="1"/>
              <a:t>Domain 3 Groups</a:t>
            </a:r>
            <a:endParaRPr lang="en-US" sz="2400" b="1">
              <a:solidFill>
                <a:schemeClr val="accent4"/>
              </a:solidFill>
            </a:endParaRPr>
          </a:p>
        </p:txBody>
      </p:sp>
      <p:sp>
        <p:nvSpPr>
          <p:cNvPr id="3" name="TextBox 2">
            <a:extLst>
              <a:ext uri="{FF2B5EF4-FFF2-40B4-BE49-F238E27FC236}">
                <a16:creationId xmlns:a16="http://schemas.microsoft.com/office/drawing/2014/main" id="{B6787FF8-3C98-0A91-8A09-4CB17ECBA404}"/>
              </a:ext>
            </a:extLst>
          </p:cNvPr>
          <p:cNvSpPr txBox="1"/>
          <p:nvPr/>
        </p:nvSpPr>
        <p:spPr>
          <a:xfrm>
            <a:off x="313028" y="1541521"/>
            <a:ext cx="1516111" cy="646331"/>
          </a:xfrm>
          <a:prstGeom prst="rect">
            <a:avLst/>
          </a:prstGeom>
          <a:noFill/>
        </p:spPr>
        <p:txBody>
          <a:bodyPr wrap="square" lIns="91440" tIns="45720" rIns="91440" bIns="45720" anchor="t">
            <a:spAutoFit/>
          </a:bodyPr>
          <a:lstStyle/>
          <a:p>
            <a:pPr algn="ctr"/>
            <a:r>
              <a:rPr lang="en-US" b="1"/>
              <a:t>Component Weight</a:t>
            </a:r>
            <a:endParaRPr lang="en-US">
              <a:ea typeface="Calibri"/>
              <a:cs typeface="Calibri"/>
            </a:endParaRPr>
          </a:p>
        </p:txBody>
      </p:sp>
      <p:pic>
        <p:nvPicPr>
          <p:cNvPr id="10" name="Graphic 9" descr="Badge 1 with solid fill">
            <a:extLst>
              <a:ext uri="{FF2B5EF4-FFF2-40B4-BE49-F238E27FC236}">
                <a16:creationId xmlns:a16="http://schemas.microsoft.com/office/drawing/2014/main" id="{3382E034-358A-53C0-0C2A-4A4D929A84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16239" y="1584147"/>
            <a:ext cx="775167" cy="775167"/>
          </a:xfrm>
          <a:prstGeom prst="rect">
            <a:avLst/>
          </a:prstGeom>
        </p:spPr>
      </p:pic>
      <p:pic>
        <p:nvPicPr>
          <p:cNvPr id="9" name="Graphic 8" descr="Badge with solid fill">
            <a:extLst>
              <a:ext uri="{FF2B5EF4-FFF2-40B4-BE49-F238E27FC236}">
                <a16:creationId xmlns:a16="http://schemas.microsoft.com/office/drawing/2014/main" id="{32436E1D-F2E5-A1C1-C289-4F48F6B723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99613" y="1584147"/>
            <a:ext cx="775167" cy="775167"/>
          </a:xfrm>
          <a:prstGeom prst="rect">
            <a:avLst/>
          </a:prstGeom>
        </p:spPr>
      </p:pic>
      <p:pic>
        <p:nvPicPr>
          <p:cNvPr id="8" name="Graphic 7" descr="Badge 3 with solid fill">
            <a:extLst>
              <a:ext uri="{FF2B5EF4-FFF2-40B4-BE49-F238E27FC236}">
                <a16:creationId xmlns:a16="http://schemas.microsoft.com/office/drawing/2014/main" id="{80476554-C6A9-E86E-156F-220723D3A8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6722" y="1584147"/>
            <a:ext cx="775167" cy="775167"/>
          </a:xfrm>
          <a:prstGeom prst="rect">
            <a:avLst/>
          </a:prstGeom>
        </p:spPr>
      </p:pic>
      <p:pic>
        <p:nvPicPr>
          <p:cNvPr id="7" name="Graphic 6" descr="Badge 4 with solid fill">
            <a:extLst>
              <a:ext uri="{FF2B5EF4-FFF2-40B4-BE49-F238E27FC236}">
                <a16:creationId xmlns:a16="http://schemas.microsoft.com/office/drawing/2014/main" id="{C6B485EA-939B-DA9B-BDEF-6D937CD7124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80095" y="1584147"/>
            <a:ext cx="775167" cy="775167"/>
          </a:xfrm>
          <a:prstGeom prst="rect">
            <a:avLst/>
          </a:prstGeom>
        </p:spPr>
      </p:pic>
      <p:sp>
        <p:nvSpPr>
          <p:cNvPr id="14" name="TextBox 13">
            <a:extLst>
              <a:ext uri="{FF2B5EF4-FFF2-40B4-BE49-F238E27FC236}">
                <a16:creationId xmlns:a16="http://schemas.microsoft.com/office/drawing/2014/main" id="{FBBDC326-EFA5-457F-07A0-A1AF9EFA3788}"/>
              </a:ext>
            </a:extLst>
          </p:cNvPr>
          <p:cNvSpPr txBox="1"/>
          <p:nvPr/>
        </p:nvSpPr>
        <p:spPr>
          <a:xfrm>
            <a:off x="7921378" y="1745609"/>
            <a:ext cx="857448" cy="369332"/>
          </a:xfrm>
          <a:prstGeom prst="rect">
            <a:avLst/>
          </a:prstGeom>
          <a:noFill/>
        </p:spPr>
        <p:txBody>
          <a:bodyPr wrap="square">
            <a:spAutoFit/>
          </a:bodyPr>
          <a:lstStyle/>
          <a:p>
            <a:pPr algn="ctr"/>
            <a:r>
              <a:rPr lang="en-US" b="1"/>
              <a:t>Sum</a:t>
            </a:r>
            <a:endParaRPr lang="en-US"/>
          </a:p>
        </p:txBody>
      </p:sp>
      <p:graphicFrame>
        <p:nvGraphicFramePr>
          <p:cNvPr id="13" name="Table 12">
            <a:extLst>
              <a:ext uri="{FF2B5EF4-FFF2-40B4-BE49-F238E27FC236}">
                <a16:creationId xmlns:a16="http://schemas.microsoft.com/office/drawing/2014/main" id="{E8882329-6144-9749-F5EF-03C24168A6BA}"/>
              </a:ext>
            </a:extLst>
          </p:cNvPr>
          <p:cNvGraphicFramePr>
            <a:graphicFrameLocks noGrp="1"/>
          </p:cNvGraphicFramePr>
          <p:nvPr>
            <p:extLst>
              <p:ext uri="{D42A27DB-BD31-4B8C-83A1-F6EECF244321}">
                <p14:modId xmlns:p14="http://schemas.microsoft.com/office/powerpoint/2010/main" val="1307359281"/>
              </p:ext>
            </p:extLst>
          </p:nvPr>
        </p:nvGraphicFramePr>
        <p:xfrm>
          <a:off x="158150" y="2357886"/>
          <a:ext cx="8633101" cy="3582242"/>
        </p:xfrm>
        <a:graphic>
          <a:graphicData uri="http://schemas.openxmlformats.org/drawingml/2006/table">
            <a:tbl>
              <a:tblPr firstRow="1" bandRow="1">
                <a:tableStyleId>{616DA210-FB5B-4158-B5E0-FEB733F419BA}</a:tableStyleId>
              </a:tblPr>
              <a:tblGrid>
                <a:gridCol w="1685440">
                  <a:extLst>
                    <a:ext uri="{9D8B030D-6E8A-4147-A177-3AD203B41FA5}">
                      <a16:colId xmlns:a16="http://schemas.microsoft.com/office/drawing/2014/main" val="81638693"/>
                    </a:ext>
                  </a:extLst>
                </a:gridCol>
                <a:gridCol w="3310563">
                  <a:extLst>
                    <a:ext uri="{9D8B030D-6E8A-4147-A177-3AD203B41FA5}">
                      <a16:colId xmlns:a16="http://schemas.microsoft.com/office/drawing/2014/main" val="1608676821"/>
                    </a:ext>
                  </a:extLst>
                </a:gridCol>
                <a:gridCol w="699538">
                  <a:extLst>
                    <a:ext uri="{9D8B030D-6E8A-4147-A177-3AD203B41FA5}">
                      <a16:colId xmlns:a16="http://schemas.microsoft.com/office/drawing/2014/main" val="494900262"/>
                    </a:ext>
                  </a:extLst>
                </a:gridCol>
                <a:gridCol w="699538">
                  <a:extLst>
                    <a:ext uri="{9D8B030D-6E8A-4147-A177-3AD203B41FA5}">
                      <a16:colId xmlns:a16="http://schemas.microsoft.com/office/drawing/2014/main" val="88689105"/>
                    </a:ext>
                  </a:extLst>
                </a:gridCol>
                <a:gridCol w="699538">
                  <a:extLst>
                    <a:ext uri="{9D8B030D-6E8A-4147-A177-3AD203B41FA5}">
                      <a16:colId xmlns:a16="http://schemas.microsoft.com/office/drawing/2014/main" val="1568260960"/>
                    </a:ext>
                  </a:extLst>
                </a:gridCol>
                <a:gridCol w="699538">
                  <a:extLst>
                    <a:ext uri="{9D8B030D-6E8A-4147-A177-3AD203B41FA5}">
                      <a16:colId xmlns:a16="http://schemas.microsoft.com/office/drawing/2014/main" val="2629424107"/>
                    </a:ext>
                  </a:extLst>
                </a:gridCol>
                <a:gridCol w="838946">
                  <a:extLst>
                    <a:ext uri="{9D8B030D-6E8A-4147-A177-3AD203B41FA5}">
                      <a16:colId xmlns:a16="http://schemas.microsoft.com/office/drawing/2014/main" val="3471905873"/>
                    </a:ext>
                  </a:extLst>
                </a:gridCol>
              </a:tblGrid>
              <a:tr h="700982">
                <a:tc>
                  <a:txBody>
                    <a:bodyPr/>
                    <a:lstStyle/>
                    <a:p>
                      <a:pPr lvl="0" algn="ctr">
                        <a:lnSpc>
                          <a:spcPct val="100000"/>
                        </a:lnSpc>
                        <a:spcBef>
                          <a:spcPts val="0"/>
                        </a:spcBef>
                        <a:spcAft>
                          <a:spcPts val="0"/>
                        </a:spcAft>
                        <a:buNone/>
                      </a:pPr>
                      <a:r>
                        <a:rPr lang="en-US" sz="2400" b="1" i="0" u="none" strike="noStrike" kern="1200" cap="none" spc="0" normalizeH="0" baseline="0" noProof="0">
                          <a:ln>
                            <a:noFill/>
                          </a:ln>
                          <a:solidFill>
                            <a:srgbClr val="000000"/>
                          </a:solidFill>
                          <a:effectLst/>
                          <a:uLnTx/>
                          <a:uFillTx/>
                          <a:latin typeface="Calibri"/>
                        </a:rPr>
                        <a:t>30%</a:t>
                      </a:r>
                      <a:endParaRPr lang="en-US" sz="2400"/>
                    </a:p>
                  </a:txBody>
                  <a:tcPr anchor="ctr">
                    <a:lnB w="12700">
                      <a:solidFill>
                        <a:schemeClr val="tx1"/>
                      </a:solid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Academic Achievement </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RLA at Meets Grade Level</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Mathematics at Meets Grade Level</a:t>
                      </a:r>
                    </a:p>
                  </a:txBody>
                  <a:tcPr anchor="ctr">
                    <a:lnB w="12700">
                      <a:solidFill>
                        <a:schemeClr val="tx1"/>
                      </a:solidFill>
                    </a:lnB>
                  </a:tcPr>
                </a:tc>
                <a:tc>
                  <a:txBody>
                    <a:bodyPr/>
                    <a:lstStyle/>
                    <a:p>
                      <a:pPr algn="ctr"/>
                      <a:r>
                        <a:rPr lang="en-US" b="1"/>
                        <a:t>0-8</a:t>
                      </a:r>
                    </a:p>
                    <a:p>
                      <a:pPr lvl="0" algn="ctr">
                        <a:buNone/>
                      </a:pPr>
                      <a:r>
                        <a:rPr lang="en-US" sz="1200" b="0"/>
                        <a:t>4 RLA</a:t>
                      </a:r>
                    </a:p>
                    <a:p>
                      <a:pPr lvl="0" algn="ctr">
                        <a:buNone/>
                      </a:pPr>
                      <a:r>
                        <a:rPr lang="en-US" sz="1200" b="0"/>
                        <a:t>4 Math</a:t>
                      </a:r>
                      <a:endParaRPr lang="en-US" b="0"/>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algn="ctr"/>
                      <a:r>
                        <a:rPr lang="en-US" b="1"/>
                        <a:t>0-32</a:t>
                      </a:r>
                      <a:endParaRPr lang="en-US"/>
                    </a:p>
                  </a:txBody>
                  <a:tcPr anchor="ctr">
                    <a:lnB w="12700">
                      <a:solidFill>
                        <a:schemeClr val="tx1"/>
                      </a:solidFill>
                    </a:lnB>
                    <a:solidFill>
                      <a:schemeClr val="accent4">
                        <a:lumMod val="20000"/>
                        <a:lumOff val="80000"/>
                      </a:schemeClr>
                    </a:solidFill>
                  </a:tcPr>
                </a:tc>
                <a:extLst>
                  <a:ext uri="{0D108BD9-81ED-4DB2-BD59-A6C34878D82A}">
                    <a16:rowId xmlns:a16="http://schemas.microsoft.com/office/drawing/2014/main" val="87585659"/>
                  </a:ext>
                </a:extLst>
              </a:tr>
              <a:tr h="700982">
                <a:tc>
                  <a:txBody>
                    <a:bodyPr/>
                    <a:lstStyle/>
                    <a:p>
                      <a:pPr marL="0" lvl="0" indent="0" algn="ctr" defTabSz="914400">
                        <a:lnSpc>
                          <a:spcPct val="9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50%</a:t>
                      </a:r>
                      <a:endParaRPr kumimoji="0" lang="en-US" sz="2400"/>
                    </a:p>
                  </a:txBody>
                  <a:tcPr anchor="ctr">
                    <a:lnT w="12700">
                      <a:solidFill>
                        <a:schemeClr val="tx1"/>
                      </a:solidFill>
                    </a:lnT>
                  </a:tcPr>
                </a:tc>
                <a:tc>
                  <a:txBody>
                    <a:bodyPr/>
                    <a:lstStyle/>
                    <a:p>
                      <a:pPr marL="0" marR="0" lvl="0" indent="0" algn="l" rtl="0" eaLnBrk="1" fontAlgn="auto" latinLnBrk="0" hangingPunct="1">
                        <a:lnSpc>
                          <a:spcPct val="90000"/>
                        </a:lnSpc>
                        <a:spcBef>
                          <a:spcPts val="500"/>
                        </a:spcBef>
                        <a:spcAft>
                          <a:spcPts val="0"/>
                        </a:spcAft>
                        <a:buClr>
                          <a:srgbClr val="F16038"/>
                        </a:buClr>
                        <a:buSzTx/>
                        <a:buFont typeface="+mj-lt"/>
                        <a:buNone/>
                      </a:pPr>
                      <a:r>
                        <a:rPr kumimoji="0" lang="en-US" sz="1400" b="1" i="0" u="none" strike="noStrike" kern="1200" cap="none" spc="0" normalizeH="0" baseline="0" noProof="0">
                          <a:ln>
                            <a:noFill/>
                          </a:ln>
                          <a:solidFill>
                            <a:srgbClr val="0D6CB9"/>
                          </a:solidFill>
                          <a:effectLst/>
                          <a:uLnTx/>
                          <a:uFillTx/>
                          <a:latin typeface="+mn-lt"/>
                          <a:ea typeface="+mn-ea"/>
                          <a:cs typeface="+mn-cs"/>
                        </a:rPr>
                        <a:t>Growth</a:t>
                      </a:r>
                      <a:endParaRPr kumimoji="0" lang="en-US" sz="1200" b="0" i="0" u="none" strike="noStrike" kern="1200" cap="none" spc="0" normalizeH="0" baseline="0" noProof="0">
                        <a:ln>
                          <a:noFill/>
                        </a:ln>
                        <a:solidFill>
                          <a:srgbClr val="0D6CB9"/>
                        </a:solidFill>
                        <a:effectLst/>
                        <a:uLnTx/>
                        <a:uFillTx/>
                        <a:latin typeface="Aptos"/>
                      </a:endParaRP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Growth in STAAR RLA </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Growth in STAAR Mathematics</a:t>
                      </a: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T w="12700">
                      <a:solidFill>
                        <a:schemeClr val="tx1"/>
                      </a:solidFill>
                    </a:lnT>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T w="12700">
                      <a:solidFill>
                        <a:schemeClr val="tx1"/>
                      </a:solidFill>
                    </a:lnT>
                  </a:tcPr>
                </a:tc>
                <a:tc>
                  <a:txBody>
                    <a:bodyPr/>
                    <a:lstStyle/>
                    <a:p>
                      <a:pPr algn="ctr"/>
                      <a:r>
                        <a:rPr lang="en-US" b="1"/>
                        <a:t>0-32</a:t>
                      </a:r>
                    </a:p>
                  </a:txBody>
                  <a:tcPr anchor="ctr">
                    <a:lnT w="12700">
                      <a:solidFill>
                        <a:schemeClr val="tx1"/>
                      </a:solidFill>
                    </a:lnT>
                    <a:solidFill>
                      <a:schemeClr val="accent4">
                        <a:lumMod val="20000"/>
                        <a:lumOff val="80000"/>
                      </a:schemeClr>
                    </a:solidFill>
                  </a:tcPr>
                </a:tc>
                <a:extLst>
                  <a:ext uri="{0D108BD9-81ED-4DB2-BD59-A6C34878D82A}">
                    <a16:rowId xmlns:a16="http://schemas.microsoft.com/office/drawing/2014/main" val="852913092"/>
                  </a:ext>
                </a:extLst>
              </a:tr>
              <a:tr h="700982">
                <a:tc>
                  <a:txBody>
                    <a:bodyPr/>
                    <a:lstStyle/>
                    <a:p>
                      <a:pPr marL="0" lvl="0" indent="0" algn="ctr" defTabSz="914400">
                        <a:lnSpc>
                          <a:spcPct val="10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10%</a:t>
                      </a:r>
                      <a:endParaRPr kumimoji="0" lang="en-US" sz="2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Progress to English Language Proficiency</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TELPAS Progress</a:t>
                      </a:r>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r>
                        <a:rPr lang="en-US" b="1"/>
                        <a:t>0-4</a:t>
                      </a:r>
                      <a:r>
                        <a:rPr lang="en-US" b="0"/>
                        <a:t>* </a:t>
                      </a:r>
                      <a:r>
                        <a:rPr lang="en-US" sz="900" b="0"/>
                        <a:t>*Only current EB</a:t>
                      </a:r>
                    </a:p>
                  </a:txBody>
                  <a:tcPr anchor="ctr"/>
                </a:tc>
                <a:tc>
                  <a:txBody>
                    <a:bodyPr/>
                    <a:lstStyle/>
                    <a:p>
                      <a:pPr algn="ctr"/>
                      <a:r>
                        <a:rPr lang="en-US" b="1"/>
                        <a:t>0-4</a:t>
                      </a:r>
                    </a:p>
                  </a:txBody>
                  <a:tcPr anchor="ctr">
                    <a:solidFill>
                      <a:schemeClr val="accent4">
                        <a:lumMod val="20000"/>
                        <a:lumOff val="80000"/>
                      </a:schemeClr>
                    </a:solidFill>
                  </a:tcPr>
                </a:tc>
                <a:extLst>
                  <a:ext uri="{0D108BD9-81ED-4DB2-BD59-A6C34878D82A}">
                    <a16:rowId xmlns:a16="http://schemas.microsoft.com/office/drawing/2014/main" val="2798237855"/>
                  </a:ext>
                </a:extLst>
              </a:tr>
              <a:tr h="700982">
                <a:tc>
                  <a:txBody>
                    <a:bodyPr/>
                    <a:lstStyle/>
                    <a:p>
                      <a:pPr marL="0" lvl="0" indent="0" algn="ctr">
                        <a:lnSpc>
                          <a:spcPct val="90000"/>
                        </a:lnSpc>
                        <a:spcBef>
                          <a:spcPts val="500"/>
                        </a:spcBef>
                        <a:spcAft>
                          <a:spcPts val="0"/>
                        </a:spcAft>
                        <a:buNone/>
                      </a:pPr>
                      <a:r>
                        <a:rPr lang="en-US" sz="2400" b="1" i="0" u="none" strike="noStrike" kern="1200" cap="none" spc="0" normalizeH="0" baseline="0" noProof="0">
                          <a:ln>
                            <a:noFill/>
                          </a:ln>
                          <a:solidFill>
                            <a:srgbClr val="000000"/>
                          </a:solidFill>
                          <a:effectLst/>
                          <a:uLnTx/>
                          <a:uFillTx/>
                          <a:latin typeface="Calibri"/>
                        </a:rPr>
                        <a:t>10%</a:t>
                      </a:r>
                      <a:endParaRPr lang="en-US" sz="2400"/>
                    </a:p>
                  </a:txBody>
                  <a:tcPr anchor="ct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School Quality/Student Success </a:t>
                      </a:r>
                      <a:endParaRPr kumimoji="0" lang="en-US" sz="1400" b="0" i="0" u="none" strike="noStrike" kern="1200" cap="none" spc="0" normalizeH="0" baseline="0" noProof="0">
                        <a:ln>
                          <a:noFill/>
                        </a:ln>
                        <a:solidFill>
                          <a:srgbClr val="0D6CB9"/>
                        </a:solidFill>
                        <a:effectLst/>
                        <a:uLnTx/>
                        <a:uFillTx/>
                        <a:latin typeface="+mn-lt"/>
                        <a:ea typeface="+mn-ea"/>
                        <a:cs typeface="+mn-cs"/>
                      </a:endParaRPr>
                    </a:p>
                    <a:p>
                      <a:pPr marL="0" marR="0" lvl="0" indent="0" algn="l" rtl="0" eaLnBrk="1" fontAlgn="auto" latinLnBrk="0" hangingPunct="1">
                        <a:lnSpc>
                          <a:spcPct val="90000"/>
                        </a:lnSpc>
                        <a:spcBef>
                          <a:spcPts val="500"/>
                        </a:spcBef>
                        <a:spcAft>
                          <a:spcPts val="0"/>
                        </a:spcAft>
                        <a:buClr>
                          <a:srgbClr val="F16038"/>
                        </a:buClr>
                        <a:buSzTx/>
                        <a:buFont typeface="+mj-lt"/>
                        <a:buNone/>
                      </a:pPr>
                      <a:r>
                        <a:rPr kumimoji="0" lang="en-US" sz="1200" b="0" i="0" u="none" strike="noStrike" kern="1200" cap="none" spc="0" normalizeH="0" baseline="0" noProof="0">
                          <a:ln>
                            <a:noFill/>
                          </a:ln>
                          <a:solidFill>
                            <a:srgbClr val="0D6CB9"/>
                          </a:solidFill>
                          <a:effectLst/>
                          <a:uLnTx/>
                          <a:uFillTx/>
                          <a:latin typeface="+mn-lt"/>
                          <a:ea typeface="+mn-ea"/>
                          <a:cs typeface="+mn-cs"/>
                        </a:rPr>
                        <a:t>Average of all STAAR performance scores</a:t>
                      </a:r>
                      <a:endParaRPr lang="en-US">
                        <a:latin typeface="+mn-lt"/>
                      </a:endParaRP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0-4</a:t>
                      </a:r>
                    </a:p>
                  </a:txBody>
                  <a:tcPr anchor="ctr">
                    <a:lnB w="12700" cap="flat" cmpd="sng" algn="ctr">
                      <a:solidFill>
                        <a:schemeClr val="tx1"/>
                      </a:solidFill>
                      <a:prstDash val="solid"/>
                      <a:round/>
                      <a:headEnd type="none" w="med" len="med"/>
                      <a:tailEnd type="none" w="med" len="med"/>
                    </a:lnB>
                  </a:tcPr>
                </a:tc>
                <a:tc>
                  <a:txBody>
                    <a:bodyPr/>
                    <a:lstStyle/>
                    <a:p>
                      <a:pPr algn="ctr"/>
                      <a:r>
                        <a:rPr lang="en-US" b="1"/>
                        <a:t>0-16</a:t>
                      </a:r>
                    </a:p>
                  </a:txBody>
                  <a:tcPr anchor="ctr">
                    <a:solidFill>
                      <a:schemeClr val="accent4">
                        <a:lumMod val="20000"/>
                        <a:lumOff val="80000"/>
                      </a:schemeClr>
                    </a:solidFill>
                  </a:tcPr>
                </a:tc>
                <a:extLst>
                  <a:ext uri="{0D108BD9-81ED-4DB2-BD59-A6C34878D82A}">
                    <a16:rowId xmlns:a16="http://schemas.microsoft.com/office/drawing/2014/main" val="412940890"/>
                  </a:ext>
                </a:extLst>
              </a:tr>
              <a:tr h="700982">
                <a:tc>
                  <a:txBody>
                    <a:bodyPr/>
                    <a:lstStyle/>
                    <a:p>
                      <a:pPr marL="0" lvl="0" indent="0" algn="ctr">
                        <a:lnSpc>
                          <a:spcPct val="90000"/>
                        </a:lnSpc>
                        <a:spcBef>
                          <a:spcPts val="500"/>
                        </a:spcBef>
                        <a:spcAft>
                          <a:spcPts val="0"/>
                        </a:spcAft>
                        <a:buNone/>
                      </a:pPr>
                      <a:endParaRPr lang="en-US" sz="2400"/>
                    </a:p>
                  </a:txBody>
                  <a:tcPr anchor="ctr">
                    <a:lnL w="12700" cmpd="sng">
                      <a:noFill/>
                    </a:lnL>
                    <a:lnR w="12700" cmpd="sng">
                      <a:noFill/>
                    </a:lnR>
                    <a:lnT w="12700" cap="flat" cmpd="sng" algn="ctr">
                      <a:solidFill>
                        <a:schemeClr val="tx1"/>
                      </a:solidFill>
                      <a:prstDash val="solid"/>
                      <a:round/>
                      <a:headEnd type="none" w="med" len="med"/>
                      <a:tailEnd type="none" w="med" len="med"/>
                    </a:lnT>
                    <a:lnB w="12700">
                      <a:noFill/>
                    </a:lnB>
                    <a:lnTlToBr w="12700" cmpd="sng">
                      <a:noFill/>
                      <a:prstDash val="solid"/>
                    </a:lnTlToBr>
                    <a:lnBlToTr w="12700" cmpd="sng">
                      <a:noFill/>
                      <a:prstDash val="solid"/>
                    </a:lnBlToTr>
                  </a:tcPr>
                </a:tc>
                <a:tc>
                  <a:txBody>
                    <a:bodyPr/>
                    <a:lstStyle/>
                    <a:p>
                      <a:pPr marL="0" marR="0" lvl="0" indent="0" algn="l" rtl="0" eaLnBrk="1" fontAlgn="auto" latinLnBrk="0" hangingPunct="1">
                        <a:lnSpc>
                          <a:spcPct val="90000"/>
                        </a:lnSpc>
                        <a:spcBef>
                          <a:spcPts val="500"/>
                        </a:spcBef>
                        <a:spcAft>
                          <a:spcPts val="0"/>
                        </a:spcAft>
                        <a:buClr>
                          <a:srgbClr val="F16038"/>
                        </a:buClr>
                        <a:buSzTx/>
                        <a:buFont typeface="+mj-lt"/>
                        <a:buNone/>
                      </a:pPr>
                      <a:endParaRPr lang="en-US">
                        <a:latin typeface="+mn-lt"/>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a:t>0-84</a:t>
                      </a:r>
                    </a:p>
                  </a:txBody>
                  <a:tcPr anchor="ctr">
                    <a:lnL w="12700" cap="flat" cmpd="sng" algn="ctr">
                      <a:solidFill>
                        <a:schemeClr val="tx1"/>
                      </a:solidFill>
                      <a:prstDash val="solid"/>
                      <a:round/>
                      <a:headEnd type="none" w="med" len="med"/>
                      <a:tailEnd type="none" w="med" len="med"/>
                    </a:lnL>
                    <a:solidFill>
                      <a:schemeClr val="accent4">
                        <a:lumMod val="20000"/>
                        <a:lumOff val="80000"/>
                      </a:schemeClr>
                    </a:solidFill>
                  </a:tcPr>
                </a:tc>
                <a:extLst>
                  <a:ext uri="{0D108BD9-81ED-4DB2-BD59-A6C34878D82A}">
                    <a16:rowId xmlns:a16="http://schemas.microsoft.com/office/drawing/2014/main" val="94968845"/>
                  </a:ext>
                </a:extLst>
              </a:tr>
            </a:tbl>
          </a:graphicData>
        </a:graphic>
      </p:graphicFrame>
      <p:sp>
        <p:nvSpPr>
          <p:cNvPr id="5" name="TextBox 4">
            <a:extLst>
              <a:ext uri="{FF2B5EF4-FFF2-40B4-BE49-F238E27FC236}">
                <a16:creationId xmlns:a16="http://schemas.microsoft.com/office/drawing/2014/main" id="{370D1016-4DF4-DC54-345B-5DB10BB6E532}"/>
              </a:ext>
            </a:extLst>
          </p:cNvPr>
          <p:cNvSpPr txBox="1"/>
          <p:nvPr/>
        </p:nvSpPr>
        <p:spPr>
          <a:xfrm>
            <a:off x="313028" y="5355353"/>
            <a:ext cx="7241704" cy="584775"/>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Calibri"/>
                <a:cs typeface="Calibri"/>
              </a:rPr>
              <a:t>Elementary Schools would need to earn </a:t>
            </a:r>
            <a:r>
              <a:rPr lang="en-US" sz="1600" b="1">
                <a:ea typeface="Calibri"/>
                <a:cs typeface="Calibri"/>
              </a:rPr>
              <a:t>74%</a:t>
            </a:r>
            <a:r>
              <a:rPr lang="en-US" sz="1600">
                <a:ea typeface="Calibri"/>
                <a:cs typeface="Calibri"/>
              </a:rPr>
              <a:t> of points possible to score an A </a:t>
            </a:r>
          </a:p>
          <a:p>
            <a:r>
              <a:rPr lang="en-US" sz="1600">
                <a:ea typeface="Calibri"/>
                <a:cs typeface="Calibri"/>
              </a:rPr>
              <a:t>Middle Schools would need to earn </a:t>
            </a:r>
            <a:r>
              <a:rPr lang="en-US" sz="1600" b="1">
                <a:ea typeface="Calibri"/>
                <a:cs typeface="Calibri"/>
              </a:rPr>
              <a:t>71%</a:t>
            </a:r>
            <a:r>
              <a:rPr lang="en-US" sz="1600">
                <a:ea typeface="Calibri"/>
                <a:cs typeface="Calibri"/>
              </a:rPr>
              <a:t> of points possible to score an A</a:t>
            </a:r>
          </a:p>
        </p:txBody>
      </p:sp>
      <p:sp>
        <p:nvSpPr>
          <p:cNvPr id="39" name="Rectangle 38">
            <a:extLst>
              <a:ext uri="{FF2B5EF4-FFF2-40B4-BE49-F238E27FC236}">
                <a16:creationId xmlns:a16="http://schemas.microsoft.com/office/drawing/2014/main" id="{C6844FCF-F158-2EB2-CF2D-A04F5D5C1576}"/>
              </a:ext>
              <a:ext uri="{C183D7F6-B498-43B3-948B-1728B52AA6E4}">
                <adec:decorative xmlns:adec="http://schemas.microsoft.com/office/drawing/2017/decorative" val="1"/>
              </a:ext>
            </a:extLst>
          </p:cNvPr>
          <p:cNvSpPr/>
          <p:nvPr/>
        </p:nvSpPr>
        <p:spPr>
          <a:xfrm>
            <a:off x="9250123" y="1700898"/>
            <a:ext cx="2505456" cy="3252102"/>
          </a:xfrm>
          <a:prstGeom prst="rect">
            <a:avLst/>
          </a:prstGeom>
          <a:solidFill>
            <a:srgbClr val="DDE0E2"/>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B777EE56-1F06-12FA-89B6-D79D6DF90208}"/>
              </a:ext>
            </a:extLst>
          </p:cNvPr>
          <p:cNvSpPr txBox="1"/>
          <p:nvPr/>
        </p:nvSpPr>
        <p:spPr>
          <a:xfrm>
            <a:off x="9222867" y="1709134"/>
            <a:ext cx="2591432" cy="784830"/>
          </a:xfrm>
          <a:prstGeom prst="rect">
            <a:avLst/>
          </a:prstGeom>
          <a:noFill/>
        </p:spPr>
        <p:txBody>
          <a:bodyPr wrap="square" lIns="91440" tIns="45720" rIns="91440" bIns="45720" anchor="t">
            <a:spAutoFit/>
          </a:bodyPr>
          <a:lstStyle/>
          <a:p>
            <a:r>
              <a:rPr lang="en-US" sz="1480" b="1"/>
              <a:t>Domain 3 Groups are based on the performance of </a:t>
            </a:r>
            <a:br>
              <a:rPr lang="en-US" sz="1480" b="1"/>
            </a:br>
            <a:r>
              <a:rPr lang="en-US" sz="1480" b="1">
                <a:solidFill>
                  <a:schemeClr val="accent4"/>
                </a:solidFill>
              </a:rPr>
              <a:t>4 Groups</a:t>
            </a:r>
          </a:p>
        </p:txBody>
      </p:sp>
      <p:pic>
        <p:nvPicPr>
          <p:cNvPr id="34" name="Graphic 33" descr="Badge 1 with solid fill">
            <a:extLst>
              <a:ext uri="{FF2B5EF4-FFF2-40B4-BE49-F238E27FC236}">
                <a16:creationId xmlns:a16="http://schemas.microsoft.com/office/drawing/2014/main" id="{94FD2C0B-6154-00B5-F7B8-4CC1DBB8C6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43238" y="2663485"/>
            <a:ext cx="465700" cy="465700"/>
          </a:xfrm>
          <a:prstGeom prst="rect">
            <a:avLst/>
          </a:prstGeom>
        </p:spPr>
      </p:pic>
      <p:sp>
        <p:nvSpPr>
          <p:cNvPr id="35" name="TextBox 34">
            <a:extLst>
              <a:ext uri="{FF2B5EF4-FFF2-40B4-BE49-F238E27FC236}">
                <a16:creationId xmlns:a16="http://schemas.microsoft.com/office/drawing/2014/main" id="{23C798ED-83AD-F199-9689-ED565BC1E5B7}"/>
              </a:ext>
            </a:extLst>
          </p:cNvPr>
          <p:cNvSpPr txBox="1"/>
          <p:nvPr/>
        </p:nvSpPr>
        <p:spPr>
          <a:xfrm>
            <a:off x="9696961" y="2763619"/>
            <a:ext cx="1230534" cy="276999"/>
          </a:xfrm>
          <a:prstGeom prst="rect">
            <a:avLst/>
          </a:prstGeom>
          <a:noFill/>
        </p:spPr>
        <p:txBody>
          <a:bodyPr wrap="square">
            <a:spAutoFit/>
          </a:bodyPr>
          <a:lstStyle/>
          <a:p>
            <a:r>
              <a:rPr lang="en-US" sz="1200" b="1" i="1">
                <a:solidFill>
                  <a:srgbClr val="347730"/>
                </a:solidFill>
                <a:effectLst/>
                <a:latin typeface="Aptos" panose="020B0004020202020204" pitchFamily="34" charset="0"/>
                <a:ea typeface="Open Sans Condensed" panose="020B0606030504020204" pitchFamily="34" charset="0"/>
                <a:cs typeface="Open Sans Condensed" panose="020B0606030504020204" pitchFamily="34" charset="0"/>
              </a:rPr>
              <a:t>All Students</a:t>
            </a:r>
          </a:p>
        </p:txBody>
      </p:sp>
      <p:pic>
        <p:nvPicPr>
          <p:cNvPr id="33" name="Graphic 32" descr="Badge with solid fill">
            <a:extLst>
              <a:ext uri="{FF2B5EF4-FFF2-40B4-BE49-F238E27FC236}">
                <a16:creationId xmlns:a16="http://schemas.microsoft.com/office/drawing/2014/main" id="{ABD95022-F319-31D8-85C6-474AD58787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43901" y="3191916"/>
            <a:ext cx="465700" cy="465700"/>
          </a:xfrm>
          <a:prstGeom prst="rect">
            <a:avLst/>
          </a:prstGeom>
        </p:spPr>
      </p:pic>
      <p:sp>
        <p:nvSpPr>
          <p:cNvPr id="36" name="TextBox 35">
            <a:extLst>
              <a:ext uri="{FF2B5EF4-FFF2-40B4-BE49-F238E27FC236}">
                <a16:creationId xmlns:a16="http://schemas.microsoft.com/office/drawing/2014/main" id="{863DC88D-AA82-DF41-B333-B715E3E6383E}"/>
              </a:ext>
            </a:extLst>
          </p:cNvPr>
          <p:cNvSpPr txBox="1"/>
          <p:nvPr/>
        </p:nvSpPr>
        <p:spPr>
          <a:xfrm>
            <a:off x="9667090" y="3113633"/>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First lowest performing racial/ethnic group from prior year</a:t>
            </a:r>
          </a:p>
        </p:txBody>
      </p:sp>
      <p:pic>
        <p:nvPicPr>
          <p:cNvPr id="32" name="Graphic 31" descr="Badge 3 with solid fill">
            <a:extLst>
              <a:ext uri="{FF2B5EF4-FFF2-40B4-BE49-F238E27FC236}">
                <a16:creationId xmlns:a16="http://schemas.microsoft.com/office/drawing/2014/main" id="{D82B61FA-4678-1DE2-6A34-39AC57BC2C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57647" y="3814183"/>
            <a:ext cx="465700" cy="465700"/>
          </a:xfrm>
          <a:prstGeom prst="rect">
            <a:avLst/>
          </a:prstGeom>
        </p:spPr>
      </p:pic>
      <p:pic>
        <p:nvPicPr>
          <p:cNvPr id="31" name="Graphic 30" descr="Badge 4 with solid fill">
            <a:extLst>
              <a:ext uri="{FF2B5EF4-FFF2-40B4-BE49-F238E27FC236}">
                <a16:creationId xmlns:a16="http://schemas.microsoft.com/office/drawing/2014/main" id="{14C79ADE-69E3-C694-99D1-54DAAE221F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43901" y="4426923"/>
            <a:ext cx="465700" cy="465700"/>
          </a:xfrm>
          <a:prstGeom prst="rect">
            <a:avLst/>
          </a:prstGeom>
        </p:spPr>
      </p:pic>
      <p:sp>
        <p:nvSpPr>
          <p:cNvPr id="38" name="TextBox 37">
            <a:extLst>
              <a:ext uri="{FF2B5EF4-FFF2-40B4-BE49-F238E27FC236}">
                <a16:creationId xmlns:a16="http://schemas.microsoft.com/office/drawing/2014/main" id="{E12969DA-A619-19C5-C490-A536FF73169A}"/>
              </a:ext>
            </a:extLst>
          </p:cNvPr>
          <p:cNvSpPr txBox="1"/>
          <p:nvPr/>
        </p:nvSpPr>
        <p:spPr>
          <a:xfrm>
            <a:off x="9709601" y="4548703"/>
            <a:ext cx="1365025" cy="276999"/>
          </a:xfrm>
          <a:prstGeom prst="rect">
            <a:avLst/>
          </a:prstGeom>
          <a:noFill/>
        </p:spPr>
        <p:txBody>
          <a:bodyPr wrap="square">
            <a:spAutoFit/>
          </a:bodyPr>
          <a:lstStyle/>
          <a:p>
            <a:r>
              <a:rPr lang="en-US" sz="1200" b="1" i="1">
                <a:solidFill>
                  <a:srgbClr val="0D6CB9"/>
                </a:solidFill>
                <a:effectLst/>
                <a:latin typeface="Aptos" panose="020B0004020202020204" pitchFamily="34" charset="0"/>
                <a:ea typeface="Open Sans Condensed" panose="020B0606030504020204" pitchFamily="34" charset="0"/>
                <a:cs typeface="Open Sans Condensed" panose="020B0606030504020204" pitchFamily="34" charset="0"/>
              </a:rPr>
              <a:t>High Focus**</a:t>
            </a:r>
          </a:p>
        </p:txBody>
      </p:sp>
      <p:sp>
        <p:nvSpPr>
          <p:cNvPr id="37" name="TextBox 36">
            <a:extLst>
              <a:ext uri="{FF2B5EF4-FFF2-40B4-BE49-F238E27FC236}">
                <a16:creationId xmlns:a16="http://schemas.microsoft.com/office/drawing/2014/main" id="{68DE5BC7-604A-3BD9-E439-66A12B871A8E}"/>
              </a:ext>
            </a:extLst>
          </p:cNvPr>
          <p:cNvSpPr txBox="1"/>
          <p:nvPr/>
        </p:nvSpPr>
        <p:spPr>
          <a:xfrm>
            <a:off x="9667090" y="3759964"/>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Second lowest performing racial/ethnic group from prior year</a:t>
            </a:r>
          </a:p>
        </p:txBody>
      </p:sp>
      <p:sp>
        <p:nvSpPr>
          <p:cNvPr id="6" name="Content Placeholder 5">
            <a:extLst>
              <a:ext uri="{FF2B5EF4-FFF2-40B4-BE49-F238E27FC236}">
                <a16:creationId xmlns:a16="http://schemas.microsoft.com/office/drawing/2014/main" id="{9ADD0A20-5338-930C-9E3F-AEF57AF6C6B0}"/>
              </a:ext>
            </a:extLst>
          </p:cNvPr>
          <p:cNvSpPr>
            <a:spLocks noGrp="1"/>
          </p:cNvSpPr>
          <p:nvPr>
            <p:ph idx="1"/>
          </p:nvPr>
        </p:nvSpPr>
        <p:spPr>
          <a:xfrm>
            <a:off x="9267755" y="5089975"/>
            <a:ext cx="2501656" cy="1607131"/>
          </a:xfrm>
          <a:ln>
            <a:solidFill>
              <a:schemeClr val="tx1"/>
            </a:solidFill>
          </a:ln>
        </p:spPr>
        <p:txBody>
          <a:bodyPr/>
          <a:lstStyle/>
          <a:p>
            <a:pPr marL="0" indent="0">
              <a:spcBef>
                <a:spcPts val="500"/>
              </a:spcBef>
              <a:buClr>
                <a:srgbClr val="F16038"/>
              </a:buClr>
              <a:buNone/>
              <a:defRPr/>
            </a:pPr>
            <a:r>
              <a:rPr kumimoji="0" lang="en-US" sz="1400" b="1" i="0" u="none" strike="noStrike" kern="1200" cap="none" spc="0" normalizeH="0" baseline="0" noProof="0">
                <a:ln>
                  <a:noFill/>
                </a:ln>
                <a:solidFill>
                  <a:schemeClr val="tx1"/>
                </a:solidFill>
                <a:effectLst/>
                <a:uLnTx/>
                <a:uFillTx/>
                <a:latin typeface="+mn-lt"/>
                <a:ea typeface="+mn-ea"/>
                <a:cs typeface="+mn-cs"/>
              </a:rPr>
              <a:t>Closing the Gaps Scoring</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4 - </a:t>
            </a:r>
            <a:r>
              <a:rPr kumimoji="0" lang="en-US" sz="1100" b="1" i="0" u="none" strike="noStrike" kern="1200" cap="none" spc="0" normalizeH="0" baseline="0" noProof="0">
                <a:ln>
                  <a:noFill/>
                </a:ln>
                <a:solidFill>
                  <a:srgbClr val="F16038"/>
                </a:solidFill>
                <a:effectLst/>
                <a:uLnTx/>
                <a:uFillTx/>
                <a:latin typeface="+mn-lt"/>
                <a:ea typeface="Open Sans" panose="020B0606030504020204" pitchFamily="34" charset="0"/>
                <a:cs typeface="Open Sans" panose="020B0606030504020204" pitchFamily="34" charset="0"/>
              </a:rPr>
              <a:t>Met long-term target</a:t>
            </a:r>
            <a:r>
              <a:rPr kumimoji="0" lang="en-US" sz="1100" b="0" i="0" u="none" strike="noStrike" kern="1200" cap="none" spc="0" normalizeH="0" baseline="0" noProof="0">
                <a:ln>
                  <a:noFill/>
                </a:ln>
                <a:solidFill>
                  <a:srgbClr val="0D6CB9"/>
                </a:solidFill>
                <a:effectLst/>
                <a:uLnTx/>
                <a:uFillTx/>
                <a:latin typeface="+mn-lt"/>
                <a:ea typeface="Open Sans" panose="020B0606030504020204" pitchFamily="34" charset="0"/>
                <a:cs typeface="Open Sans" panose="020B0606030504020204" pitchFamily="34" charset="0"/>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3 - </a:t>
            </a:r>
            <a:r>
              <a:rPr kumimoji="0" lang="en-US" sz="1100" b="1" i="0" u="none" strike="noStrike" kern="1200" cap="none" spc="0" normalizeH="0" baseline="0" noProof="0">
                <a:ln>
                  <a:noFill/>
                </a:ln>
                <a:solidFill>
                  <a:srgbClr val="F16038"/>
                </a:solidFill>
                <a:effectLst/>
                <a:uLnTx/>
                <a:uFillTx/>
                <a:latin typeface="+mn-lt"/>
                <a:ea typeface="+mn-ea"/>
                <a:cs typeface="+mn-cs"/>
              </a:rPr>
              <a:t>Met interim target</a:t>
            </a:r>
            <a:r>
              <a:rPr kumimoji="0" lang="en-US" sz="1100" b="1" i="0" u="none" strike="noStrike" kern="1200" cap="none" spc="0" normalizeH="0" baseline="0" noProof="0">
                <a:ln>
                  <a:noFill/>
                </a:ln>
                <a:solidFill>
                  <a:srgbClr val="0D6CB9"/>
                </a:solidFill>
                <a:effectLst/>
                <a:uLnTx/>
                <a:uFillTx/>
                <a:latin typeface="+mn-lt"/>
                <a:ea typeface="+mn-ea"/>
                <a:cs typeface="+mn-cs"/>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2 – Showed </a:t>
            </a:r>
            <a:r>
              <a:rPr kumimoji="0" lang="en-US" sz="1100" b="1" i="0" u="none" strike="noStrike" kern="1200" cap="none" spc="0" normalizeH="0" baseline="0" noProof="0">
                <a:ln>
                  <a:noFill/>
                </a:ln>
                <a:solidFill>
                  <a:srgbClr val="F16038"/>
                </a:solidFill>
                <a:effectLst/>
                <a:uLnTx/>
                <a:uFillTx/>
                <a:latin typeface="+mn-lt"/>
                <a:ea typeface="+mn-ea"/>
                <a:cs typeface="+mn-cs"/>
              </a:rPr>
              <a:t>expected growth </a:t>
            </a:r>
            <a:r>
              <a:rPr kumimoji="0" lang="en-US" sz="1100" b="0" i="0" u="none" strike="noStrike" kern="1200" cap="none" spc="0" normalizeH="0" baseline="0" noProof="0">
                <a:ln>
                  <a:noFill/>
                </a:ln>
                <a:solidFill>
                  <a:srgbClr val="0D6CB9"/>
                </a:solidFill>
                <a:effectLst/>
                <a:uLnTx/>
                <a:uFillTx/>
                <a:latin typeface="+mn-lt"/>
                <a:ea typeface="+mn-ea"/>
                <a:cs typeface="+mn-cs"/>
              </a:rPr>
              <a:t>toward next interim target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1 – Showed </a:t>
            </a:r>
            <a:r>
              <a:rPr kumimoji="0" lang="en-US" sz="1100" b="1" i="0" u="none" strike="noStrike" kern="1200" cap="none" spc="0" normalizeH="0" baseline="0" noProof="0">
                <a:ln>
                  <a:noFill/>
                </a:ln>
                <a:solidFill>
                  <a:srgbClr val="F16038"/>
                </a:solidFill>
                <a:effectLst/>
                <a:uLnTx/>
                <a:uFillTx/>
                <a:latin typeface="+mn-lt"/>
                <a:ea typeface="+mn-ea"/>
                <a:cs typeface="+mn-cs"/>
              </a:rPr>
              <a:t>minimal growth</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0 - </a:t>
            </a:r>
            <a:r>
              <a:rPr kumimoji="0" lang="en-US" sz="1100" b="1" i="0" u="none" strike="noStrike" kern="1200" cap="none" spc="0" normalizeH="0" baseline="0" noProof="0">
                <a:ln>
                  <a:noFill/>
                </a:ln>
                <a:solidFill>
                  <a:schemeClr val="accent2"/>
                </a:solidFill>
                <a:effectLst/>
                <a:uLnTx/>
                <a:uFillTx/>
                <a:latin typeface="+mn-lt"/>
                <a:ea typeface="+mn-ea"/>
                <a:cs typeface="+mn-cs"/>
              </a:rPr>
              <a:t>D</a:t>
            </a:r>
            <a:r>
              <a:rPr kumimoji="0" lang="en-US" sz="1100" b="1" i="0" u="none" strike="noStrike" kern="1200" cap="none" spc="0" normalizeH="0" baseline="0" noProof="0">
                <a:ln>
                  <a:noFill/>
                </a:ln>
                <a:solidFill>
                  <a:srgbClr val="F16038"/>
                </a:solidFill>
                <a:effectLst/>
                <a:uLnTx/>
                <a:uFillTx/>
                <a:latin typeface="+mn-lt"/>
                <a:ea typeface="+mn-ea"/>
                <a:cs typeface="+mn-cs"/>
              </a:rPr>
              <a:t>id not show minimal growth</a:t>
            </a:r>
            <a:endParaRPr lang="en-US" sz="1200">
              <a:latin typeface="+mn-lt"/>
            </a:endParaRPr>
          </a:p>
        </p:txBody>
      </p:sp>
    </p:spTree>
    <p:extLst>
      <p:ext uri="{BB962C8B-B14F-4D97-AF65-F5344CB8AC3E}">
        <p14:creationId xmlns:p14="http://schemas.microsoft.com/office/powerpoint/2010/main" val="369204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5762A-10AC-5C6C-7E29-B7750DF21B13}"/>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5F73308B-2C64-A789-1095-F8ADC4419FD2}"/>
              </a:ext>
              <a:ext uri="{C183D7F6-B498-43B3-948B-1728B52AA6E4}">
                <adec:decorative xmlns:adec="http://schemas.microsoft.com/office/drawing/2017/decorative" val="1"/>
              </a:ext>
            </a:extLst>
          </p:cNvPr>
          <p:cNvSpPr/>
          <p:nvPr/>
        </p:nvSpPr>
        <p:spPr>
          <a:xfrm>
            <a:off x="9250123" y="1700898"/>
            <a:ext cx="2505456" cy="3254279"/>
          </a:xfrm>
          <a:prstGeom prst="rect">
            <a:avLst/>
          </a:prstGeom>
          <a:solidFill>
            <a:srgbClr val="DDE0E2"/>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p:txBody>
      </p:sp>
      <p:sp>
        <p:nvSpPr>
          <p:cNvPr id="6" name="Content Placeholder 5">
            <a:extLst>
              <a:ext uri="{FF2B5EF4-FFF2-40B4-BE49-F238E27FC236}">
                <a16:creationId xmlns:a16="http://schemas.microsoft.com/office/drawing/2014/main" id="{CA97C928-5633-F175-B819-2BDBB1D3D250}"/>
              </a:ext>
            </a:extLst>
          </p:cNvPr>
          <p:cNvSpPr>
            <a:spLocks noGrp="1"/>
          </p:cNvSpPr>
          <p:nvPr>
            <p:ph idx="1"/>
          </p:nvPr>
        </p:nvSpPr>
        <p:spPr>
          <a:xfrm>
            <a:off x="9267755" y="5089975"/>
            <a:ext cx="2501656" cy="1607131"/>
          </a:xfrm>
          <a:ln>
            <a:solidFill>
              <a:schemeClr val="tx1"/>
            </a:solidFill>
          </a:ln>
        </p:spPr>
        <p:txBody>
          <a:bodyPr/>
          <a:lstStyle/>
          <a:p>
            <a:pPr marL="0" indent="0">
              <a:spcBef>
                <a:spcPts val="500"/>
              </a:spcBef>
              <a:buClr>
                <a:srgbClr val="F16038"/>
              </a:buClr>
              <a:buNone/>
              <a:defRPr/>
            </a:pPr>
            <a:r>
              <a:rPr kumimoji="0" lang="en-US" sz="1400" b="1" i="0" u="none" strike="noStrike" kern="1200" cap="none" spc="0" normalizeH="0" baseline="0" noProof="0">
                <a:ln>
                  <a:noFill/>
                </a:ln>
                <a:solidFill>
                  <a:schemeClr val="tx1"/>
                </a:solidFill>
                <a:effectLst/>
                <a:uLnTx/>
                <a:uFillTx/>
                <a:latin typeface="+mn-lt"/>
                <a:ea typeface="+mn-ea"/>
                <a:cs typeface="+mn-cs"/>
              </a:rPr>
              <a:t>Closing the Gaps Scoring</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4 - </a:t>
            </a:r>
            <a:r>
              <a:rPr kumimoji="0" lang="en-US" sz="1100" b="1" i="0" u="none" strike="noStrike" kern="1200" cap="none" spc="0" normalizeH="0" baseline="0" noProof="0">
                <a:ln>
                  <a:noFill/>
                </a:ln>
                <a:solidFill>
                  <a:srgbClr val="F16038"/>
                </a:solidFill>
                <a:effectLst/>
                <a:uLnTx/>
                <a:uFillTx/>
                <a:latin typeface="+mn-lt"/>
                <a:ea typeface="Open Sans" panose="020B0606030504020204" pitchFamily="34" charset="0"/>
                <a:cs typeface="Open Sans" panose="020B0606030504020204" pitchFamily="34" charset="0"/>
              </a:rPr>
              <a:t>Met long-term target</a:t>
            </a:r>
            <a:r>
              <a:rPr kumimoji="0" lang="en-US" sz="1100" b="0" i="0" u="none" strike="noStrike" kern="1200" cap="none" spc="0" normalizeH="0" baseline="0" noProof="0">
                <a:ln>
                  <a:noFill/>
                </a:ln>
                <a:solidFill>
                  <a:srgbClr val="0D6CB9"/>
                </a:solidFill>
                <a:effectLst/>
                <a:uLnTx/>
                <a:uFillTx/>
                <a:latin typeface="+mn-lt"/>
                <a:ea typeface="Open Sans" panose="020B0606030504020204" pitchFamily="34" charset="0"/>
                <a:cs typeface="Open Sans" panose="020B0606030504020204" pitchFamily="34" charset="0"/>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3 - </a:t>
            </a:r>
            <a:r>
              <a:rPr kumimoji="0" lang="en-US" sz="1100" b="1" i="0" u="none" strike="noStrike" kern="1200" cap="none" spc="0" normalizeH="0" baseline="0" noProof="0">
                <a:ln>
                  <a:noFill/>
                </a:ln>
                <a:solidFill>
                  <a:srgbClr val="F16038"/>
                </a:solidFill>
                <a:effectLst/>
                <a:uLnTx/>
                <a:uFillTx/>
                <a:latin typeface="+mn-lt"/>
                <a:ea typeface="+mn-ea"/>
                <a:cs typeface="+mn-cs"/>
              </a:rPr>
              <a:t>Met interim target</a:t>
            </a:r>
            <a:r>
              <a:rPr kumimoji="0" lang="en-US" sz="1100" b="1" i="0" u="none" strike="noStrike" kern="1200" cap="none" spc="0" normalizeH="0" baseline="0" noProof="0">
                <a:ln>
                  <a:noFill/>
                </a:ln>
                <a:solidFill>
                  <a:srgbClr val="0D6CB9"/>
                </a:solidFill>
                <a:effectLst/>
                <a:uLnTx/>
                <a:uFillTx/>
                <a:latin typeface="+mn-lt"/>
                <a:ea typeface="+mn-ea"/>
                <a:cs typeface="+mn-cs"/>
              </a:rPr>
              <a: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2 – Showed </a:t>
            </a:r>
            <a:r>
              <a:rPr kumimoji="0" lang="en-US" sz="1100" b="1" i="0" u="none" strike="noStrike" kern="1200" cap="none" spc="0" normalizeH="0" baseline="0" noProof="0">
                <a:ln>
                  <a:noFill/>
                </a:ln>
                <a:solidFill>
                  <a:srgbClr val="F16038"/>
                </a:solidFill>
                <a:effectLst/>
                <a:uLnTx/>
                <a:uFillTx/>
                <a:latin typeface="+mn-lt"/>
                <a:ea typeface="+mn-ea"/>
                <a:cs typeface="+mn-cs"/>
              </a:rPr>
              <a:t>expected growth </a:t>
            </a:r>
            <a:r>
              <a:rPr kumimoji="0" lang="en-US" sz="1100" b="0" i="0" u="none" strike="noStrike" kern="1200" cap="none" spc="0" normalizeH="0" baseline="0" noProof="0">
                <a:ln>
                  <a:noFill/>
                </a:ln>
                <a:solidFill>
                  <a:srgbClr val="0D6CB9"/>
                </a:solidFill>
                <a:effectLst/>
                <a:uLnTx/>
                <a:uFillTx/>
                <a:latin typeface="+mn-lt"/>
                <a:ea typeface="+mn-ea"/>
                <a:cs typeface="+mn-cs"/>
              </a:rPr>
              <a:t>toward next interim target </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1 – Showed </a:t>
            </a:r>
            <a:r>
              <a:rPr kumimoji="0" lang="en-US" sz="1100" b="1" i="0" u="none" strike="noStrike" kern="1200" cap="none" spc="0" normalizeH="0" baseline="0" noProof="0">
                <a:ln>
                  <a:noFill/>
                </a:ln>
                <a:solidFill>
                  <a:srgbClr val="F16038"/>
                </a:solidFill>
                <a:effectLst/>
                <a:uLnTx/>
                <a:uFillTx/>
                <a:latin typeface="+mn-lt"/>
                <a:ea typeface="+mn-ea"/>
                <a:cs typeface="+mn-cs"/>
              </a:rPr>
              <a:t>minimal growth</a:t>
            </a:r>
          </a:p>
          <a:p>
            <a:pPr marL="231775" marR="0" lvl="1" algn="l" defTabSz="914400" rtl="0" eaLnBrk="1" fontAlgn="auto" latinLnBrk="0" hangingPunct="1">
              <a:lnSpc>
                <a:spcPct val="90000"/>
              </a:lnSpc>
              <a:spcBef>
                <a:spcPts val="500"/>
              </a:spcBef>
              <a:spcAft>
                <a:spcPts val="0"/>
              </a:spcAft>
              <a:buClr>
                <a:srgbClr val="F16038"/>
              </a:buClr>
              <a:buSzTx/>
              <a:buFont typeface="Wingdings" panose="05000000000000000000" pitchFamily="2" charset="2"/>
              <a:buChar char="§"/>
              <a:tabLst/>
              <a:defRPr/>
            </a:pPr>
            <a:r>
              <a:rPr kumimoji="0" lang="en-US" sz="1100" b="0" i="0" u="none" strike="noStrike" kern="1200" cap="none" spc="0" normalizeH="0" baseline="0" noProof="0">
                <a:ln>
                  <a:noFill/>
                </a:ln>
                <a:solidFill>
                  <a:srgbClr val="0D6CB9"/>
                </a:solidFill>
                <a:effectLst/>
                <a:uLnTx/>
                <a:uFillTx/>
                <a:latin typeface="+mn-lt"/>
                <a:ea typeface="+mn-ea"/>
                <a:cs typeface="+mn-cs"/>
              </a:rPr>
              <a:t>0 - </a:t>
            </a:r>
            <a:r>
              <a:rPr kumimoji="0" lang="en-US" sz="1100" b="1" i="0" u="none" strike="noStrike" kern="1200" cap="none" spc="0" normalizeH="0" baseline="0" noProof="0">
                <a:ln>
                  <a:noFill/>
                </a:ln>
                <a:solidFill>
                  <a:schemeClr val="accent2"/>
                </a:solidFill>
                <a:effectLst/>
                <a:uLnTx/>
                <a:uFillTx/>
                <a:latin typeface="+mn-lt"/>
                <a:ea typeface="+mn-ea"/>
                <a:cs typeface="+mn-cs"/>
              </a:rPr>
              <a:t>D</a:t>
            </a:r>
            <a:r>
              <a:rPr kumimoji="0" lang="en-US" sz="1100" b="1" i="0" u="none" strike="noStrike" kern="1200" cap="none" spc="0" normalizeH="0" baseline="0" noProof="0">
                <a:ln>
                  <a:noFill/>
                </a:ln>
                <a:solidFill>
                  <a:srgbClr val="F16038"/>
                </a:solidFill>
                <a:effectLst/>
                <a:uLnTx/>
                <a:uFillTx/>
                <a:latin typeface="+mn-lt"/>
                <a:ea typeface="+mn-ea"/>
                <a:cs typeface="+mn-cs"/>
              </a:rPr>
              <a:t>id not show minimal growth</a:t>
            </a:r>
            <a:endParaRPr lang="en-US" sz="1200">
              <a:latin typeface="+mn-lt"/>
            </a:endParaRPr>
          </a:p>
        </p:txBody>
      </p:sp>
      <p:pic>
        <p:nvPicPr>
          <p:cNvPr id="7" name="Graphic 6" descr="Badge 4 with solid fill">
            <a:extLst>
              <a:ext uri="{FF2B5EF4-FFF2-40B4-BE49-F238E27FC236}">
                <a16:creationId xmlns:a16="http://schemas.microsoft.com/office/drawing/2014/main" id="{CA9B4605-9B87-BDEB-0DCE-B639AC770A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80095" y="1584147"/>
            <a:ext cx="775167" cy="775167"/>
          </a:xfrm>
          <a:prstGeom prst="rect">
            <a:avLst/>
          </a:prstGeom>
        </p:spPr>
      </p:pic>
      <p:pic>
        <p:nvPicPr>
          <p:cNvPr id="8" name="Graphic 7" descr="Badge 3 with solid fill">
            <a:extLst>
              <a:ext uri="{FF2B5EF4-FFF2-40B4-BE49-F238E27FC236}">
                <a16:creationId xmlns:a16="http://schemas.microsoft.com/office/drawing/2014/main" id="{C69BFE60-1E30-0E69-1B90-9E7E44E2C2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96722" y="1584147"/>
            <a:ext cx="775167" cy="775167"/>
          </a:xfrm>
          <a:prstGeom prst="rect">
            <a:avLst/>
          </a:prstGeom>
        </p:spPr>
      </p:pic>
      <p:pic>
        <p:nvPicPr>
          <p:cNvPr id="9" name="Graphic 8" descr="Badge with solid fill">
            <a:extLst>
              <a:ext uri="{FF2B5EF4-FFF2-40B4-BE49-F238E27FC236}">
                <a16:creationId xmlns:a16="http://schemas.microsoft.com/office/drawing/2014/main" id="{077DD814-9398-B103-6262-5D93350B234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99613" y="1584147"/>
            <a:ext cx="775167" cy="775167"/>
          </a:xfrm>
          <a:prstGeom prst="rect">
            <a:avLst/>
          </a:prstGeom>
        </p:spPr>
      </p:pic>
      <p:pic>
        <p:nvPicPr>
          <p:cNvPr id="10" name="Graphic 9" descr="Badge 1 with solid fill">
            <a:extLst>
              <a:ext uri="{FF2B5EF4-FFF2-40B4-BE49-F238E27FC236}">
                <a16:creationId xmlns:a16="http://schemas.microsoft.com/office/drawing/2014/main" id="{E6FD180F-6D3B-90F1-0D53-8071A192AA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16239" y="1584147"/>
            <a:ext cx="775167" cy="775167"/>
          </a:xfrm>
          <a:prstGeom prst="rect">
            <a:avLst/>
          </a:prstGeom>
        </p:spPr>
      </p:pic>
      <p:sp>
        <p:nvSpPr>
          <p:cNvPr id="12" name="TextBox 11">
            <a:extLst>
              <a:ext uri="{FF2B5EF4-FFF2-40B4-BE49-F238E27FC236}">
                <a16:creationId xmlns:a16="http://schemas.microsoft.com/office/drawing/2014/main" id="{FBA0FFD7-9F5A-B330-8087-03425C14B503}"/>
              </a:ext>
            </a:extLst>
          </p:cNvPr>
          <p:cNvSpPr txBox="1"/>
          <p:nvPr/>
        </p:nvSpPr>
        <p:spPr>
          <a:xfrm>
            <a:off x="4690859" y="1079856"/>
            <a:ext cx="4017771" cy="461665"/>
          </a:xfrm>
          <a:prstGeom prst="rect">
            <a:avLst/>
          </a:prstGeom>
          <a:noFill/>
        </p:spPr>
        <p:txBody>
          <a:bodyPr wrap="square" lIns="91440" tIns="45720" rIns="91440" bIns="45720" anchor="t">
            <a:spAutoFit/>
          </a:bodyPr>
          <a:lstStyle/>
          <a:p>
            <a:pPr algn="ctr"/>
            <a:r>
              <a:rPr lang="en-US" sz="2400" b="1"/>
              <a:t>Domain 3 Groups</a:t>
            </a:r>
            <a:endParaRPr lang="en-US" sz="2400" b="1">
              <a:solidFill>
                <a:schemeClr val="accent4"/>
              </a:solidFill>
            </a:endParaRPr>
          </a:p>
        </p:txBody>
      </p:sp>
      <p:graphicFrame>
        <p:nvGraphicFramePr>
          <p:cNvPr id="13" name="Table 12">
            <a:extLst>
              <a:ext uri="{FF2B5EF4-FFF2-40B4-BE49-F238E27FC236}">
                <a16:creationId xmlns:a16="http://schemas.microsoft.com/office/drawing/2014/main" id="{6E24D21E-808C-A9C9-012C-9FD99F0E6E99}"/>
              </a:ext>
            </a:extLst>
          </p:cNvPr>
          <p:cNvGraphicFramePr>
            <a:graphicFrameLocks noGrp="1"/>
          </p:cNvGraphicFramePr>
          <p:nvPr>
            <p:extLst>
              <p:ext uri="{D42A27DB-BD31-4B8C-83A1-F6EECF244321}">
                <p14:modId xmlns:p14="http://schemas.microsoft.com/office/powerpoint/2010/main" val="4007284376"/>
              </p:ext>
            </p:extLst>
          </p:nvPr>
        </p:nvGraphicFramePr>
        <p:xfrm>
          <a:off x="158150" y="2357886"/>
          <a:ext cx="8633101" cy="3543576"/>
        </p:xfrm>
        <a:graphic>
          <a:graphicData uri="http://schemas.openxmlformats.org/drawingml/2006/table">
            <a:tbl>
              <a:tblPr firstRow="1" bandRow="1">
                <a:tableStyleId>{616DA210-FB5B-4158-B5E0-FEB733F419BA}</a:tableStyleId>
              </a:tblPr>
              <a:tblGrid>
                <a:gridCol w="1685440">
                  <a:extLst>
                    <a:ext uri="{9D8B030D-6E8A-4147-A177-3AD203B41FA5}">
                      <a16:colId xmlns:a16="http://schemas.microsoft.com/office/drawing/2014/main" val="81638693"/>
                    </a:ext>
                  </a:extLst>
                </a:gridCol>
                <a:gridCol w="3310563">
                  <a:extLst>
                    <a:ext uri="{9D8B030D-6E8A-4147-A177-3AD203B41FA5}">
                      <a16:colId xmlns:a16="http://schemas.microsoft.com/office/drawing/2014/main" val="1608676821"/>
                    </a:ext>
                  </a:extLst>
                </a:gridCol>
                <a:gridCol w="699538">
                  <a:extLst>
                    <a:ext uri="{9D8B030D-6E8A-4147-A177-3AD203B41FA5}">
                      <a16:colId xmlns:a16="http://schemas.microsoft.com/office/drawing/2014/main" val="494900262"/>
                    </a:ext>
                  </a:extLst>
                </a:gridCol>
                <a:gridCol w="699538">
                  <a:extLst>
                    <a:ext uri="{9D8B030D-6E8A-4147-A177-3AD203B41FA5}">
                      <a16:colId xmlns:a16="http://schemas.microsoft.com/office/drawing/2014/main" val="88689105"/>
                    </a:ext>
                  </a:extLst>
                </a:gridCol>
                <a:gridCol w="699538">
                  <a:extLst>
                    <a:ext uri="{9D8B030D-6E8A-4147-A177-3AD203B41FA5}">
                      <a16:colId xmlns:a16="http://schemas.microsoft.com/office/drawing/2014/main" val="1568260960"/>
                    </a:ext>
                  </a:extLst>
                </a:gridCol>
                <a:gridCol w="699538">
                  <a:extLst>
                    <a:ext uri="{9D8B030D-6E8A-4147-A177-3AD203B41FA5}">
                      <a16:colId xmlns:a16="http://schemas.microsoft.com/office/drawing/2014/main" val="2629424107"/>
                    </a:ext>
                  </a:extLst>
                </a:gridCol>
                <a:gridCol w="838946">
                  <a:extLst>
                    <a:ext uri="{9D8B030D-6E8A-4147-A177-3AD203B41FA5}">
                      <a16:colId xmlns:a16="http://schemas.microsoft.com/office/drawing/2014/main" val="3471905873"/>
                    </a:ext>
                  </a:extLst>
                </a:gridCol>
              </a:tblGrid>
              <a:tr h="700982">
                <a:tc>
                  <a:txBody>
                    <a:bodyPr/>
                    <a:lstStyle/>
                    <a:p>
                      <a:pPr lvl="0" algn="ctr">
                        <a:lnSpc>
                          <a:spcPct val="100000"/>
                        </a:lnSpc>
                        <a:spcBef>
                          <a:spcPts val="0"/>
                        </a:spcBef>
                        <a:spcAft>
                          <a:spcPts val="0"/>
                        </a:spcAft>
                        <a:buNone/>
                      </a:pPr>
                      <a:r>
                        <a:rPr lang="en-US" sz="2400" b="1" i="0" u="none" strike="noStrike" kern="1200" cap="none" spc="0" normalizeH="0" baseline="0" noProof="0">
                          <a:ln>
                            <a:noFill/>
                          </a:ln>
                          <a:solidFill>
                            <a:srgbClr val="000000"/>
                          </a:solidFill>
                          <a:effectLst/>
                          <a:uLnTx/>
                          <a:uFillTx/>
                          <a:latin typeface="Calibri"/>
                        </a:rPr>
                        <a:t>50%</a:t>
                      </a:r>
                      <a:endParaRPr kumimoji="0" lang="en-US" sz="1600" b="0" i="0" u="none" strike="noStrike" kern="1200" cap="none" spc="0" normalizeH="0" baseline="0" noProof="0">
                        <a:ln>
                          <a:noFill/>
                        </a:ln>
                        <a:solidFill>
                          <a:srgbClr val="0D6CB9"/>
                        </a:solidFill>
                        <a:effectLst/>
                        <a:uLnTx/>
                        <a:uFillTx/>
                        <a:latin typeface="+mn-lt"/>
                        <a:ea typeface="+mn-ea"/>
                        <a:cs typeface="+mn-cs"/>
                      </a:endParaRPr>
                    </a:p>
                  </a:txBody>
                  <a:tcPr anchor="ctr">
                    <a:lnB w="12700">
                      <a:solidFill>
                        <a:schemeClr val="tx1"/>
                      </a:solid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Academic Achievement </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RLA at Meets Grade Level</a:t>
                      </a: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STAAR Mathematics at Meets Grade Level</a:t>
                      </a:r>
                    </a:p>
                  </a:txBody>
                  <a:tcPr anchor="ctr">
                    <a:lnB w="12700">
                      <a:solidFill>
                        <a:schemeClr val="tx1"/>
                      </a:solidFill>
                    </a:lnB>
                  </a:tcPr>
                </a:tc>
                <a:tc>
                  <a:txBody>
                    <a:bodyPr/>
                    <a:lstStyle/>
                    <a:p>
                      <a:pPr algn="ctr"/>
                      <a:r>
                        <a:rPr lang="en-US" b="1"/>
                        <a:t>0-8</a:t>
                      </a:r>
                    </a:p>
                    <a:p>
                      <a:pPr lvl="0" algn="ctr">
                        <a:buNone/>
                      </a:pPr>
                      <a:r>
                        <a:rPr lang="en-US" sz="1200" b="0"/>
                        <a:t>4 RLA</a:t>
                      </a:r>
                    </a:p>
                    <a:p>
                      <a:pPr lvl="0" algn="ctr">
                        <a:buNone/>
                      </a:pPr>
                      <a:r>
                        <a:rPr lang="en-US" sz="1200" b="0"/>
                        <a:t>4 Math</a:t>
                      </a:r>
                      <a:endParaRPr lang="en-US" b="0"/>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p>
                    <a:p>
                      <a:pPr lvl="0" algn="ctr">
                        <a:buNone/>
                      </a:pPr>
                      <a:r>
                        <a:rPr lang="en-US" sz="1200" b="0" i="0" u="none" strike="noStrike" noProof="0">
                          <a:solidFill>
                            <a:srgbClr val="000000"/>
                          </a:solidFill>
                          <a:latin typeface="Aptos"/>
                        </a:rPr>
                        <a:t>4 Math</a:t>
                      </a: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lvl="0" algn="ctr">
                        <a:buNone/>
                      </a:pPr>
                      <a:r>
                        <a:rPr lang="en-US" sz="1800" b="1" i="0" u="none" strike="noStrike" noProof="0">
                          <a:solidFill>
                            <a:srgbClr val="000000"/>
                          </a:solidFill>
                          <a:latin typeface="Aptos"/>
                        </a:rPr>
                        <a:t>0-8</a:t>
                      </a:r>
                    </a:p>
                    <a:p>
                      <a:pPr lvl="0" algn="ctr">
                        <a:buNone/>
                      </a:pPr>
                      <a:r>
                        <a:rPr lang="en-US" sz="1200" b="0" i="0" u="none" strike="noStrike" noProof="0">
                          <a:solidFill>
                            <a:srgbClr val="000000"/>
                          </a:solidFill>
                          <a:latin typeface="Aptos"/>
                        </a:rPr>
                        <a:t>4 RLA</a:t>
                      </a:r>
                      <a:endParaRPr lang="en-US" sz="1200" b="1" i="0" u="none" strike="noStrike" noProof="0">
                        <a:solidFill>
                          <a:srgbClr val="000000"/>
                        </a:solidFill>
                        <a:latin typeface="Aptos"/>
                      </a:endParaRPr>
                    </a:p>
                    <a:p>
                      <a:pPr lvl="0" algn="ctr">
                        <a:buNone/>
                      </a:pPr>
                      <a:r>
                        <a:rPr lang="en-US" sz="1200" b="0" i="0" u="none" strike="noStrike" noProof="0">
                          <a:solidFill>
                            <a:srgbClr val="000000"/>
                          </a:solidFill>
                          <a:latin typeface="Aptos"/>
                        </a:rPr>
                        <a:t>4 Math</a:t>
                      </a:r>
                      <a:endParaRPr lang="en-US" sz="1200" b="1" i="0" u="none" strike="noStrike" noProof="0">
                        <a:solidFill>
                          <a:srgbClr val="000000"/>
                        </a:solidFill>
                        <a:latin typeface="Aptos"/>
                      </a:endParaRPr>
                    </a:p>
                  </a:txBody>
                  <a:tcPr anchor="ctr">
                    <a:lnB w="12700">
                      <a:solidFill>
                        <a:schemeClr val="tx1"/>
                      </a:solidFill>
                    </a:lnB>
                  </a:tcPr>
                </a:tc>
                <a:tc>
                  <a:txBody>
                    <a:bodyPr/>
                    <a:lstStyle/>
                    <a:p>
                      <a:pPr algn="ctr"/>
                      <a:r>
                        <a:rPr lang="en-US" b="1"/>
                        <a:t>0-32</a:t>
                      </a:r>
                      <a:endParaRPr lang="en-US"/>
                    </a:p>
                  </a:txBody>
                  <a:tcPr anchor="ctr">
                    <a:lnB w="12700">
                      <a:solidFill>
                        <a:schemeClr val="tx1"/>
                      </a:solidFill>
                    </a:lnB>
                    <a:solidFill>
                      <a:schemeClr val="accent4">
                        <a:lumMod val="20000"/>
                        <a:lumOff val="80000"/>
                      </a:schemeClr>
                    </a:solidFill>
                  </a:tcPr>
                </a:tc>
                <a:extLst>
                  <a:ext uri="{0D108BD9-81ED-4DB2-BD59-A6C34878D82A}">
                    <a16:rowId xmlns:a16="http://schemas.microsoft.com/office/drawing/2014/main" val="87585659"/>
                  </a:ext>
                </a:extLst>
              </a:tr>
              <a:tr h="700982">
                <a:tc>
                  <a:txBody>
                    <a:bodyPr/>
                    <a:lstStyle/>
                    <a:p>
                      <a:pPr marL="0" lvl="0" indent="0" algn="ctr" defTabSz="914400">
                        <a:lnSpc>
                          <a:spcPct val="9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10%</a:t>
                      </a:r>
                      <a:endParaRPr kumimoji="0" lang="en-US"/>
                    </a:p>
                  </a:txBody>
                  <a:tcPr anchor="ctr">
                    <a:lnT w="12700">
                      <a:solidFill>
                        <a:schemeClr val="tx1"/>
                      </a:solidFill>
                    </a:lnT>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Graduation Rate</a:t>
                      </a:r>
                      <a:endParaRPr kumimoji="0" lang="en-US" sz="1200" b="0" i="0" u="none" strike="noStrike" kern="1200" cap="none" spc="0" normalizeH="0" baseline="0" noProof="0">
                        <a:ln>
                          <a:noFill/>
                        </a:ln>
                        <a:solidFill>
                          <a:srgbClr val="0D6CB9"/>
                        </a:solidFill>
                        <a:effectLst/>
                        <a:uLnTx/>
                        <a:uFillTx/>
                        <a:latin typeface="+mn-lt"/>
                        <a:ea typeface="+mn-ea"/>
                        <a:cs typeface="+mn-cs"/>
                      </a:endParaRPr>
                    </a:p>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4-year Federal Graduation Rate</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0-4</a:t>
                      </a:r>
                    </a:p>
                  </a:txBody>
                  <a:tcPr anchor="ctr">
                    <a:lnT w="12700">
                      <a:solidFill>
                        <a:schemeClr val="tx1"/>
                      </a:solidFill>
                    </a:lnT>
                  </a:tcPr>
                </a:tc>
                <a:tc>
                  <a:txBody>
                    <a:bodyPr/>
                    <a:lstStyle/>
                    <a:p>
                      <a:pPr algn="ctr"/>
                      <a:r>
                        <a:rPr lang="en-US" b="1"/>
                        <a:t>0-16</a:t>
                      </a:r>
                    </a:p>
                  </a:txBody>
                  <a:tcPr anchor="ctr">
                    <a:lnT w="12700">
                      <a:solidFill>
                        <a:schemeClr val="tx1"/>
                      </a:solidFill>
                    </a:lnT>
                    <a:solidFill>
                      <a:schemeClr val="accent4">
                        <a:lumMod val="20000"/>
                        <a:lumOff val="80000"/>
                      </a:schemeClr>
                    </a:solidFill>
                  </a:tcPr>
                </a:tc>
                <a:extLst>
                  <a:ext uri="{0D108BD9-81ED-4DB2-BD59-A6C34878D82A}">
                    <a16:rowId xmlns:a16="http://schemas.microsoft.com/office/drawing/2014/main" val="1005784883"/>
                  </a:ext>
                </a:extLst>
              </a:tr>
              <a:tr h="700982">
                <a:tc>
                  <a:txBody>
                    <a:bodyPr/>
                    <a:lstStyle/>
                    <a:p>
                      <a:pPr marL="0" lvl="0" indent="0" algn="ctr" defTabSz="914400">
                        <a:lnSpc>
                          <a:spcPct val="100000"/>
                        </a:lnSpc>
                        <a:spcBef>
                          <a:spcPts val="500"/>
                        </a:spcBef>
                        <a:spcAft>
                          <a:spcPts val="0"/>
                        </a:spcAft>
                        <a:buNone/>
                        <a:tabLst/>
                        <a:defRPr/>
                      </a:pPr>
                      <a:r>
                        <a:rPr lang="en-US" sz="2400" b="1" i="0" u="none" strike="noStrike" kern="1200" cap="none" spc="0" normalizeH="0" baseline="0" noProof="0">
                          <a:ln>
                            <a:noFill/>
                          </a:ln>
                          <a:solidFill>
                            <a:srgbClr val="000000"/>
                          </a:solidFill>
                          <a:effectLst/>
                          <a:uLnTx/>
                          <a:uFillTx/>
                          <a:latin typeface="Calibri"/>
                        </a:rPr>
                        <a:t>10%</a:t>
                      </a:r>
                      <a:endParaRPr kumimoji="0" lang="en-US" sz="240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Progress to English Language Proficiency</a:t>
                      </a:r>
                    </a:p>
                    <a:p>
                      <a:pPr marL="0" marR="0" lvl="0" indent="0" algn="l" defTabSz="914400" rtl="0" eaLnBrk="1" fontAlgn="auto" latinLnBrk="0" hangingPunct="1">
                        <a:lnSpc>
                          <a:spcPct val="100000"/>
                        </a:lnSpc>
                        <a:spcBef>
                          <a:spcPts val="500"/>
                        </a:spcBef>
                        <a:spcAft>
                          <a:spcPts val="0"/>
                        </a:spcAft>
                        <a:buClrTx/>
                        <a:buSzTx/>
                        <a:buFontTx/>
                        <a:buNone/>
                        <a:tabLst/>
                        <a:defRPr/>
                      </a:pPr>
                      <a:r>
                        <a:rPr kumimoji="0" lang="en-US" sz="1200" b="0" i="0" u="none" strike="noStrike" kern="1200" cap="none" spc="0" normalizeH="0" baseline="0" noProof="0">
                          <a:ln>
                            <a:noFill/>
                          </a:ln>
                          <a:solidFill>
                            <a:srgbClr val="0D6CB9"/>
                          </a:solidFill>
                          <a:effectLst/>
                          <a:uLnTx/>
                          <a:uFillTx/>
                          <a:latin typeface="+mn-lt"/>
                          <a:ea typeface="+mn-ea"/>
                          <a:cs typeface="+mn-cs"/>
                        </a:rPr>
                        <a:t>TELPAS Progress</a:t>
                      </a:r>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r>
                        <a:rPr lang="en-US" b="1"/>
                        <a:t>0-4</a:t>
                      </a:r>
                      <a:r>
                        <a:rPr lang="en-US" b="0"/>
                        <a:t>*</a:t>
                      </a:r>
                    </a:p>
                    <a:p>
                      <a:pPr algn="ctr"/>
                      <a:r>
                        <a:rPr lang="en-US" sz="900" b="0"/>
                        <a:t>*Only current EB</a:t>
                      </a:r>
                    </a:p>
                  </a:txBody>
                  <a:tcPr anchor="ctr"/>
                </a:tc>
                <a:tc>
                  <a:txBody>
                    <a:bodyPr/>
                    <a:lstStyle/>
                    <a:p>
                      <a:pPr algn="ctr"/>
                      <a:r>
                        <a:rPr lang="en-US" b="1"/>
                        <a:t>0-4</a:t>
                      </a:r>
                    </a:p>
                  </a:txBody>
                  <a:tcPr anchor="ctr">
                    <a:solidFill>
                      <a:schemeClr val="accent4">
                        <a:lumMod val="20000"/>
                        <a:lumOff val="80000"/>
                      </a:schemeClr>
                    </a:solidFill>
                  </a:tcPr>
                </a:tc>
                <a:extLst>
                  <a:ext uri="{0D108BD9-81ED-4DB2-BD59-A6C34878D82A}">
                    <a16:rowId xmlns:a16="http://schemas.microsoft.com/office/drawing/2014/main" val="2798237855"/>
                  </a:ext>
                </a:extLst>
              </a:tr>
              <a:tr h="700982">
                <a:tc>
                  <a:txBody>
                    <a:bodyPr/>
                    <a:lstStyle/>
                    <a:p>
                      <a:pPr marL="0" lvl="0" indent="0" algn="ctr">
                        <a:lnSpc>
                          <a:spcPct val="90000"/>
                        </a:lnSpc>
                        <a:spcBef>
                          <a:spcPts val="500"/>
                        </a:spcBef>
                        <a:spcAft>
                          <a:spcPts val="0"/>
                        </a:spcAft>
                        <a:buNone/>
                      </a:pPr>
                      <a:r>
                        <a:rPr lang="en-US" sz="2400" b="1" i="0" u="none" strike="noStrike" kern="1200" cap="none" spc="0" normalizeH="0" baseline="0" noProof="0">
                          <a:ln>
                            <a:noFill/>
                          </a:ln>
                          <a:solidFill>
                            <a:srgbClr val="000000"/>
                          </a:solidFill>
                          <a:effectLst/>
                          <a:uLnTx/>
                          <a:uFillTx/>
                          <a:latin typeface="Calibri"/>
                        </a:rPr>
                        <a:t>30%</a:t>
                      </a:r>
                      <a:endParaRPr lang="en-US" sz="2400"/>
                    </a:p>
                  </a:txBody>
                  <a:tcPr anchor="ctr">
                    <a:lnB w="12700">
                      <a:noFill/>
                    </a:lnB>
                  </a:tcPr>
                </a:tc>
                <a:tc>
                  <a:txBody>
                    <a:bodyPr/>
                    <a:lstStyle/>
                    <a:p>
                      <a:pPr marL="0" marR="0" lvl="0" indent="0" algn="l" defTabSz="914400" rtl="0" eaLnBrk="1" fontAlgn="auto" latinLnBrk="0" hangingPunct="1">
                        <a:lnSpc>
                          <a:spcPct val="90000"/>
                        </a:lnSpc>
                        <a:spcBef>
                          <a:spcPts val="500"/>
                        </a:spcBef>
                        <a:spcAft>
                          <a:spcPts val="0"/>
                        </a:spcAft>
                        <a:buClr>
                          <a:srgbClr val="F16038"/>
                        </a:buClr>
                        <a:buSzTx/>
                        <a:buFont typeface="+mj-lt"/>
                        <a:buNone/>
                        <a:tabLst/>
                        <a:defRPr/>
                      </a:pPr>
                      <a:r>
                        <a:rPr kumimoji="0" lang="en-US" sz="1400" b="1" i="0" u="none" strike="noStrike" kern="1200" cap="none" spc="0" normalizeH="0" baseline="0" noProof="0">
                          <a:ln>
                            <a:noFill/>
                          </a:ln>
                          <a:solidFill>
                            <a:srgbClr val="0D6CB9"/>
                          </a:solidFill>
                          <a:effectLst/>
                          <a:uLnTx/>
                          <a:uFillTx/>
                          <a:latin typeface="+mn-lt"/>
                          <a:ea typeface="+mn-ea"/>
                          <a:cs typeface="+mn-cs"/>
                        </a:rPr>
                        <a:t>School Quality/Student Success </a:t>
                      </a:r>
                      <a:endParaRPr kumimoji="0" lang="en-US" sz="1400" b="0" i="0" u="none" strike="noStrike" kern="1200" cap="none" spc="0" normalizeH="0" baseline="0" noProof="0">
                        <a:ln>
                          <a:noFill/>
                        </a:ln>
                        <a:solidFill>
                          <a:srgbClr val="0D6CB9"/>
                        </a:solidFill>
                        <a:effectLst/>
                        <a:uLnTx/>
                        <a:uFillTx/>
                        <a:latin typeface="+mn-lt"/>
                        <a:ea typeface="+mn-ea"/>
                        <a:cs typeface="+mn-cs"/>
                      </a:endParaRPr>
                    </a:p>
                    <a:p>
                      <a:pPr marL="0" marR="0" lvl="0" indent="0" algn="l">
                        <a:lnSpc>
                          <a:spcPct val="90000"/>
                        </a:lnSpc>
                        <a:spcBef>
                          <a:spcPts val="500"/>
                        </a:spcBef>
                        <a:spcAft>
                          <a:spcPts val="0"/>
                        </a:spcAft>
                        <a:buNone/>
                      </a:pPr>
                      <a:r>
                        <a:rPr lang="en-US" sz="1200" b="0" i="0" u="none" strike="noStrike" kern="1200" cap="none" spc="0" normalizeH="0" baseline="0" noProof="0">
                          <a:ln>
                            <a:noFill/>
                          </a:ln>
                          <a:solidFill>
                            <a:srgbClr val="0D6CB9"/>
                          </a:solidFill>
                          <a:effectLst/>
                          <a:uLnTx/>
                          <a:uFillTx/>
                          <a:latin typeface="+mn-lt"/>
                        </a:rPr>
                        <a:t>CCMR for graduates and students in grade 12 </a:t>
                      </a:r>
                      <a:endParaRPr lang="en-US" sz="1100" b="0" i="0" u="none" strike="noStrike" kern="1200" cap="none" spc="0" normalizeH="0" baseline="0" noProof="0">
                        <a:ln>
                          <a:noFill/>
                        </a:ln>
                        <a:solidFill>
                          <a:srgbClr val="0D6CB9"/>
                        </a:solidFill>
                        <a:effectLst/>
                        <a:uLnTx/>
                        <a:uFillTx/>
                        <a:latin typeface="+mn-lt"/>
                      </a:endParaRPr>
                    </a:p>
                  </a:txBody>
                  <a:tcPr anchor="ctr">
                    <a:lnB w="12700" cap="flat" cmpd="sng" algn="ctr">
                      <a:noFill/>
                      <a:prstDash val="solid"/>
                      <a:round/>
                      <a:headEnd type="none" w="med" len="med"/>
                      <a:tailEnd type="none" w="med" len="med"/>
                    </a:lnB>
                  </a:tcPr>
                </a:tc>
                <a:tc>
                  <a:txBody>
                    <a:bodyPr/>
                    <a:lstStyle/>
                    <a:p>
                      <a:pPr algn="ctr"/>
                      <a:r>
                        <a:rPr lang="en-US" b="1"/>
                        <a:t>0-4</a:t>
                      </a:r>
                    </a:p>
                  </a:txBody>
                  <a:tcPr anchor="ctr">
                    <a:lnB w="12700" cap="flat" cmpd="sng" algn="ctr">
                      <a:noFill/>
                      <a:prstDash val="solid"/>
                      <a:round/>
                      <a:headEnd type="none" w="med" len="med"/>
                      <a:tailEnd type="none" w="med" len="med"/>
                    </a:lnB>
                  </a:tcPr>
                </a:tc>
                <a:tc>
                  <a:txBody>
                    <a:bodyPr/>
                    <a:lstStyle/>
                    <a:p>
                      <a:pPr algn="ctr"/>
                      <a:r>
                        <a:rPr lang="en-US" b="1"/>
                        <a:t>0-4</a:t>
                      </a:r>
                    </a:p>
                  </a:txBody>
                  <a:tcPr anchor="ctr">
                    <a:lnB w="12700" cap="flat" cmpd="sng" algn="ctr">
                      <a:noFill/>
                      <a:prstDash val="solid"/>
                      <a:round/>
                      <a:headEnd type="none" w="med" len="med"/>
                      <a:tailEnd type="none" w="med" len="med"/>
                    </a:lnB>
                  </a:tcPr>
                </a:tc>
                <a:tc>
                  <a:txBody>
                    <a:bodyPr/>
                    <a:lstStyle/>
                    <a:p>
                      <a:pPr algn="ctr"/>
                      <a:r>
                        <a:rPr lang="en-US" b="1"/>
                        <a:t>0-4</a:t>
                      </a:r>
                    </a:p>
                  </a:txBody>
                  <a:tcPr anchor="ctr">
                    <a:lnB w="12700" cap="flat" cmpd="sng" algn="ctr">
                      <a:noFill/>
                      <a:prstDash val="solid"/>
                      <a:round/>
                      <a:headEnd type="none" w="med" len="med"/>
                      <a:tailEnd type="none" w="med" len="med"/>
                    </a:lnB>
                  </a:tcPr>
                </a:tc>
                <a:tc>
                  <a:txBody>
                    <a:bodyPr/>
                    <a:lstStyle/>
                    <a:p>
                      <a:pPr algn="ctr"/>
                      <a:r>
                        <a:rPr lang="en-US" b="1"/>
                        <a:t>0-4</a:t>
                      </a:r>
                    </a:p>
                  </a:txBody>
                  <a:tcPr anchor="ctr">
                    <a:lnB w="12700" cap="flat" cmpd="sng" algn="ctr">
                      <a:noFill/>
                      <a:prstDash val="solid"/>
                      <a:round/>
                      <a:headEnd type="none" w="med" len="med"/>
                      <a:tailEnd type="none" w="med" len="med"/>
                    </a:lnB>
                  </a:tcPr>
                </a:tc>
                <a:tc>
                  <a:txBody>
                    <a:bodyPr/>
                    <a:lstStyle/>
                    <a:p>
                      <a:pPr algn="ctr"/>
                      <a:r>
                        <a:rPr lang="en-US" b="1"/>
                        <a:t>0-16</a:t>
                      </a:r>
                    </a:p>
                  </a:txBody>
                  <a:tcPr anchor="ctr">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2940890"/>
                  </a:ext>
                </a:extLst>
              </a:tr>
              <a:tr h="700982">
                <a:tc>
                  <a:txBody>
                    <a:bodyPr/>
                    <a:lstStyle/>
                    <a:p>
                      <a:pPr marL="0" lvl="0" indent="0" algn="ctr">
                        <a:lnSpc>
                          <a:spcPct val="90000"/>
                        </a:lnSpc>
                        <a:spcBef>
                          <a:spcPts val="500"/>
                        </a:spcBef>
                        <a:spcAft>
                          <a:spcPts val="0"/>
                        </a:spcAft>
                        <a:buNone/>
                      </a:pPr>
                      <a:endParaRPr lang="en-US" sz="2400"/>
                    </a:p>
                  </a:txBody>
                  <a:tcPr anchor="ctr">
                    <a:lnL w="12700" cmpd="sng">
                      <a:noFill/>
                    </a:lnL>
                    <a:lnR w="12700" cmpd="sng">
                      <a:noFill/>
                    </a:lnR>
                    <a:lnT w="12700" cap="flat" cmpd="sng" algn="ctr">
                      <a:noFill/>
                      <a:prstDash val="solid"/>
                      <a:round/>
                      <a:headEnd type="none" w="med" len="med"/>
                      <a:tailEnd type="none" w="med" len="med"/>
                    </a:lnT>
                    <a:lnB w="12700">
                      <a:noFill/>
                    </a:lnB>
                    <a:lnTlToBr w="12700" cmpd="sng">
                      <a:noFill/>
                      <a:prstDash val="solid"/>
                    </a:lnTlToBr>
                    <a:lnBlToTr w="12700" cmpd="sng">
                      <a:noFill/>
                      <a:prstDash val="solid"/>
                    </a:lnBlToTr>
                  </a:tcPr>
                </a:tc>
                <a:tc>
                  <a:txBody>
                    <a:bodyPr/>
                    <a:lstStyle/>
                    <a:p>
                      <a:pPr marL="0" marR="0" lvl="0" indent="0" algn="l">
                        <a:lnSpc>
                          <a:spcPct val="90000"/>
                        </a:lnSpc>
                        <a:spcBef>
                          <a:spcPts val="500"/>
                        </a:spcBef>
                        <a:spcAft>
                          <a:spcPts val="0"/>
                        </a:spcAft>
                        <a:buNone/>
                      </a:pPr>
                      <a:endParaRPr lang="en-US" sz="1100" b="0" i="0" u="none" strike="noStrike" kern="1200" cap="none" spc="0" normalizeH="0" baseline="0" noProof="0">
                        <a:ln>
                          <a:noFill/>
                        </a:ln>
                        <a:solidFill>
                          <a:srgbClr val="0D6CB9"/>
                        </a:solidFill>
                        <a:effectLst/>
                        <a:uLnTx/>
                        <a:uFillTx/>
                        <a:latin typeface="+mn-lt"/>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b="1"/>
                    </a:p>
                  </a:txBody>
                  <a:tcPr anchor="ct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b="1"/>
                        <a:t>0-68</a:t>
                      </a:r>
                      <a:endParaRPr lang="en-US" b="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12055520"/>
                  </a:ext>
                </a:extLst>
              </a:tr>
            </a:tbl>
          </a:graphicData>
        </a:graphic>
      </p:graphicFrame>
      <p:sp>
        <p:nvSpPr>
          <p:cNvPr id="14" name="TextBox 13">
            <a:extLst>
              <a:ext uri="{FF2B5EF4-FFF2-40B4-BE49-F238E27FC236}">
                <a16:creationId xmlns:a16="http://schemas.microsoft.com/office/drawing/2014/main" id="{EA8F9D9F-2B93-8579-DCCB-EF98847AC65A}"/>
              </a:ext>
            </a:extLst>
          </p:cNvPr>
          <p:cNvSpPr txBox="1"/>
          <p:nvPr/>
        </p:nvSpPr>
        <p:spPr>
          <a:xfrm>
            <a:off x="7921378" y="1745609"/>
            <a:ext cx="857448" cy="369332"/>
          </a:xfrm>
          <a:prstGeom prst="rect">
            <a:avLst/>
          </a:prstGeom>
          <a:noFill/>
        </p:spPr>
        <p:txBody>
          <a:bodyPr wrap="square">
            <a:spAutoFit/>
          </a:bodyPr>
          <a:lstStyle/>
          <a:p>
            <a:pPr algn="ctr"/>
            <a:r>
              <a:rPr lang="en-US" b="1"/>
              <a:t>Sum</a:t>
            </a:r>
            <a:endParaRPr lang="en-US"/>
          </a:p>
        </p:txBody>
      </p:sp>
      <p:sp>
        <p:nvSpPr>
          <p:cNvPr id="30" name="TextBox 29">
            <a:extLst>
              <a:ext uri="{FF2B5EF4-FFF2-40B4-BE49-F238E27FC236}">
                <a16:creationId xmlns:a16="http://schemas.microsoft.com/office/drawing/2014/main" id="{2BA42104-7C8C-E23C-0C0A-334E41A7231A}"/>
              </a:ext>
            </a:extLst>
          </p:cNvPr>
          <p:cNvSpPr txBox="1"/>
          <p:nvPr/>
        </p:nvSpPr>
        <p:spPr>
          <a:xfrm>
            <a:off x="9222867" y="1709134"/>
            <a:ext cx="2591432" cy="1003352"/>
          </a:xfrm>
          <a:prstGeom prst="rect">
            <a:avLst/>
          </a:prstGeom>
          <a:noFill/>
        </p:spPr>
        <p:txBody>
          <a:bodyPr wrap="square" lIns="91440" tIns="45720" rIns="91440" bIns="45720" anchor="t">
            <a:spAutoFit/>
          </a:bodyPr>
          <a:lstStyle/>
          <a:p>
            <a:r>
              <a:rPr lang="en-US" sz="1480" b="1"/>
              <a:t>Domain 3 Groups are based on the performance of </a:t>
            </a:r>
            <a:br>
              <a:rPr lang="en-US" sz="1480" b="1"/>
            </a:br>
            <a:r>
              <a:rPr lang="en-US" sz="1480" b="1">
                <a:solidFill>
                  <a:schemeClr val="accent4"/>
                </a:solidFill>
              </a:rPr>
              <a:t>4 Groups</a:t>
            </a:r>
          </a:p>
        </p:txBody>
      </p:sp>
      <p:sp>
        <p:nvSpPr>
          <p:cNvPr id="3" name="TextBox 2">
            <a:extLst>
              <a:ext uri="{FF2B5EF4-FFF2-40B4-BE49-F238E27FC236}">
                <a16:creationId xmlns:a16="http://schemas.microsoft.com/office/drawing/2014/main" id="{4A84FD46-2684-2F95-4A1D-D196A0F8C9A6}"/>
              </a:ext>
            </a:extLst>
          </p:cNvPr>
          <p:cNvSpPr txBox="1"/>
          <p:nvPr/>
        </p:nvSpPr>
        <p:spPr>
          <a:xfrm>
            <a:off x="291387" y="1539932"/>
            <a:ext cx="1516111" cy="646331"/>
          </a:xfrm>
          <a:prstGeom prst="rect">
            <a:avLst/>
          </a:prstGeom>
          <a:noFill/>
        </p:spPr>
        <p:txBody>
          <a:bodyPr wrap="square" lIns="91440" tIns="45720" rIns="91440" bIns="45720" anchor="t">
            <a:spAutoFit/>
          </a:bodyPr>
          <a:lstStyle/>
          <a:p>
            <a:pPr algn="ctr"/>
            <a:r>
              <a:rPr lang="en-US" b="1"/>
              <a:t>Component Weight</a:t>
            </a:r>
            <a:endParaRPr lang="en-US">
              <a:ea typeface="Calibri"/>
              <a:cs typeface="Calibri"/>
            </a:endParaRPr>
          </a:p>
        </p:txBody>
      </p:sp>
      <p:pic>
        <p:nvPicPr>
          <p:cNvPr id="4" name="Graphic 3" descr="Badge 4 with solid fill">
            <a:extLst>
              <a:ext uri="{FF2B5EF4-FFF2-40B4-BE49-F238E27FC236}">
                <a16:creationId xmlns:a16="http://schemas.microsoft.com/office/drawing/2014/main" id="{B81AF073-FD0F-9322-08D6-E29ECCDC79B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43901" y="4426923"/>
            <a:ext cx="465700" cy="465700"/>
          </a:xfrm>
          <a:prstGeom prst="rect">
            <a:avLst/>
          </a:prstGeom>
        </p:spPr>
      </p:pic>
      <p:pic>
        <p:nvPicPr>
          <p:cNvPr id="11" name="Graphic 10" descr="Badge 3 with solid fill">
            <a:extLst>
              <a:ext uri="{FF2B5EF4-FFF2-40B4-BE49-F238E27FC236}">
                <a16:creationId xmlns:a16="http://schemas.microsoft.com/office/drawing/2014/main" id="{24D36902-FCC9-A405-9D56-3CD3DD6851B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57647" y="3814183"/>
            <a:ext cx="465700" cy="465700"/>
          </a:xfrm>
          <a:prstGeom prst="rect">
            <a:avLst/>
          </a:prstGeom>
        </p:spPr>
      </p:pic>
      <p:pic>
        <p:nvPicPr>
          <p:cNvPr id="15" name="Graphic 14" descr="Badge with solid fill">
            <a:extLst>
              <a:ext uri="{FF2B5EF4-FFF2-40B4-BE49-F238E27FC236}">
                <a16:creationId xmlns:a16="http://schemas.microsoft.com/office/drawing/2014/main" id="{46B83618-5D0F-D434-62C4-2E75E59709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43901" y="3191916"/>
            <a:ext cx="465700" cy="465700"/>
          </a:xfrm>
          <a:prstGeom prst="rect">
            <a:avLst/>
          </a:prstGeom>
        </p:spPr>
      </p:pic>
      <p:pic>
        <p:nvPicPr>
          <p:cNvPr id="16" name="Graphic 15" descr="Badge 1 with solid fill">
            <a:extLst>
              <a:ext uri="{FF2B5EF4-FFF2-40B4-BE49-F238E27FC236}">
                <a16:creationId xmlns:a16="http://schemas.microsoft.com/office/drawing/2014/main" id="{C6514E51-1D77-74AA-12EE-83D284AF87C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243238" y="2663485"/>
            <a:ext cx="465700" cy="465700"/>
          </a:xfrm>
          <a:prstGeom prst="rect">
            <a:avLst/>
          </a:prstGeom>
        </p:spPr>
      </p:pic>
      <p:sp>
        <p:nvSpPr>
          <p:cNvPr id="17" name="TextBox 16">
            <a:extLst>
              <a:ext uri="{FF2B5EF4-FFF2-40B4-BE49-F238E27FC236}">
                <a16:creationId xmlns:a16="http://schemas.microsoft.com/office/drawing/2014/main" id="{DECD6465-C684-B0C9-661B-1B932586D1A0}"/>
              </a:ext>
            </a:extLst>
          </p:cNvPr>
          <p:cNvSpPr txBox="1"/>
          <p:nvPr/>
        </p:nvSpPr>
        <p:spPr>
          <a:xfrm>
            <a:off x="9696961" y="2763619"/>
            <a:ext cx="1230534" cy="276999"/>
          </a:xfrm>
          <a:prstGeom prst="rect">
            <a:avLst/>
          </a:prstGeom>
          <a:noFill/>
        </p:spPr>
        <p:txBody>
          <a:bodyPr wrap="square">
            <a:spAutoFit/>
          </a:bodyPr>
          <a:lstStyle/>
          <a:p>
            <a:r>
              <a:rPr lang="en-US" sz="1200" b="1" i="1">
                <a:solidFill>
                  <a:srgbClr val="347730"/>
                </a:solidFill>
                <a:effectLst/>
                <a:latin typeface="Aptos" panose="020B0004020202020204" pitchFamily="34" charset="0"/>
                <a:ea typeface="Open Sans Condensed" panose="020B0606030504020204" pitchFamily="34" charset="0"/>
                <a:cs typeface="Open Sans Condensed" panose="020B0606030504020204" pitchFamily="34" charset="0"/>
              </a:rPr>
              <a:t>All Students</a:t>
            </a:r>
          </a:p>
        </p:txBody>
      </p:sp>
      <p:sp>
        <p:nvSpPr>
          <p:cNvPr id="18" name="TextBox 17">
            <a:extLst>
              <a:ext uri="{FF2B5EF4-FFF2-40B4-BE49-F238E27FC236}">
                <a16:creationId xmlns:a16="http://schemas.microsoft.com/office/drawing/2014/main" id="{B348EA31-9EED-4B58-4038-27E11A6C87E6}"/>
              </a:ext>
            </a:extLst>
          </p:cNvPr>
          <p:cNvSpPr txBox="1"/>
          <p:nvPr/>
        </p:nvSpPr>
        <p:spPr>
          <a:xfrm>
            <a:off x="9667090" y="3113633"/>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First lowest performing racial/ethnic group from prior year</a:t>
            </a:r>
          </a:p>
        </p:txBody>
      </p:sp>
      <p:sp>
        <p:nvSpPr>
          <p:cNvPr id="19" name="TextBox 18">
            <a:extLst>
              <a:ext uri="{FF2B5EF4-FFF2-40B4-BE49-F238E27FC236}">
                <a16:creationId xmlns:a16="http://schemas.microsoft.com/office/drawing/2014/main" id="{9EBD8BED-2C12-2E87-9892-AC3453D3413D}"/>
              </a:ext>
            </a:extLst>
          </p:cNvPr>
          <p:cNvSpPr txBox="1"/>
          <p:nvPr/>
        </p:nvSpPr>
        <p:spPr>
          <a:xfrm>
            <a:off x="9667090" y="3759964"/>
            <a:ext cx="1894439" cy="646331"/>
          </a:xfrm>
          <a:prstGeom prst="rect">
            <a:avLst/>
          </a:prstGeom>
          <a:noFill/>
        </p:spPr>
        <p:txBody>
          <a:bodyPr wrap="square">
            <a:spAutoFit/>
          </a:bodyPr>
          <a:lstStyle/>
          <a:p>
            <a:r>
              <a:rPr lang="en-US" sz="1200" b="1" i="1">
                <a:solidFill>
                  <a:srgbClr val="EB492B"/>
                </a:solidFill>
                <a:effectLst/>
                <a:latin typeface="Aptos" panose="020B0004020202020204" pitchFamily="34" charset="0"/>
                <a:ea typeface="Open Sans Condensed" panose="020B0606030504020204" pitchFamily="34" charset="0"/>
                <a:cs typeface="Open Sans Condensed" panose="020B0606030504020204" pitchFamily="34" charset="0"/>
              </a:rPr>
              <a:t>Second lowest performing racial/ethnic group from prior year</a:t>
            </a:r>
          </a:p>
        </p:txBody>
      </p:sp>
      <p:sp>
        <p:nvSpPr>
          <p:cNvPr id="20" name="TextBox 19">
            <a:extLst>
              <a:ext uri="{FF2B5EF4-FFF2-40B4-BE49-F238E27FC236}">
                <a16:creationId xmlns:a16="http://schemas.microsoft.com/office/drawing/2014/main" id="{63C20D15-BD97-7203-4BDA-DE112A40A2CD}"/>
              </a:ext>
            </a:extLst>
          </p:cNvPr>
          <p:cNvSpPr txBox="1"/>
          <p:nvPr/>
        </p:nvSpPr>
        <p:spPr>
          <a:xfrm>
            <a:off x="9709601" y="4548703"/>
            <a:ext cx="1365025" cy="276999"/>
          </a:xfrm>
          <a:prstGeom prst="rect">
            <a:avLst/>
          </a:prstGeom>
          <a:noFill/>
        </p:spPr>
        <p:txBody>
          <a:bodyPr wrap="square">
            <a:spAutoFit/>
          </a:bodyPr>
          <a:lstStyle/>
          <a:p>
            <a:r>
              <a:rPr lang="en-US" sz="1200" b="1" i="1">
                <a:solidFill>
                  <a:srgbClr val="0D6CB9"/>
                </a:solidFill>
                <a:effectLst/>
                <a:latin typeface="Aptos" panose="020B0004020202020204" pitchFamily="34" charset="0"/>
                <a:ea typeface="Open Sans Condensed" panose="020B0606030504020204" pitchFamily="34" charset="0"/>
                <a:cs typeface="Open Sans Condensed" panose="020B0606030504020204" pitchFamily="34" charset="0"/>
              </a:rPr>
              <a:t>High Focus**</a:t>
            </a:r>
          </a:p>
        </p:txBody>
      </p:sp>
      <p:sp>
        <p:nvSpPr>
          <p:cNvPr id="23" name="Title 1">
            <a:extLst>
              <a:ext uri="{FF2B5EF4-FFF2-40B4-BE49-F238E27FC236}">
                <a16:creationId xmlns:a16="http://schemas.microsoft.com/office/drawing/2014/main" id="{36A660FF-C688-46D5-55B1-A33053428E06}"/>
              </a:ext>
            </a:extLst>
          </p:cNvPr>
          <p:cNvSpPr>
            <a:spLocks noGrp="1"/>
          </p:cNvSpPr>
          <p:nvPr>
            <p:ph type="title"/>
          </p:nvPr>
        </p:nvSpPr>
        <p:spPr>
          <a:xfrm>
            <a:off x="166716" y="66811"/>
            <a:ext cx="10755063" cy="751350"/>
          </a:xfrm>
        </p:spPr>
        <p:txBody>
          <a:bodyPr wrap="square" lIns="0" tIns="0" rIns="0" bIns="0" anchor="t">
            <a:noAutofit/>
          </a:bodyPr>
          <a:lstStyle/>
          <a:p>
            <a:r>
              <a:rPr lang="en-US" sz="2400" b="1"/>
              <a:t>High Schools and K-12s:</a:t>
            </a:r>
            <a:endParaRPr lang="en-US" sz="2400" b="1">
              <a:solidFill>
                <a:srgbClr val="000000"/>
              </a:solidFill>
              <a:ea typeface="Calibri Light"/>
            </a:endParaRPr>
          </a:p>
          <a:p>
            <a:r>
              <a:rPr lang="en-US" sz="1800"/>
              <a:t>The Closing the Gaps domain examines</a:t>
            </a:r>
            <a:r>
              <a:rPr lang="en-US" sz="1800">
                <a:cs typeface="Arial"/>
              </a:rPr>
              <a:t> 4 student groups’ potential gaps to targets set across 4 components</a:t>
            </a:r>
            <a:r>
              <a:rPr lang="en-US" sz="2000">
                <a:cs typeface="Arial"/>
              </a:rPr>
              <a:t>.</a:t>
            </a:r>
            <a:endParaRPr lang="en-US" sz="2000" b="1">
              <a:ea typeface="Calibri Light"/>
              <a:cs typeface="Arial"/>
            </a:endParaRPr>
          </a:p>
        </p:txBody>
      </p:sp>
      <p:sp>
        <p:nvSpPr>
          <p:cNvPr id="25" name="TextBox 24">
            <a:extLst>
              <a:ext uri="{FF2B5EF4-FFF2-40B4-BE49-F238E27FC236}">
                <a16:creationId xmlns:a16="http://schemas.microsoft.com/office/drawing/2014/main" id="{2F4B843A-655B-3126-F1E2-846ADF2933A8}"/>
              </a:ext>
            </a:extLst>
          </p:cNvPr>
          <p:cNvSpPr txBox="1"/>
          <p:nvPr/>
        </p:nvSpPr>
        <p:spPr>
          <a:xfrm>
            <a:off x="158150" y="5318068"/>
            <a:ext cx="7493503" cy="1261884"/>
          </a:xfrm>
          <a:prstGeom prst="rect">
            <a:avLst/>
          </a:prstGeom>
          <a:solidFill>
            <a:schemeClr val="bg1"/>
          </a:solid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ea typeface="Calibri"/>
                <a:cs typeface="Calibri"/>
              </a:rPr>
              <a:t>High Schools/K-12s would need to earn </a:t>
            </a:r>
            <a:r>
              <a:rPr lang="en-US" sz="1600" b="1">
                <a:ea typeface="Calibri"/>
                <a:cs typeface="Calibri"/>
              </a:rPr>
              <a:t>74%</a:t>
            </a:r>
            <a:r>
              <a:rPr lang="en-US" sz="1600">
                <a:ea typeface="Calibri"/>
                <a:cs typeface="Calibri"/>
              </a:rPr>
              <a:t> of points possible to score an A </a:t>
            </a:r>
          </a:p>
          <a:p>
            <a:endParaRPr lang="en-US" sz="1600">
              <a:ea typeface="Calibri"/>
              <a:cs typeface="Calibri"/>
            </a:endParaRPr>
          </a:p>
          <a:p>
            <a:r>
              <a:rPr lang="en-US" sz="1400">
                <a:ea typeface="Calibri"/>
                <a:cs typeface="Calibri"/>
              </a:rPr>
              <a:t>If a HS/K-12 does not have a 4-year graduation rate, it is evaluated using </a:t>
            </a:r>
            <a:r>
              <a:rPr lang="en-US" sz="1400" b="1">
                <a:ea typeface="Calibri"/>
                <a:cs typeface="Calibri"/>
              </a:rPr>
              <a:t>Growth</a:t>
            </a:r>
          </a:p>
          <a:p>
            <a:r>
              <a:rPr lang="en-US" sz="1400">
                <a:ea typeface="Calibri"/>
                <a:cs typeface="Calibri"/>
              </a:rPr>
              <a:t>If a HS/K-12 does not have CCMR, it is evaluated using </a:t>
            </a:r>
            <a:r>
              <a:rPr lang="en-US" sz="1400" b="1">
                <a:ea typeface="Calibri"/>
                <a:cs typeface="Calibri"/>
              </a:rPr>
              <a:t>STAAR (all subjects) performance</a:t>
            </a:r>
            <a:endParaRPr lang="en-US" sz="1400">
              <a:ea typeface="Calibri"/>
              <a:cs typeface="Calibri"/>
            </a:endParaRPr>
          </a:p>
          <a:p>
            <a:endParaRPr lang="en-US" sz="1600">
              <a:ea typeface="Calibri"/>
              <a:cs typeface="Calibri"/>
            </a:endParaRPr>
          </a:p>
        </p:txBody>
      </p:sp>
    </p:spTree>
    <p:extLst>
      <p:ext uri="{BB962C8B-B14F-4D97-AF65-F5344CB8AC3E}">
        <p14:creationId xmlns:p14="http://schemas.microsoft.com/office/powerpoint/2010/main" val="2921923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6192E-28AB-70D7-D1A6-0007BFFF8C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39AC91-95E8-C579-0F2B-5BE44003F477}"/>
              </a:ext>
            </a:extLst>
          </p:cNvPr>
          <p:cNvSpPr>
            <a:spLocks noGrp="1"/>
          </p:cNvSpPr>
          <p:nvPr>
            <p:ph type="title"/>
          </p:nvPr>
        </p:nvSpPr>
        <p:spPr>
          <a:xfrm>
            <a:off x="318135" y="164001"/>
            <a:ext cx="11555730" cy="492443"/>
          </a:xfrm>
        </p:spPr>
        <p:txBody>
          <a:bodyPr wrap="square" lIns="0" tIns="0" rIns="0" bIns="0" anchor="t">
            <a:spAutoFit/>
          </a:bodyPr>
          <a:lstStyle/>
          <a:p>
            <a:r>
              <a:rPr lang="en-US" b="1"/>
              <a:t>Campus Domain 3 Ratings: Comparison of 2025 vs. 2026 Results</a:t>
            </a:r>
            <a:endParaRPr lang="en-US"/>
          </a:p>
        </p:txBody>
      </p:sp>
      <p:sp>
        <p:nvSpPr>
          <p:cNvPr id="13" name="TextBox 11">
            <a:extLst>
              <a:ext uri="{FF2B5EF4-FFF2-40B4-BE49-F238E27FC236}">
                <a16:creationId xmlns:a16="http://schemas.microsoft.com/office/drawing/2014/main" id="{E67A6356-BE9F-C37D-C74E-372B5445AAED}"/>
              </a:ext>
            </a:extLst>
          </p:cNvPr>
          <p:cNvSpPr txBox="1"/>
          <p:nvPr/>
        </p:nvSpPr>
        <p:spPr>
          <a:xfrm>
            <a:off x="3782359" y="1877739"/>
            <a:ext cx="2166761" cy="387798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400" b="1">
                <a:solidFill>
                  <a:srgbClr val="000000"/>
                </a:solidFill>
                <a:latin typeface="Aptos" panose="02110004020202020204"/>
              </a:rPr>
              <a:t>25% </a:t>
            </a:r>
            <a:r>
              <a:rPr lang="en-US">
                <a:solidFill>
                  <a:srgbClr val="000000"/>
                </a:solidFill>
                <a:latin typeface="Aptos" panose="02110004020202020204"/>
              </a:rPr>
              <a:t>of campuses </a:t>
            </a:r>
            <a:endParaRPr lang="en-US">
              <a:solidFill>
                <a:srgbClr val="000000"/>
              </a:solidFill>
              <a:latin typeface="Calibri"/>
              <a:ea typeface="Calibri"/>
              <a:cs typeface="Calibri"/>
            </a:endParaRPr>
          </a:p>
          <a:p>
            <a:pPr>
              <a:defRPr/>
            </a:pPr>
            <a:r>
              <a:rPr lang="en-US">
                <a:solidFill>
                  <a:srgbClr val="000000"/>
                </a:solidFill>
                <a:latin typeface="Aptos" panose="02110004020202020204"/>
              </a:rPr>
              <a:t>increased in ratings from the prior year.</a:t>
            </a:r>
            <a:endParaRPr lang="en-US">
              <a:ea typeface="Calibri"/>
              <a:cs typeface="Calibri"/>
            </a:endParaRPr>
          </a:p>
          <a:p>
            <a:pP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marL="285750" indent="-285750">
              <a:buFont typeface="Arial" panose="020B0604020202020204" pitchFamily="34" charset="0"/>
              <a:buChar char="•"/>
              <a:defRPr/>
            </a:pPr>
            <a:endParaRPr lang="en-US">
              <a:solidFill>
                <a:srgbClr val="000000"/>
              </a:solidFill>
              <a:latin typeface="Aptos" panose="02110004020202020204"/>
            </a:endParaRPr>
          </a:p>
          <a:p>
            <a:pPr>
              <a:defRPr/>
            </a:pPr>
            <a:endParaRPr lang="en-US">
              <a:solidFill>
                <a:srgbClr val="000000"/>
              </a:solidFill>
              <a:latin typeface="Aptos" panose="02110004020202020204"/>
            </a:endParaRPr>
          </a:p>
          <a:p>
            <a:pPr>
              <a:defRPr/>
            </a:pPr>
            <a:r>
              <a:rPr lang="en-US" sz="2400" b="1">
                <a:solidFill>
                  <a:srgbClr val="000000"/>
                </a:solidFill>
                <a:latin typeface="Aptos" panose="02110004020202020204"/>
              </a:rPr>
              <a:t>66%</a:t>
            </a:r>
            <a:r>
              <a:rPr lang="en-US">
                <a:solidFill>
                  <a:srgbClr val="000000"/>
                </a:solidFill>
                <a:latin typeface="Aptos" panose="02110004020202020204"/>
              </a:rPr>
              <a:t> of campuses stayed in the same score or improved from the prior year.</a:t>
            </a:r>
            <a:endParaRPr lang="en-US"/>
          </a:p>
          <a:p>
            <a:pPr>
              <a:defRPr/>
            </a:pPr>
            <a:endParaRPr lang="en-US">
              <a:solidFill>
                <a:srgbClr val="000000"/>
              </a:solidFill>
              <a:latin typeface="Aptos" panose="02110004020202020204"/>
            </a:endParaRPr>
          </a:p>
        </p:txBody>
      </p:sp>
      <p:graphicFrame>
        <p:nvGraphicFramePr>
          <p:cNvPr id="14" name="Table 13">
            <a:extLst>
              <a:ext uri="{FF2B5EF4-FFF2-40B4-BE49-F238E27FC236}">
                <a16:creationId xmlns:a16="http://schemas.microsoft.com/office/drawing/2014/main" id="{016CA9AC-5D9A-7F19-DCAA-09F756C0948C}"/>
              </a:ext>
            </a:extLst>
          </p:cNvPr>
          <p:cNvGraphicFramePr>
            <a:graphicFrameLocks noGrp="1"/>
          </p:cNvGraphicFramePr>
          <p:nvPr>
            <p:extLst>
              <p:ext uri="{D42A27DB-BD31-4B8C-83A1-F6EECF244321}">
                <p14:modId xmlns:p14="http://schemas.microsoft.com/office/powerpoint/2010/main" val="9523780"/>
              </p:ext>
            </p:extLst>
          </p:nvPr>
        </p:nvGraphicFramePr>
        <p:xfrm>
          <a:off x="3839228" y="3092727"/>
          <a:ext cx="1721136" cy="866775"/>
        </p:xfrm>
        <a:graphic>
          <a:graphicData uri="http://schemas.openxmlformats.org/drawingml/2006/table">
            <a:tbl>
              <a:tblPr firstRow="1"/>
              <a:tblGrid>
                <a:gridCol w="489047">
                  <a:extLst>
                    <a:ext uri="{9D8B030D-6E8A-4147-A177-3AD203B41FA5}">
                      <a16:colId xmlns:a16="http://schemas.microsoft.com/office/drawing/2014/main" val="1187988969"/>
                    </a:ext>
                  </a:extLst>
                </a:gridCol>
                <a:gridCol w="527783">
                  <a:extLst>
                    <a:ext uri="{9D8B030D-6E8A-4147-A177-3AD203B41FA5}">
                      <a16:colId xmlns:a16="http://schemas.microsoft.com/office/drawing/2014/main" val="4083291674"/>
                    </a:ext>
                  </a:extLst>
                </a:gridCol>
                <a:gridCol w="704306">
                  <a:extLst>
                    <a:ext uri="{9D8B030D-6E8A-4147-A177-3AD203B41FA5}">
                      <a16:colId xmlns:a16="http://schemas.microsoft.com/office/drawing/2014/main" val="1334121656"/>
                    </a:ext>
                  </a:extLst>
                </a:gridCol>
              </a:tblGrid>
              <a:tr h="430763">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1100" b="1" u="none" strike="noStrike">
                          <a:solidFill>
                            <a:srgbClr val="FFFFFF"/>
                          </a:solidFill>
                          <a:effectLst/>
                        </a:rPr>
                        <a:t>Stayed the Same</a:t>
                      </a:r>
                      <a:endParaRPr lang="en-US" sz="11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Increased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algn="ctr" rtl="0" fontAlgn="ctr"/>
                      <a:r>
                        <a:rPr lang="en-US" sz="800" b="1" u="none" strike="noStrike">
                          <a:solidFill>
                            <a:srgbClr val="FFFFFF"/>
                          </a:solidFill>
                          <a:effectLst/>
                        </a:rPr>
                        <a:t>Decreased</a:t>
                      </a:r>
                      <a:endParaRPr lang="en-US" sz="800" b="1" i="0" u="none" strike="noStrike">
                        <a:solidFill>
                          <a:srgbClr val="FFFFFF"/>
                        </a:solidFill>
                        <a:effectLst/>
                        <a:latin typeface="+mn-lt"/>
                      </a:endParaRP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203864"/>
                    </a:solidFill>
                  </a:tcPr>
                </a:tc>
                <a:extLst>
                  <a:ext uri="{0D108BD9-81ED-4DB2-BD59-A6C34878D82A}">
                    <a16:rowId xmlns:a16="http://schemas.microsoft.com/office/drawing/2014/main" val="2594105770"/>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3243</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u="none" strike="noStrike">
                          <a:solidFill>
                            <a:srgbClr val="000000"/>
                          </a:solidFill>
                          <a:effectLst/>
                        </a:rPr>
                        <a:t>1994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i="0" u="none" strike="noStrike">
                          <a:solidFill>
                            <a:srgbClr val="000000"/>
                          </a:solidFill>
                          <a:effectLst/>
                          <a:latin typeface="+mn-lt"/>
                        </a:rPr>
                        <a:t>2702</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1590145"/>
                  </a:ext>
                </a:extLst>
              </a:tr>
              <a:tr h="149448">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u="none" strike="noStrike">
                          <a:solidFill>
                            <a:srgbClr val="000000"/>
                          </a:solidFill>
                          <a:effectLst/>
                          <a:latin typeface="Aptos" panose="02110004020202020204"/>
                          <a:ea typeface="+mn-ea"/>
                          <a:cs typeface="+mn-cs"/>
                        </a:rPr>
                        <a:t>41%</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u="none" strike="noStrike">
                          <a:solidFill>
                            <a:srgbClr val="000000"/>
                          </a:solidFill>
                          <a:effectLst/>
                          <a:latin typeface="Aptos" panose="02110004020202020204"/>
                          <a:ea typeface="+mn-ea"/>
                          <a:cs typeface="+mn-cs"/>
                        </a:rPr>
                        <a:t>25%</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defRPr>
                          <a:solidFill>
                            <a:schemeClr val="tx1"/>
                          </a:solidFill>
                          <a:latin typeface="Aptos" panose="02110004020202020204"/>
                        </a:defRPr>
                      </a:lvl1pPr>
                      <a:lvl2pPr marL="457200">
                        <a:defRPr>
                          <a:solidFill>
                            <a:schemeClr val="tx1"/>
                          </a:solidFill>
                          <a:latin typeface="Aptos" panose="02110004020202020204"/>
                        </a:defRPr>
                      </a:lvl2pPr>
                      <a:lvl3pPr marL="914400">
                        <a:defRPr>
                          <a:solidFill>
                            <a:schemeClr val="tx1"/>
                          </a:solidFill>
                          <a:latin typeface="Aptos" panose="02110004020202020204"/>
                        </a:defRPr>
                      </a:lvl3pPr>
                      <a:lvl4pPr marL="1371600">
                        <a:defRPr>
                          <a:solidFill>
                            <a:schemeClr val="tx1"/>
                          </a:solidFill>
                          <a:latin typeface="Aptos" panose="02110004020202020204"/>
                        </a:defRPr>
                      </a:lvl4pPr>
                      <a:lvl5pPr marL="1828800">
                        <a:defRPr>
                          <a:solidFill>
                            <a:schemeClr val="tx1"/>
                          </a:solidFill>
                          <a:latin typeface="Aptos" panose="02110004020202020204"/>
                        </a:defRPr>
                      </a:lvl5pPr>
                      <a:lvl6pPr marL="2286000">
                        <a:defRPr>
                          <a:solidFill>
                            <a:schemeClr val="tx1"/>
                          </a:solidFill>
                          <a:latin typeface="Aptos" panose="02110004020202020204"/>
                        </a:defRPr>
                      </a:lvl6pPr>
                      <a:lvl7pPr marL="2743200">
                        <a:defRPr>
                          <a:solidFill>
                            <a:schemeClr val="tx1"/>
                          </a:solidFill>
                          <a:latin typeface="Aptos" panose="02110004020202020204"/>
                        </a:defRPr>
                      </a:lvl7pPr>
                      <a:lvl8pPr marL="3200400">
                        <a:defRPr>
                          <a:solidFill>
                            <a:schemeClr val="tx1"/>
                          </a:solidFill>
                          <a:latin typeface="Aptos" panose="02110004020202020204"/>
                        </a:defRPr>
                      </a:lvl8pPr>
                      <a:lvl9pPr marL="3657600">
                        <a:defRPr>
                          <a:solidFill>
                            <a:schemeClr val="tx1"/>
                          </a:solidFill>
                          <a:latin typeface="Aptos" panose="02110004020202020204"/>
                        </a:defRPr>
                      </a:lvl9pPr>
                    </a:lstStyle>
                    <a:p>
                      <a:pPr lvl="0" algn="r" rtl="0">
                        <a:buNone/>
                      </a:pPr>
                      <a:r>
                        <a:rPr lang="en-US" sz="1100" b="0" u="none" strike="noStrike">
                          <a:solidFill>
                            <a:srgbClr val="000000"/>
                          </a:solidFill>
                          <a:effectLst/>
                          <a:latin typeface="Aptos" panose="02110004020202020204"/>
                          <a:ea typeface="+mn-ea"/>
                          <a:cs typeface="+mn-cs"/>
                        </a:rPr>
                        <a:t>34%</a:t>
                      </a:r>
                    </a:p>
                  </a:txBody>
                  <a:tcPr marL="9525" marR="9525" marT="9525" marB="0" anchor="ctr">
                    <a:lnL w="3175" cap="flat" cmpd="sng" algn="ctr">
                      <a:solidFill>
                        <a:srgbClr val="000000"/>
                      </a:solidFill>
                      <a:prstDash val="solid"/>
                      <a:round/>
                      <a:headEnd type="none" w="med" len="med"/>
                      <a:tailEnd type="none" w="med" len="med"/>
                    </a:lnL>
                    <a:lnR w="3175" cap="flat" cmpd="sng" algn="ctr">
                      <a:solidFill>
                        <a:srgbClr val="000000"/>
                      </a:solidFill>
                      <a:prstDash val="solid"/>
                      <a:round/>
                      <a:headEnd type="none" w="med" len="med"/>
                      <a:tailEnd type="none" w="med" len="med"/>
                    </a:lnR>
                    <a:lnT w="3175" cap="flat" cmpd="sng" algn="ctr">
                      <a:solidFill>
                        <a:srgbClr val="000000"/>
                      </a:solidFill>
                      <a:prstDash val="solid"/>
                      <a:round/>
                      <a:headEnd type="none" w="med" len="med"/>
                      <a:tailEnd type="none" w="med" len="med"/>
                    </a:lnT>
                    <a:lnB w="317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8842839"/>
                  </a:ext>
                </a:extLst>
              </a:tr>
            </a:tbl>
          </a:graphicData>
        </a:graphic>
      </p:graphicFrame>
      <p:sp>
        <p:nvSpPr>
          <p:cNvPr id="16" name="TextBox 15">
            <a:extLst>
              <a:ext uri="{FF2B5EF4-FFF2-40B4-BE49-F238E27FC236}">
                <a16:creationId xmlns:a16="http://schemas.microsoft.com/office/drawing/2014/main" id="{89BF9E07-55EB-F087-9D4C-79A1FA3C694E}"/>
              </a:ext>
            </a:extLst>
          </p:cNvPr>
          <p:cNvSpPr txBox="1"/>
          <p:nvPr/>
        </p:nvSpPr>
        <p:spPr>
          <a:xfrm>
            <a:off x="314381" y="1208614"/>
            <a:ext cx="60547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defRPr/>
            </a:pPr>
            <a:r>
              <a:rPr lang="en-US" sz="2000" b="1" kern="1200">
                <a:solidFill>
                  <a:srgbClr val="000000"/>
                </a:solidFill>
                <a:latin typeface="Aptos" panose="02110004020202020204"/>
                <a:ea typeface="Calibri"/>
                <a:cs typeface="Calibri"/>
              </a:rPr>
              <a:t>Across Texas Campuses: 2025 vs 2026 Ratings</a:t>
            </a:r>
            <a:endParaRPr lang="en-US" sz="2000" b="1" kern="1200">
              <a:solidFill>
                <a:srgbClr val="000000"/>
              </a:solidFill>
              <a:latin typeface="Aptos" panose="02110004020202020204"/>
              <a:ea typeface="+mn-ea"/>
              <a:cs typeface="+mn-cs"/>
            </a:endParaRPr>
          </a:p>
        </p:txBody>
      </p:sp>
      <p:sp>
        <p:nvSpPr>
          <p:cNvPr id="17" name="TextBox 16">
            <a:extLst>
              <a:ext uri="{FF2B5EF4-FFF2-40B4-BE49-F238E27FC236}">
                <a16:creationId xmlns:a16="http://schemas.microsoft.com/office/drawing/2014/main" id="{1B4F5D35-BB41-13D0-2CFF-AF1C4B862420}"/>
              </a:ext>
            </a:extLst>
          </p:cNvPr>
          <p:cNvSpPr txBox="1"/>
          <p:nvPr/>
        </p:nvSpPr>
        <p:spPr>
          <a:xfrm>
            <a:off x="6945498" y="1204216"/>
            <a:ext cx="48427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en-US" sz="2000" b="1" kern="1200">
                <a:solidFill>
                  <a:srgbClr val="000000"/>
                </a:solidFill>
                <a:latin typeface="Aptos" panose="02110004020202020204"/>
                <a:ea typeface="Calibri"/>
                <a:cs typeface="Calibri"/>
              </a:rPr>
              <a:t>Our Campus: 2025 to 2026 Ratings</a:t>
            </a:r>
            <a:endParaRPr lang="en-US">
              <a:ea typeface="+mn-ea"/>
              <a:cs typeface="+mn-cs"/>
            </a:endParaRPr>
          </a:p>
        </p:txBody>
      </p:sp>
      <p:sp>
        <p:nvSpPr>
          <p:cNvPr id="24" name="TextBox 23">
            <a:extLst>
              <a:ext uri="{FF2B5EF4-FFF2-40B4-BE49-F238E27FC236}">
                <a16:creationId xmlns:a16="http://schemas.microsoft.com/office/drawing/2014/main" id="{83CA7A31-4DE3-6EC3-48B4-FB480423286E}"/>
              </a:ext>
            </a:extLst>
          </p:cNvPr>
          <p:cNvSpPr txBox="1"/>
          <p:nvPr/>
        </p:nvSpPr>
        <p:spPr>
          <a:xfrm>
            <a:off x="8408274" y="4250936"/>
            <a:ext cx="2254249" cy="2031325"/>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1400"/>
              <a:t>Use table above to input your ratings in 2025 and 2026.  </a:t>
            </a:r>
          </a:p>
          <a:p>
            <a:pPr marL="285750" indent="-285750" algn="l">
              <a:buFont typeface="Arial"/>
              <a:buChar char="•"/>
            </a:pPr>
            <a:r>
              <a:rPr lang="en-US" sz="1400"/>
              <a:t>Color coding available under "recent colors"  </a:t>
            </a:r>
          </a:p>
          <a:p>
            <a:pPr marL="285750" indent="-285750" algn="l">
              <a:buFont typeface="Arial"/>
              <a:buChar char="•"/>
            </a:pPr>
            <a:r>
              <a:rPr lang="en-US" sz="1400"/>
              <a:t>Data can be found on TXschools.gov under the Performance tab on Closing the Gaps</a:t>
            </a:r>
            <a:endParaRPr lang="en-US" sz="1400">
              <a:solidFill>
                <a:srgbClr val="000000"/>
              </a:solidFill>
            </a:endParaRPr>
          </a:p>
        </p:txBody>
      </p:sp>
      <p:cxnSp>
        <p:nvCxnSpPr>
          <p:cNvPr id="26" name="Straight Arrow Connector 25">
            <a:extLst>
              <a:ext uri="{FF2B5EF4-FFF2-40B4-BE49-F238E27FC236}">
                <a16:creationId xmlns:a16="http://schemas.microsoft.com/office/drawing/2014/main" id="{67A6CFE7-E427-443C-F684-8DC533FACBF5}"/>
              </a:ext>
              <a:ext uri="{C183D7F6-B498-43B3-948B-1728B52AA6E4}">
                <adec:decorative xmlns:adec="http://schemas.microsoft.com/office/drawing/2017/decorative" val="1"/>
              </a:ext>
            </a:extLst>
          </p:cNvPr>
          <p:cNvCxnSpPr/>
          <p:nvPr/>
        </p:nvCxnSpPr>
        <p:spPr>
          <a:xfrm flipH="1">
            <a:off x="6251112" y="1047749"/>
            <a:ext cx="3638" cy="5312833"/>
          </a:xfrm>
          <a:prstGeom prst="straightConnector1">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036B5C3E-636E-5AC8-D46F-8F47726BA86D}"/>
              </a:ext>
            </a:extLst>
          </p:cNvPr>
          <p:cNvGraphicFramePr>
            <a:graphicFrameLocks noGrp="1"/>
          </p:cNvGraphicFramePr>
          <p:nvPr>
            <p:extLst>
              <p:ext uri="{D42A27DB-BD31-4B8C-83A1-F6EECF244321}">
                <p14:modId xmlns:p14="http://schemas.microsoft.com/office/powerpoint/2010/main" val="3797485753"/>
              </p:ext>
            </p:extLst>
          </p:nvPr>
        </p:nvGraphicFramePr>
        <p:xfrm>
          <a:off x="6556742" y="1981200"/>
          <a:ext cx="5254258" cy="1325931"/>
        </p:xfrm>
        <a:graphic>
          <a:graphicData uri="http://schemas.openxmlformats.org/drawingml/2006/table">
            <a:tbl>
              <a:tblPr firstRow="1">
                <a:tableStyleId>{5C22544A-7EE6-4342-B048-85BDC9FD1C3A}</a:tableStyleId>
              </a:tblPr>
              <a:tblGrid>
                <a:gridCol w="3577858">
                  <a:extLst>
                    <a:ext uri="{9D8B030D-6E8A-4147-A177-3AD203B41FA5}">
                      <a16:colId xmlns:a16="http://schemas.microsoft.com/office/drawing/2014/main" val="1794863122"/>
                    </a:ext>
                  </a:extLst>
                </a:gridCol>
                <a:gridCol w="838200">
                  <a:extLst>
                    <a:ext uri="{9D8B030D-6E8A-4147-A177-3AD203B41FA5}">
                      <a16:colId xmlns:a16="http://schemas.microsoft.com/office/drawing/2014/main" val="3396227710"/>
                    </a:ext>
                  </a:extLst>
                </a:gridCol>
                <a:gridCol w="838200">
                  <a:extLst>
                    <a:ext uri="{9D8B030D-6E8A-4147-A177-3AD203B41FA5}">
                      <a16:colId xmlns:a16="http://schemas.microsoft.com/office/drawing/2014/main" val="1766661820"/>
                    </a:ext>
                  </a:extLst>
                </a:gridCol>
              </a:tblGrid>
              <a:tr h="353477">
                <a:tc>
                  <a:txBody>
                    <a:bodyPr/>
                    <a:lstStyle/>
                    <a:p>
                      <a:pPr algn="l" fontAlgn="b"/>
                      <a:endParaRPr lang="en-US" sz="1800" b="0" i="0" u="none" strike="noStrike">
                        <a:solidFill>
                          <a:srgbClr val="000000"/>
                        </a:solidFill>
                        <a:effectLst/>
                        <a:latin typeface="Aptos Narrow" panose="020B0004020202020204" pitchFamily="34" charset="0"/>
                      </a:endParaRPr>
                    </a:p>
                  </a:txBody>
                  <a:tcPr marL="6350" marR="6350" marT="635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fontAlgn="b"/>
                      <a:r>
                        <a:rPr lang="en-US" sz="1800" b="1" u="none" strike="noStrike">
                          <a:solidFill>
                            <a:schemeClr val="tx1"/>
                          </a:solidFill>
                          <a:effectLst/>
                          <a:latin typeface="Aptos"/>
                        </a:rPr>
                        <a:t>2025</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1800" b="1" u="none" strike="noStrike">
                          <a:solidFill>
                            <a:schemeClr val="tx1"/>
                          </a:solidFill>
                          <a:effectLst/>
                          <a:latin typeface="Aptos"/>
                        </a:rPr>
                        <a:t>2026</a:t>
                      </a:r>
                      <a:endParaRPr lang="en-US" sz="1800" b="1" i="0" u="none" strike="noStrike">
                        <a:solidFill>
                          <a:schemeClr val="tx1"/>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491311923"/>
                  </a:ext>
                </a:extLst>
              </a:tr>
              <a:tr h="486227">
                <a:tc>
                  <a:txBody>
                    <a:bodyPr/>
                    <a:lstStyle/>
                    <a:p>
                      <a:pPr lvl="0" algn="ctr">
                        <a:buNone/>
                      </a:pPr>
                      <a:r>
                        <a:rPr lang="en-US" sz="1800" b="1" i="0" u="none" strike="noStrike">
                          <a:solidFill>
                            <a:srgbClr val="000000"/>
                          </a:solidFill>
                          <a:effectLst/>
                          <a:latin typeface="Aptos"/>
                        </a:rPr>
                        <a:t>Domain 3 Scale Score</a:t>
                      </a:r>
                      <a:endParaRPr lang="en-US"/>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2980868"/>
                  </a:ext>
                </a:extLst>
              </a:tr>
              <a:tr h="486227">
                <a:tc>
                  <a:txBody>
                    <a:bodyPr/>
                    <a:lstStyle/>
                    <a:p>
                      <a:pPr algn="ctr" fontAlgn="b"/>
                      <a:r>
                        <a:rPr lang="en-US" sz="1800" b="1" u="none" strike="noStrike">
                          <a:effectLst/>
                          <a:latin typeface="Aptos"/>
                        </a:rPr>
                        <a:t>Domain 3 Rating</a:t>
                      </a:r>
                      <a:endParaRPr lang="en-US" sz="1800" b="1" u="none" strike="noStrike">
                        <a:solidFill>
                          <a:schemeClr val="accent1"/>
                        </a:solidFill>
                        <a:effectLst/>
                        <a:latin typeface="Aptos"/>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US" sz="1800" b="0" i="0" u="none" strike="noStrike">
                        <a:solidFill>
                          <a:srgbClr val="000000"/>
                        </a:solidFill>
                        <a:effectLst/>
                        <a:latin typeface="Aptos"/>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59240093"/>
                  </a:ext>
                </a:extLst>
              </a:tr>
            </a:tbl>
          </a:graphicData>
        </a:graphic>
      </p:graphicFrame>
      <p:sp>
        <p:nvSpPr>
          <p:cNvPr id="4" name="Star: 5 Points 3">
            <a:extLst>
              <a:ext uri="{FF2B5EF4-FFF2-40B4-BE49-F238E27FC236}">
                <a16:creationId xmlns:a16="http://schemas.microsoft.com/office/drawing/2014/main" id="{74E71396-8F78-0B56-C68D-7EAAB0051C5A}"/>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2">
            <a:extLst>
              <a:ext uri="{FF2B5EF4-FFF2-40B4-BE49-F238E27FC236}">
                <a16:creationId xmlns:a16="http://schemas.microsoft.com/office/drawing/2014/main" id="{4711575B-BAF8-E71A-C5A1-37DC1FE8C82B}"/>
              </a:ext>
            </a:extLst>
          </p:cNvPr>
          <p:cNvSpPr/>
          <p:nvPr/>
        </p:nvSpPr>
        <p:spPr>
          <a:xfrm>
            <a:off x="73801" y="1953305"/>
            <a:ext cx="1032234" cy="371475"/>
          </a:xfrm>
          <a:prstGeom prst="roundRect">
            <a:avLst>
              <a:gd name="adj" fmla="val 12821"/>
            </a:avLst>
          </a:prstGeom>
          <a:solidFill>
            <a:srgbClr val="00B050"/>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282828"/>
                </a:solidFill>
                <a:latin typeface="Aptos" panose="02110004020202020204"/>
                <a:ea typeface="+mn-ea"/>
                <a:cs typeface="+mn-cs"/>
              </a:rPr>
              <a:t>A 90-100</a:t>
            </a:r>
          </a:p>
        </p:txBody>
      </p:sp>
      <p:sp>
        <p:nvSpPr>
          <p:cNvPr id="12" name="Rounded Rectangle 4">
            <a:extLst>
              <a:ext uri="{FF2B5EF4-FFF2-40B4-BE49-F238E27FC236}">
                <a16:creationId xmlns:a16="http://schemas.microsoft.com/office/drawing/2014/main" id="{9AE0F912-D919-5F95-6A24-3929029D286C}"/>
              </a:ext>
            </a:extLst>
          </p:cNvPr>
          <p:cNvSpPr/>
          <p:nvPr/>
        </p:nvSpPr>
        <p:spPr>
          <a:xfrm>
            <a:off x="73801" y="2992853"/>
            <a:ext cx="1032234" cy="371475"/>
          </a:xfrm>
          <a:prstGeom prst="roundRect">
            <a:avLst>
              <a:gd name="adj" fmla="val 12821"/>
            </a:avLst>
          </a:prstGeom>
          <a:solidFill>
            <a:srgbClr val="39398C"/>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FFFFFF"/>
                </a:solidFill>
                <a:latin typeface="Aptos" panose="02110004020202020204"/>
                <a:ea typeface="+mn-ea"/>
                <a:cs typeface="+mn-cs"/>
              </a:rPr>
              <a:t>B 80-89</a:t>
            </a:r>
          </a:p>
        </p:txBody>
      </p:sp>
      <p:sp>
        <p:nvSpPr>
          <p:cNvPr id="25" name="Rounded Rectangle 6">
            <a:extLst>
              <a:ext uri="{FF2B5EF4-FFF2-40B4-BE49-F238E27FC236}">
                <a16:creationId xmlns:a16="http://schemas.microsoft.com/office/drawing/2014/main" id="{1DEFAA3E-E667-10F3-5C7E-66D16455DAEC}"/>
              </a:ext>
            </a:extLst>
          </p:cNvPr>
          <p:cNvSpPr/>
          <p:nvPr/>
        </p:nvSpPr>
        <p:spPr>
          <a:xfrm>
            <a:off x="73801" y="3959339"/>
            <a:ext cx="1032234" cy="371475"/>
          </a:xfrm>
          <a:prstGeom prst="roundRect">
            <a:avLst>
              <a:gd name="adj" fmla="val 12821"/>
            </a:avLst>
          </a:prstGeom>
          <a:solidFill>
            <a:srgbClr val="7030A0"/>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FFFFFF"/>
                </a:solidFill>
                <a:latin typeface="Aptos" panose="02110004020202020204"/>
                <a:ea typeface="+mn-ea"/>
                <a:cs typeface="+mn-cs"/>
              </a:rPr>
              <a:t>C 70-79</a:t>
            </a:r>
          </a:p>
        </p:txBody>
      </p:sp>
      <p:sp>
        <p:nvSpPr>
          <p:cNvPr id="28" name="Rounded Rectangle 8">
            <a:extLst>
              <a:ext uri="{FF2B5EF4-FFF2-40B4-BE49-F238E27FC236}">
                <a16:creationId xmlns:a16="http://schemas.microsoft.com/office/drawing/2014/main" id="{7707DA85-D8ED-89A3-0281-257FD7453EA0}"/>
              </a:ext>
            </a:extLst>
          </p:cNvPr>
          <p:cNvSpPr/>
          <p:nvPr/>
        </p:nvSpPr>
        <p:spPr>
          <a:xfrm>
            <a:off x="73801" y="5283280"/>
            <a:ext cx="1032234" cy="304073"/>
          </a:xfrm>
          <a:prstGeom prst="roundRect">
            <a:avLst>
              <a:gd name="adj" fmla="val 12821"/>
            </a:avLst>
          </a:prstGeom>
          <a:solidFill>
            <a:srgbClr val="E0803D"/>
          </a:solidFill>
          <a:ln w="12700" cap="flat" cmpd="sng" algn="ctr">
            <a:noFill/>
            <a:prstDash val="solid"/>
            <a:miter lim="800000"/>
          </a:ln>
          <a:effectLst/>
        </p:spPr>
        <p:txBody>
          <a:bodyPr lIns="91440" tIns="45720" rIns="91440" bIns="45720" rtlCol="0" anchor="ctr"/>
          <a:lstStyle>
            <a:defPPr>
              <a:defRPr kern="0"/>
            </a:defPPr>
          </a:lstStyle>
          <a:p>
            <a:pPr algn="ctr" rtl="0">
              <a:defRPr/>
            </a:pPr>
            <a:r>
              <a:rPr lang="en-US" sz="1700" kern="1200">
                <a:solidFill>
                  <a:srgbClr val="282828"/>
                </a:solidFill>
                <a:latin typeface="Aptos" panose="02110004020202020204"/>
                <a:ea typeface="+mn-ea"/>
                <a:cs typeface="+mn-cs"/>
              </a:rPr>
              <a:t>D 60-69</a:t>
            </a:r>
          </a:p>
        </p:txBody>
      </p:sp>
      <p:sp>
        <p:nvSpPr>
          <p:cNvPr id="30" name="Rounded Rectangle 10">
            <a:extLst>
              <a:ext uri="{FF2B5EF4-FFF2-40B4-BE49-F238E27FC236}">
                <a16:creationId xmlns:a16="http://schemas.microsoft.com/office/drawing/2014/main" id="{6921737E-5A9D-C4D7-0E62-BF9B30A64BCD}"/>
              </a:ext>
            </a:extLst>
          </p:cNvPr>
          <p:cNvSpPr/>
          <p:nvPr/>
        </p:nvSpPr>
        <p:spPr>
          <a:xfrm>
            <a:off x="73802" y="5807690"/>
            <a:ext cx="1032234" cy="304073"/>
          </a:xfrm>
          <a:prstGeom prst="roundRect">
            <a:avLst>
              <a:gd name="adj" fmla="val 12821"/>
            </a:avLst>
          </a:prstGeom>
          <a:solidFill>
            <a:srgbClr val="B72418"/>
          </a:solidFill>
          <a:ln w="12700" cap="flat" cmpd="sng" algn="ctr">
            <a:noFill/>
            <a:prstDash val="solid"/>
            <a:miter lim="800000"/>
          </a:ln>
          <a:effectLst/>
        </p:spPr>
        <p:txBody>
          <a:bodyPr lIns="91440" tIns="45720" rIns="91440" bIns="45720" rtlCol="0" anchor="ctr"/>
          <a:lstStyle>
            <a:defPPr>
              <a:defRPr kern="0"/>
            </a:def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ptos" panose="02110004020202020204"/>
                <a:ea typeface="+mn-ea"/>
                <a:cs typeface="+mn-cs"/>
              </a:rPr>
              <a:t>F ≤ 59</a:t>
            </a:r>
          </a:p>
        </p:txBody>
      </p:sp>
      <p:pic>
        <p:nvPicPr>
          <p:cNvPr id="32" name="Picture 31" descr="The image depicts a bar chart with percentages representing various categories or values for the years 2025 and 2026.&#10;&#10;">
            <a:extLst>
              <a:ext uri="{FF2B5EF4-FFF2-40B4-BE49-F238E27FC236}">
                <a16:creationId xmlns:a16="http://schemas.microsoft.com/office/drawing/2014/main" id="{EF514397-DC10-9605-1553-915924347DAB}"/>
              </a:ext>
            </a:extLst>
          </p:cNvPr>
          <p:cNvPicPr>
            <a:picLocks noChangeAspect="1"/>
          </p:cNvPicPr>
          <p:nvPr/>
        </p:nvPicPr>
        <p:blipFill>
          <a:blip r:embed="rId3"/>
          <a:stretch>
            <a:fillRect/>
          </a:stretch>
        </p:blipFill>
        <p:spPr>
          <a:xfrm>
            <a:off x="1369107" y="1682386"/>
            <a:ext cx="2410375" cy="4932661"/>
          </a:xfrm>
          <a:prstGeom prst="rect">
            <a:avLst/>
          </a:prstGeom>
        </p:spPr>
      </p:pic>
      <p:sp>
        <p:nvSpPr>
          <p:cNvPr id="7" name="TextBox 6">
            <a:extLst>
              <a:ext uri="{FF2B5EF4-FFF2-40B4-BE49-F238E27FC236}">
                <a16:creationId xmlns:a16="http://schemas.microsoft.com/office/drawing/2014/main" id="{206448DA-5FDF-5710-4E07-8445987D1A1B}"/>
              </a:ext>
            </a:extLst>
          </p:cNvPr>
          <p:cNvSpPr txBox="1"/>
          <p:nvPr/>
        </p:nvSpPr>
        <p:spPr>
          <a:xfrm>
            <a:off x="-2316" y="6614643"/>
            <a:ext cx="9377849" cy="261610"/>
          </a:xfrm>
          <a:prstGeom prst="rect">
            <a:avLst/>
          </a:prstGeom>
          <a:noFill/>
        </p:spPr>
        <p:txBody>
          <a:bodyPr wrap="square" lIns="91440" tIns="45720" rIns="91440" bIns="45720" anchor="t">
            <a:spAutoFit/>
          </a:bodyPr>
          <a:lstStyle/>
          <a:p>
            <a:pPr algn="l" rtl="0">
              <a:defRPr/>
            </a:pPr>
            <a:r>
              <a:rPr lang="en-US" sz="1050" kern="1200">
                <a:solidFill>
                  <a:srgbClr val="000000"/>
                </a:solidFill>
                <a:latin typeface="Aptos" panose="02110004020202020204"/>
                <a:ea typeface="+mn-ea"/>
                <a:cs typeface="+mn-cs"/>
              </a:rPr>
              <a:t>9,105 campuses in 2026.  May not equal 100% due to rounding. </a:t>
            </a:r>
            <a:r>
              <a:rPr lang="en-US" sz="1100" kern="1200">
                <a:solidFill>
                  <a:srgbClr val="000000"/>
                </a:solidFill>
                <a:latin typeface="Aptos" panose="02110004020202020204"/>
                <a:ea typeface="+mn-ea"/>
                <a:cs typeface="+mn-cs"/>
              </a:rPr>
              <a:t>Campuses that received a rating of Not Rated and are not included in this visual</a:t>
            </a:r>
            <a:r>
              <a:rPr lang="en-US" sz="1050" kern="1200">
                <a:solidFill>
                  <a:srgbClr val="000000"/>
                </a:solidFill>
                <a:latin typeface="Aptos" panose="02110004020202020204"/>
                <a:ea typeface="+mn-ea"/>
                <a:cs typeface="+mn-cs"/>
              </a:rPr>
              <a:t>.</a:t>
            </a:r>
            <a:endParaRPr lang="en-US">
              <a:ea typeface="+mn-ea"/>
              <a:cs typeface="+mn-cs"/>
            </a:endParaRPr>
          </a:p>
        </p:txBody>
      </p:sp>
    </p:spTree>
    <p:extLst>
      <p:ext uri="{BB962C8B-B14F-4D97-AF65-F5344CB8AC3E}">
        <p14:creationId xmlns:p14="http://schemas.microsoft.com/office/powerpoint/2010/main" val="4166973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8B1E6-597B-2C49-4AD7-3A4C6F88B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BB9ED9-0D07-5586-273A-3719F0701979}"/>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Closing the Gaps:  Zoom in on Campus Results </a:t>
            </a:r>
          </a:p>
        </p:txBody>
      </p:sp>
      <p:sp>
        <p:nvSpPr>
          <p:cNvPr id="12" name="TextBox 11">
            <a:extLst>
              <a:ext uri="{FF2B5EF4-FFF2-40B4-BE49-F238E27FC236}">
                <a16:creationId xmlns:a16="http://schemas.microsoft.com/office/drawing/2014/main" id="{7B844E1D-748C-A7AA-E23F-5914D0084228}"/>
              </a:ext>
            </a:extLst>
          </p:cNvPr>
          <p:cNvSpPr txBox="1"/>
          <p:nvPr/>
        </p:nvSpPr>
        <p:spPr>
          <a:xfrm>
            <a:off x="4084931" y="1024772"/>
            <a:ext cx="4017771" cy="461665"/>
          </a:xfrm>
          <a:prstGeom prst="rect">
            <a:avLst/>
          </a:prstGeom>
          <a:noFill/>
        </p:spPr>
        <p:txBody>
          <a:bodyPr wrap="square" lIns="91440" tIns="45720" rIns="91440" bIns="45720" anchor="t">
            <a:spAutoFit/>
          </a:bodyPr>
          <a:lstStyle/>
          <a:p>
            <a:pPr algn="ctr"/>
            <a:r>
              <a:rPr lang="en-US" sz="2400" b="1"/>
              <a:t>Domain 3 Results </a:t>
            </a:r>
            <a:endParaRPr lang="en-US" sz="2400" b="1">
              <a:solidFill>
                <a:srgbClr val="000000"/>
              </a:solidFill>
            </a:endParaRPr>
          </a:p>
        </p:txBody>
      </p:sp>
      <p:sp>
        <p:nvSpPr>
          <p:cNvPr id="11" name="Star: 5 Points 10">
            <a:extLst>
              <a:ext uri="{FF2B5EF4-FFF2-40B4-BE49-F238E27FC236}">
                <a16:creationId xmlns:a16="http://schemas.microsoft.com/office/drawing/2014/main" id="{DE0E00A1-3FD1-1F45-51C2-7D86CE658690}"/>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D7F3D3E-7FDD-D7DF-0D58-042EAD23DAAB}"/>
              </a:ext>
            </a:extLst>
          </p:cNvPr>
          <p:cNvSpPr txBox="1"/>
          <p:nvPr/>
        </p:nvSpPr>
        <p:spPr>
          <a:xfrm>
            <a:off x="2105246" y="1390054"/>
            <a:ext cx="2828261" cy="307777"/>
          </a:xfrm>
          <a:prstGeom prst="rect">
            <a:avLst/>
          </a:prstGeom>
          <a:solidFill>
            <a:schemeClr val="bg1">
              <a:lumMod val="65000"/>
            </a:schemeClr>
          </a:solidFill>
          <a:ln>
            <a:solidFill>
              <a:schemeClr val="tx1"/>
            </a:solidFill>
          </a:ln>
        </p:spPr>
        <p:txBody>
          <a:bodyPr wrap="square" rtlCol="0">
            <a:spAutoFit/>
          </a:bodyPr>
          <a:lstStyle/>
          <a:p>
            <a:pPr algn="ctr"/>
            <a:r>
              <a:rPr lang="en-US" sz="1400" b="1"/>
              <a:t>Academic Achievement </a:t>
            </a:r>
          </a:p>
        </p:txBody>
      </p:sp>
      <p:sp>
        <p:nvSpPr>
          <p:cNvPr id="6" name="TextBox 5">
            <a:extLst>
              <a:ext uri="{FF2B5EF4-FFF2-40B4-BE49-F238E27FC236}">
                <a16:creationId xmlns:a16="http://schemas.microsoft.com/office/drawing/2014/main" id="{695EE6E9-0B50-7866-C86A-1A3A341B1207}"/>
              </a:ext>
            </a:extLst>
          </p:cNvPr>
          <p:cNvSpPr txBox="1"/>
          <p:nvPr/>
        </p:nvSpPr>
        <p:spPr>
          <a:xfrm>
            <a:off x="4954773" y="1405984"/>
            <a:ext cx="2828261" cy="307777"/>
          </a:xfrm>
          <a:prstGeom prst="rect">
            <a:avLst/>
          </a:prstGeom>
          <a:solidFill>
            <a:schemeClr val="bg1">
              <a:lumMod val="65000"/>
            </a:schemeClr>
          </a:solidFill>
          <a:ln>
            <a:solidFill>
              <a:schemeClr val="tx1"/>
            </a:solidFill>
          </a:ln>
        </p:spPr>
        <p:txBody>
          <a:bodyPr wrap="square" rtlCol="0">
            <a:spAutoFit/>
          </a:bodyPr>
          <a:lstStyle/>
          <a:p>
            <a:pPr algn="ctr"/>
            <a:r>
              <a:rPr lang="en-US" sz="1400" b="1"/>
              <a:t>Growth Rate</a:t>
            </a:r>
          </a:p>
        </p:txBody>
      </p:sp>
      <p:graphicFrame>
        <p:nvGraphicFramePr>
          <p:cNvPr id="5" name="Table 4">
            <a:extLst>
              <a:ext uri="{FF2B5EF4-FFF2-40B4-BE49-F238E27FC236}">
                <a16:creationId xmlns:a16="http://schemas.microsoft.com/office/drawing/2014/main" id="{8AB9BD5A-ACBE-B357-66FF-E4F0E1BA1350}"/>
              </a:ext>
            </a:extLst>
          </p:cNvPr>
          <p:cNvGraphicFramePr>
            <a:graphicFrameLocks noGrp="1"/>
          </p:cNvGraphicFramePr>
          <p:nvPr>
            <p:extLst>
              <p:ext uri="{D42A27DB-BD31-4B8C-83A1-F6EECF244321}">
                <p14:modId xmlns:p14="http://schemas.microsoft.com/office/powerpoint/2010/main" val="3289658869"/>
              </p:ext>
            </p:extLst>
          </p:nvPr>
        </p:nvGraphicFramePr>
        <p:xfrm>
          <a:off x="664577" y="1703268"/>
          <a:ext cx="10818586" cy="4187169"/>
        </p:xfrm>
        <a:graphic>
          <a:graphicData uri="http://schemas.openxmlformats.org/drawingml/2006/table">
            <a:tbl>
              <a:tblPr firstRow="1" bandRow="1">
                <a:tableStyleId>{5940675A-B579-460E-94D1-54222C63F5DA}</a:tableStyleId>
              </a:tblPr>
              <a:tblGrid>
                <a:gridCol w="1444050">
                  <a:extLst>
                    <a:ext uri="{9D8B030D-6E8A-4147-A177-3AD203B41FA5}">
                      <a16:colId xmlns:a16="http://schemas.microsoft.com/office/drawing/2014/main" val="3647408927"/>
                    </a:ext>
                  </a:extLst>
                </a:gridCol>
                <a:gridCol w="1661530">
                  <a:extLst>
                    <a:ext uri="{9D8B030D-6E8A-4147-A177-3AD203B41FA5}">
                      <a16:colId xmlns:a16="http://schemas.microsoft.com/office/drawing/2014/main" val="249339397"/>
                    </a:ext>
                  </a:extLst>
                </a:gridCol>
                <a:gridCol w="1163341">
                  <a:extLst>
                    <a:ext uri="{9D8B030D-6E8A-4147-A177-3AD203B41FA5}">
                      <a16:colId xmlns:a16="http://schemas.microsoft.com/office/drawing/2014/main" val="438896223"/>
                    </a:ext>
                  </a:extLst>
                </a:gridCol>
                <a:gridCol w="1635329">
                  <a:extLst>
                    <a:ext uri="{9D8B030D-6E8A-4147-A177-3AD203B41FA5}">
                      <a16:colId xmlns:a16="http://schemas.microsoft.com/office/drawing/2014/main" val="2683303085"/>
                    </a:ext>
                  </a:extLst>
                </a:gridCol>
                <a:gridCol w="1194405">
                  <a:extLst>
                    <a:ext uri="{9D8B030D-6E8A-4147-A177-3AD203B41FA5}">
                      <a16:colId xmlns:a16="http://schemas.microsoft.com/office/drawing/2014/main" val="316633920"/>
                    </a:ext>
                  </a:extLst>
                </a:gridCol>
                <a:gridCol w="1034451">
                  <a:extLst>
                    <a:ext uri="{9D8B030D-6E8A-4147-A177-3AD203B41FA5}">
                      <a16:colId xmlns:a16="http://schemas.microsoft.com/office/drawing/2014/main" val="1377586131"/>
                    </a:ext>
                  </a:extLst>
                </a:gridCol>
                <a:gridCol w="839560">
                  <a:extLst>
                    <a:ext uri="{9D8B030D-6E8A-4147-A177-3AD203B41FA5}">
                      <a16:colId xmlns:a16="http://schemas.microsoft.com/office/drawing/2014/main" val="1243394288"/>
                    </a:ext>
                  </a:extLst>
                </a:gridCol>
                <a:gridCol w="832583">
                  <a:extLst>
                    <a:ext uri="{9D8B030D-6E8A-4147-A177-3AD203B41FA5}">
                      <a16:colId xmlns:a16="http://schemas.microsoft.com/office/drawing/2014/main" val="955240944"/>
                    </a:ext>
                  </a:extLst>
                </a:gridCol>
                <a:gridCol w="1013337">
                  <a:extLst>
                    <a:ext uri="{9D8B030D-6E8A-4147-A177-3AD203B41FA5}">
                      <a16:colId xmlns:a16="http://schemas.microsoft.com/office/drawing/2014/main" val="1904467696"/>
                    </a:ext>
                  </a:extLst>
                </a:gridCol>
              </a:tblGrid>
              <a:tr h="1090403">
                <a:tc>
                  <a:txBody>
                    <a:bodyPr/>
                    <a:lstStyle/>
                    <a:p>
                      <a:endParaRPr lang="en-US" b="1"/>
                    </a:p>
                  </a:txBody>
                  <a:tcP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Reading/Language Arts</a:t>
                      </a:r>
                    </a:p>
                  </a:txBody>
                  <a:tcPr anchor="ctr">
                    <a:solidFill>
                      <a:schemeClr val="bg1">
                        <a:lumMod val="85000"/>
                      </a:schemeClr>
                    </a:solidFill>
                  </a:tcPr>
                </a:tc>
                <a:tc>
                  <a:txBody>
                    <a:bodyPr/>
                    <a:lstStyle/>
                    <a:p>
                      <a:pPr algn="ctr"/>
                      <a:r>
                        <a:rPr lang="en-US" sz="1400" b="1"/>
                        <a:t>Mathematics</a:t>
                      </a:r>
                    </a:p>
                  </a:txBody>
                  <a:tcPr anchor="ct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Reading/Language Arts</a:t>
                      </a:r>
                    </a:p>
                  </a:txBody>
                  <a:tcPr anchor="ct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Mathematics</a:t>
                      </a:r>
                    </a:p>
                  </a:txBody>
                  <a:tcPr anchor="ct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Graduation Rate</a:t>
                      </a:r>
                    </a:p>
                  </a:txBody>
                  <a:tcPr anchor="ct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Student Success</a:t>
                      </a:r>
                    </a:p>
                  </a:txBody>
                  <a:tcPr anchor="ct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School Quality</a:t>
                      </a:r>
                    </a:p>
                  </a:txBody>
                  <a:tcPr anchor="ctr">
                    <a:solidFill>
                      <a:schemeClr val="bg1">
                        <a:lumMod val="85000"/>
                      </a:schemeClr>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t>English Language Proficiency</a:t>
                      </a:r>
                    </a:p>
                  </a:txBody>
                  <a:tcPr anchor="ctr">
                    <a:solidFill>
                      <a:schemeClr val="bg1">
                        <a:lumMod val="85000"/>
                      </a:schemeClr>
                    </a:solidFill>
                  </a:tcPr>
                </a:tc>
                <a:extLst>
                  <a:ext uri="{0D108BD9-81ED-4DB2-BD59-A6C34878D82A}">
                    <a16:rowId xmlns:a16="http://schemas.microsoft.com/office/drawing/2014/main" val="3544117452"/>
                  </a:ext>
                </a:extLst>
              </a:tr>
              <a:tr h="349120">
                <a:tc>
                  <a:txBody>
                    <a:bodyPr/>
                    <a:lstStyle/>
                    <a:p>
                      <a:r>
                        <a:rPr lang="en-US" sz="1400" b="1"/>
                        <a:t>All Students</a:t>
                      </a:r>
                    </a:p>
                  </a:txBody>
                  <a:tcP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solidFill>
                      <a:schemeClr val="tx1"/>
                    </a:solidFill>
                  </a:tcPr>
                </a:tc>
                <a:extLst>
                  <a:ext uri="{0D108BD9-81ED-4DB2-BD59-A6C34878D82A}">
                    <a16:rowId xmlns:a16="http://schemas.microsoft.com/office/drawing/2014/main" val="2993581636"/>
                  </a:ext>
                </a:extLst>
              </a:tr>
              <a:tr h="889539">
                <a:tc>
                  <a:txBody>
                    <a:bodyPr/>
                    <a:lstStyle/>
                    <a:p>
                      <a:r>
                        <a:rPr lang="en-US" sz="1400" b="1">
                          <a:highlight>
                            <a:srgbClr val="FFFF00"/>
                          </a:highlight>
                        </a:rPr>
                        <a:t>Lowest-Performing Racial/Ethnic Group</a:t>
                      </a:r>
                    </a:p>
                  </a:txBody>
                  <a:tcP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solidFill>
                      <a:schemeClr val="tx1"/>
                    </a:solidFill>
                  </a:tcPr>
                </a:tc>
                <a:extLst>
                  <a:ext uri="{0D108BD9-81ED-4DB2-BD59-A6C34878D82A}">
                    <a16:rowId xmlns:a16="http://schemas.microsoft.com/office/drawing/2014/main" val="1110196474"/>
                  </a:ext>
                </a:extLst>
              </a:tr>
              <a:tr h="889539">
                <a:tc>
                  <a:txBody>
                    <a:bodyPr/>
                    <a:lstStyle/>
                    <a:p>
                      <a:r>
                        <a:rPr lang="en-US" sz="1400" b="1">
                          <a:highlight>
                            <a:srgbClr val="FFFF00"/>
                          </a:highlight>
                        </a:rPr>
                        <a:t>Second-Lowest Performing Racial/Ethnic Group</a:t>
                      </a:r>
                    </a:p>
                  </a:txBody>
                  <a:tcP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solidFill>
                      <a:schemeClr val="tx1"/>
                    </a:solidFill>
                  </a:tcPr>
                </a:tc>
                <a:extLst>
                  <a:ext uri="{0D108BD9-81ED-4DB2-BD59-A6C34878D82A}">
                    <a16:rowId xmlns:a16="http://schemas.microsoft.com/office/drawing/2014/main" val="1895102127"/>
                  </a:ext>
                </a:extLst>
              </a:tr>
              <a:tr h="487812">
                <a:tc>
                  <a:txBody>
                    <a:bodyPr/>
                    <a:lstStyle/>
                    <a:p>
                      <a:r>
                        <a:rPr lang="en-US" sz="1400" b="1"/>
                        <a:t>High Focus Group</a:t>
                      </a:r>
                    </a:p>
                  </a:txBody>
                  <a:tcPr/>
                </a:tc>
                <a:tc>
                  <a:txBody>
                    <a:bodyPr/>
                    <a:lstStyle/>
                    <a:p>
                      <a:pPr algn="ctr"/>
                      <a:endParaRPr lang="en-US" sz="1400"/>
                    </a:p>
                  </a:txBody>
                  <a:tcPr anchor="ctr">
                    <a:lnB w="12700" cap="flat" cmpd="sng" algn="ctr">
                      <a:solidFill>
                        <a:schemeClr val="tx1"/>
                      </a:solidFill>
                      <a:prstDash val="solid"/>
                      <a:round/>
                      <a:headEnd type="none" w="med" len="med"/>
                      <a:tailEnd type="none" w="med" len="med"/>
                    </a:lnB>
                  </a:tcPr>
                </a:tc>
                <a:tc>
                  <a:txBody>
                    <a:bodyPr/>
                    <a:lstStyle/>
                    <a:p>
                      <a:pPr algn="ctr"/>
                      <a:endParaRPr lang="en-US" sz="1400"/>
                    </a:p>
                  </a:txBody>
                  <a:tcPr anchor="ctr">
                    <a:lnB w="12700" cap="flat" cmpd="sng" algn="ctr">
                      <a:solidFill>
                        <a:schemeClr val="tx1"/>
                      </a:solidFill>
                      <a:prstDash val="solid"/>
                      <a:round/>
                      <a:headEnd type="none" w="med" len="med"/>
                      <a:tailEnd type="none" w="med" len="med"/>
                    </a:lnB>
                  </a:tcPr>
                </a:tc>
                <a:tc>
                  <a:txBody>
                    <a:bodyPr/>
                    <a:lstStyle/>
                    <a:p>
                      <a:pPr algn="ctr"/>
                      <a:endParaRPr lang="en-US" sz="1400"/>
                    </a:p>
                  </a:txBody>
                  <a:tcPr anchor="ctr">
                    <a:lnB w="12700" cap="flat" cmpd="sng" algn="ctr">
                      <a:solidFill>
                        <a:schemeClr val="tx1"/>
                      </a:solidFill>
                      <a:prstDash val="solid"/>
                      <a:round/>
                      <a:headEnd type="none" w="med" len="med"/>
                      <a:tailEnd type="none" w="med" len="med"/>
                    </a:lnB>
                  </a:tcPr>
                </a:tc>
                <a:tc>
                  <a:txBody>
                    <a:bodyPr/>
                    <a:lstStyle/>
                    <a:p>
                      <a:pPr algn="ctr"/>
                      <a:endParaRPr lang="en-US" sz="1400"/>
                    </a:p>
                  </a:txBody>
                  <a:tcPr anchor="ctr">
                    <a:lnB w="12700" cap="flat" cmpd="sng" algn="ctr">
                      <a:solidFill>
                        <a:schemeClr val="tx1"/>
                      </a:solidFill>
                      <a:prstDash val="solid"/>
                      <a:round/>
                      <a:headEnd type="none" w="med" len="med"/>
                      <a:tailEnd type="none" w="med" len="med"/>
                    </a:lnB>
                  </a:tcP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tc>
                  <a:txBody>
                    <a:bodyPr/>
                    <a:lstStyle/>
                    <a:p>
                      <a:pPr algn="ctr"/>
                      <a:endParaRPr lang="en-US" sz="1400"/>
                    </a:p>
                  </a:txBody>
                  <a:tcPr anchor="ctr"/>
                </a:tc>
                <a:extLst>
                  <a:ext uri="{0D108BD9-81ED-4DB2-BD59-A6C34878D82A}">
                    <a16:rowId xmlns:a16="http://schemas.microsoft.com/office/drawing/2014/main" val="4218029404"/>
                  </a:ext>
                </a:extLst>
              </a:tr>
              <a:tr h="339726">
                <a:tc>
                  <a:txBody>
                    <a:bodyPr/>
                    <a:lstStyle/>
                    <a:p>
                      <a:r>
                        <a:rPr lang="en-US" sz="1400" b="1"/>
                        <a:t>Total Points </a:t>
                      </a:r>
                    </a:p>
                  </a:txBody>
                  <a:tcPr>
                    <a:lnR w="12700" cap="flat" cmpd="sng" algn="ctr">
                      <a:solidFill>
                        <a:schemeClr val="tx1"/>
                      </a:solidFill>
                      <a:prstDash val="solid"/>
                      <a:round/>
                      <a:headEnd type="none" w="med" len="med"/>
                      <a:tailEnd type="none" w="med" len="med"/>
                    </a:lnR>
                    <a:solidFill>
                      <a:schemeClr val="bg1">
                        <a:lumMod val="75000"/>
                      </a:schemeClr>
                    </a:solidFill>
                  </a:tcPr>
                </a:tc>
                <a:tc>
                  <a:txBody>
                    <a:bodyPr/>
                    <a:lstStyle/>
                    <a:p>
                      <a:pPr algn="ctr"/>
                      <a:endParaRPr lang="en-US" sz="140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140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140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140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endParaRPr lang="en-US" sz="1400"/>
                    </a:p>
                  </a:txBody>
                  <a:tcPr anchor="ctr">
                    <a:lnL w="12700" cap="flat" cmpd="sng" algn="ctr">
                      <a:solidFill>
                        <a:schemeClr val="tx1"/>
                      </a:solidFill>
                      <a:prstDash val="solid"/>
                      <a:round/>
                      <a:headEnd type="none" w="med" len="med"/>
                      <a:tailEnd type="none" w="med" len="med"/>
                    </a:lnL>
                    <a:solidFill>
                      <a:schemeClr val="bg1">
                        <a:lumMod val="75000"/>
                      </a:schemeClr>
                    </a:solidFill>
                  </a:tcPr>
                </a:tc>
                <a:tc>
                  <a:txBody>
                    <a:bodyPr/>
                    <a:lstStyle/>
                    <a:p>
                      <a:pPr algn="ctr"/>
                      <a:endParaRPr lang="en-US" sz="1400"/>
                    </a:p>
                  </a:txBody>
                  <a:tcPr anchor="ctr">
                    <a:solidFill>
                      <a:schemeClr val="bg1">
                        <a:lumMod val="75000"/>
                      </a:schemeClr>
                    </a:solidFill>
                  </a:tcPr>
                </a:tc>
                <a:tc>
                  <a:txBody>
                    <a:bodyPr/>
                    <a:lstStyle/>
                    <a:p>
                      <a:pPr algn="ctr"/>
                      <a:endParaRPr lang="en-US" sz="1400"/>
                    </a:p>
                  </a:txBody>
                  <a:tcPr anchor="ctr">
                    <a:solidFill>
                      <a:schemeClr val="bg1">
                        <a:lumMod val="75000"/>
                      </a:schemeClr>
                    </a:solidFill>
                  </a:tcPr>
                </a:tc>
                <a:tc>
                  <a:txBody>
                    <a:bodyPr/>
                    <a:lstStyle/>
                    <a:p>
                      <a:pPr algn="ctr"/>
                      <a:endParaRPr lang="en-US" sz="1400"/>
                    </a:p>
                  </a:txBody>
                  <a:tcPr anchor="ctr">
                    <a:solidFill>
                      <a:schemeClr val="bg1">
                        <a:lumMod val="75000"/>
                      </a:schemeClr>
                    </a:solidFill>
                  </a:tcPr>
                </a:tc>
                <a:extLst>
                  <a:ext uri="{0D108BD9-81ED-4DB2-BD59-A6C34878D82A}">
                    <a16:rowId xmlns:a16="http://schemas.microsoft.com/office/drawing/2014/main" val="2358120976"/>
                  </a:ext>
                </a:extLst>
              </a:tr>
            </a:tbl>
          </a:graphicData>
        </a:graphic>
      </p:graphicFrame>
      <p:sp>
        <p:nvSpPr>
          <p:cNvPr id="20" name="TextBox 19">
            <a:extLst>
              <a:ext uri="{FF2B5EF4-FFF2-40B4-BE49-F238E27FC236}">
                <a16:creationId xmlns:a16="http://schemas.microsoft.com/office/drawing/2014/main" id="{AE135D9D-31EB-3197-09A8-D99237A69673}"/>
              </a:ext>
            </a:extLst>
          </p:cNvPr>
          <p:cNvSpPr txBox="1"/>
          <p:nvPr/>
        </p:nvSpPr>
        <p:spPr>
          <a:xfrm>
            <a:off x="6073870" y="5939558"/>
            <a:ext cx="5446064" cy="900246"/>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1050">
                <a:latin typeface="+mn-lt"/>
              </a:rPr>
              <a:t>Use table above to input your points earned in Closing the Gaps  in 2026 and your two lowest performing Racial/Ethnic Groups</a:t>
            </a:r>
            <a:endParaRPr lang="en-US" sz="1050">
              <a:solidFill>
                <a:srgbClr val="000000"/>
              </a:solidFill>
              <a:latin typeface="+mn-lt"/>
            </a:endParaRPr>
          </a:p>
          <a:p>
            <a:pPr marL="285750" indent="-285750" algn="l">
              <a:buFont typeface="Arial"/>
              <a:buChar char="•"/>
            </a:pPr>
            <a:r>
              <a:rPr lang="en-US" sz="1050">
                <a:latin typeface="+mn-lt"/>
              </a:rPr>
              <a:t>Data can be found on the Closing the Gaps tab of TXschools.gov under the Closing the Gaps Details header. </a:t>
            </a:r>
          </a:p>
          <a:p>
            <a:pPr marL="285750" indent="-285750" algn="l">
              <a:buFont typeface="Arial"/>
              <a:buChar char="•"/>
            </a:pPr>
            <a:r>
              <a:rPr lang="en-US" sz="1050" b="1">
                <a:latin typeface="+mn-lt"/>
                <a:ea typeface="Calibri"/>
                <a:cs typeface="Calibri"/>
              </a:rPr>
              <a:t>Schools can delete any columns that are not applicable based on school level </a:t>
            </a:r>
            <a:endParaRPr lang="en-US" sz="1050" b="1">
              <a:solidFill>
                <a:srgbClr val="000000"/>
              </a:solidFill>
              <a:latin typeface="+mn-lt"/>
            </a:endParaRPr>
          </a:p>
        </p:txBody>
      </p:sp>
    </p:spTree>
    <p:extLst>
      <p:ext uri="{BB962C8B-B14F-4D97-AF65-F5344CB8AC3E}">
        <p14:creationId xmlns:p14="http://schemas.microsoft.com/office/powerpoint/2010/main" val="4136376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C9DA5-95A0-B9EA-472B-E1039014E6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F11B67-CEC5-22E3-EFD0-CC98A2CF4CF0}"/>
              </a:ext>
            </a:extLst>
          </p:cNvPr>
          <p:cNvSpPr>
            <a:spLocks noGrp="1"/>
          </p:cNvSpPr>
          <p:nvPr>
            <p:ph type="ctrTitle"/>
          </p:nvPr>
        </p:nvSpPr>
        <p:spPr>
          <a:xfrm>
            <a:off x="1562595" y="2712854"/>
            <a:ext cx="9386446" cy="1440899"/>
          </a:xfrm>
        </p:spPr>
        <p:txBody>
          <a:bodyPr anchor="ctr"/>
          <a:lstStyle/>
          <a:p>
            <a:r>
              <a:rPr lang="en-US"/>
              <a:t>Local Comparisons and Context</a:t>
            </a:r>
          </a:p>
        </p:txBody>
      </p:sp>
    </p:spTree>
    <p:extLst>
      <p:ext uri="{BB962C8B-B14F-4D97-AF65-F5344CB8AC3E}">
        <p14:creationId xmlns:p14="http://schemas.microsoft.com/office/powerpoint/2010/main" val="3623162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91E1-CBDA-F3E5-37D3-C253DF0B0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8A33B-2B87-A4ED-B90C-553709FC9F01}"/>
              </a:ext>
            </a:extLst>
          </p:cNvPr>
          <p:cNvSpPr>
            <a:spLocks noGrp="1"/>
          </p:cNvSpPr>
          <p:nvPr>
            <p:ph type="title"/>
          </p:nvPr>
        </p:nvSpPr>
        <p:spPr>
          <a:xfrm>
            <a:off x="318134" y="27622"/>
            <a:ext cx="11555730" cy="553998"/>
          </a:xfrm>
        </p:spPr>
        <p:txBody>
          <a:bodyPr wrap="square" lIns="0" tIns="0" rIns="0" bIns="0" anchor="t">
            <a:spAutoFit/>
          </a:bodyPr>
          <a:lstStyle/>
          <a:p>
            <a:r>
              <a:rPr lang="en-US" sz="3600" b="1">
                <a:ea typeface="Calibri Light"/>
              </a:rPr>
              <a:t>Analytics Tools on TXschools.gov</a:t>
            </a:r>
          </a:p>
        </p:txBody>
      </p:sp>
      <p:pic>
        <p:nvPicPr>
          <p:cNvPr id="7" name="Picture 6" descr="The image shows a blue profile layout with tabs for performance, finance, tools and reports, compare, and school profile.&#10;">
            <a:extLst>
              <a:ext uri="{FF2B5EF4-FFF2-40B4-BE49-F238E27FC236}">
                <a16:creationId xmlns:a16="http://schemas.microsoft.com/office/drawing/2014/main" id="{6F29EC09-806F-3B75-175F-B25401C757D4}"/>
              </a:ext>
            </a:extLst>
          </p:cNvPr>
          <p:cNvPicPr>
            <a:picLocks noChangeAspect="1"/>
          </p:cNvPicPr>
          <p:nvPr/>
        </p:nvPicPr>
        <p:blipFill>
          <a:blip r:embed="rId3"/>
          <a:stretch>
            <a:fillRect/>
          </a:stretch>
        </p:blipFill>
        <p:spPr>
          <a:xfrm>
            <a:off x="0" y="1244711"/>
            <a:ext cx="12192000" cy="945662"/>
          </a:xfrm>
          <a:prstGeom prst="rect">
            <a:avLst/>
          </a:prstGeom>
        </p:spPr>
      </p:pic>
      <p:sp>
        <p:nvSpPr>
          <p:cNvPr id="9" name="TextBox 8">
            <a:extLst>
              <a:ext uri="{FF2B5EF4-FFF2-40B4-BE49-F238E27FC236}">
                <a16:creationId xmlns:a16="http://schemas.microsoft.com/office/drawing/2014/main" id="{5AF0410B-9842-1CEB-8669-158014E422EC}"/>
              </a:ext>
              <a:ext uri="{C183D7F6-B498-43B3-948B-1728B52AA6E4}">
                <adec:decorative xmlns:adec="http://schemas.microsoft.com/office/drawing/2017/decorative" val="1"/>
              </a:ext>
            </a:extLst>
          </p:cNvPr>
          <p:cNvSpPr txBox="1"/>
          <p:nvPr/>
        </p:nvSpPr>
        <p:spPr>
          <a:xfrm>
            <a:off x="9812694" y="1196071"/>
            <a:ext cx="1041918" cy="513183"/>
          </a:xfrm>
          <a:prstGeom prst="rect">
            <a:avLst/>
          </a:prstGeom>
          <a:noFill/>
          <a:ln w="57150">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19" name="Picture 18" descr="The image is a comparison chart for three schools, detailing various performance metrics such as achievement, progress, growth, and graduation rates.&#10;">
            <a:extLst>
              <a:ext uri="{FF2B5EF4-FFF2-40B4-BE49-F238E27FC236}">
                <a16:creationId xmlns:a16="http://schemas.microsoft.com/office/drawing/2014/main" id="{BFCF3C30-740A-62FC-7EAD-8AD1DAA63B83}"/>
              </a:ext>
            </a:extLst>
          </p:cNvPr>
          <p:cNvPicPr>
            <a:picLocks noChangeAspect="1"/>
          </p:cNvPicPr>
          <p:nvPr/>
        </p:nvPicPr>
        <p:blipFill>
          <a:blip r:embed="rId4"/>
          <a:stretch>
            <a:fillRect/>
          </a:stretch>
        </p:blipFill>
        <p:spPr>
          <a:xfrm>
            <a:off x="164102" y="2239013"/>
            <a:ext cx="8011643" cy="4382112"/>
          </a:xfrm>
          <a:prstGeom prst="rect">
            <a:avLst/>
          </a:prstGeom>
        </p:spPr>
      </p:pic>
      <p:sp>
        <p:nvSpPr>
          <p:cNvPr id="11" name="TextBox 10">
            <a:extLst>
              <a:ext uri="{FF2B5EF4-FFF2-40B4-BE49-F238E27FC236}">
                <a16:creationId xmlns:a16="http://schemas.microsoft.com/office/drawing/2014/main" id="{F973B9F3-D315-92FF-C30D-47330E6DCDCC}"/>
              </a:ext>
            </a:extLst>
          </p:cNvPr>
          <p:cNvSpPr txBox="1"/>
          <p:nvPr/>
        </p:nvSpPr>
        <p:spPr>
          <a:xfrm>
            <a:off x="8354574" y="3231397"/>
            <a:ext cx="3063551" cy="923330"/>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latin typeface="Aptos"/>
              </a:rPr>
              <a:t>Compare tool provides side by side comparison of school or district reports </a:t>
            </a:r>
          </a:p>
        </p:txBody>
      </p:sp>
    </p:spTree>
    <p:extLst>
      <p:ext uri="{BB962C8B-B14F-4D97-AF65-F5344CB8AC3E}">
        <p14:creationId xmlns:p14="http://schemas.microsoft.com/office/powerpoint/2010/main" val="3139272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52B24-89AB-456B-0202-0E00183E8E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19086-178B-0B31-87A1-2E1D4010424C}"/>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Within District School Comparisons</a:t>
            </a:r>
            <a:endParaRPr lang="en-US"/>
          </a:p>
        </p:txBody>
      </p:sp>
      <p:sp>
        <p:nvSpPr>
          <p:cNvPr id="5" name="TextBox 4">
            <a:extLst>
              <a:ext uri="{FF2B5EF4-FFF2-40B4-BE49-F238E27FC236}">
                <a16:creationId xmlns:a16="http://schemas.microsoft.com/office/drawing/2014/main" id="{5425C203-8968-0A0D-77E6-B873F0A26CE8}"/>
              </a:ext>
            </a:extLst>
          </p:cNvPr>
          <p:cNvSpPr txBox="1"/>
          <p:nvPr/>
        </p:nvSpPr>
        <p:spPr>
          <a:xfrm>
            <a:off x="8936179" y="1251276"/>
            <a:ext cx="2745538" cy="1954381"/>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Use this space to snip a picture of the compare tool for multiple schools across your district </a:t>
            </a:r>
          </a:p>
          <a:p>
            <a:pPr marL="171450" indent="-171450" algn="l">
              <a:buFont typeface="Arial" panose="020B0604020202020204" pitchFamily="34" charset="0"/>
              <a:buChar char="•"/>
            </a:pPr>
            <a:r>
              <a:rPr lang="en-US" sz="1100">
                <a:solidFill>
                  <a:srgbClr val="000000"/>
                </a:solidFill>
              </a:rPr>
              <a:t>Once you are on the profile page for your one of your school  TXschools.gov,  click "Compare" on the right hand side </a:t>
            </a:r>
          </a:p>
          <a:p>
            <a:pPr marL="171450" indent="-171450" algn="l">
              <a:buFont typeface="Arial" panose="020B0604020202020204" pitchFamily="34" charset="0"/>
              <a:buChar char="•"/>
            </a:pPr>
            <a:r>
              <a:rPr lang="en-US" sz="1100">
                <a:solidFill>
                  <a:srgbClr val="000000"/>
                </a:solidFill>
              </a:rPr>
              <a:t>Use the drop down blue boxes to select three schools </a:t>
            </a:r>
          </a:p>
          <a:p>
            <a:pPr marL="171450" indent="-171450" algn="l">
              <a:buFont typeface="Arial" panose="020B0604020202020204" pitchFamily="34" charset="0"/>
              <a:buChar char="•"/>
            </a:pPr>
            <a:r>
              <a:rPr lang="en-US" sz="1100">
                <a:solidFill>
                  <a:srgbClr val="000000"/>
                </a:solidFill>
              </a:rPr>
              <a:t>Note- for smaller districts, you can use this tool with &lt;3 schools</a:t>
            </a:r>
          </a:p>
        </p:txBody>
      </p:sp>
      <p:sp>
        <p:nvSpPr>
          <p:cNvPr id="4" name="Star: 5 Points 3">
            <a:extLst>
              <a:ext uri="{FF2B5EF4-FFF2-40B4-BE49-F238E27FC236}">
                <a16:creationId xmlns:a16="http://schemas.microsoft.com/office/drawing/2014/main" id="{5A2F1224-BA9A-4B07-F885-7F01C6A0FEEA}"/>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90986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4E3CD-FB86-45E8-11C7-698C7EB5B2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5D69F-7774-9986-3D9F-00163BD91939}"/>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Campus Comparison Groups</a:t>
            </a:r>
            <a:endParaRPr lang="en-US"/>
          </a:p>
        </p:txBody>
      </p:sp>
      <p:pic>
        <p:nvPicPr>
          <p:cNvPr id="5" name="Picture 4" descr="A table displays a comparison of various high schools, including their total student populations, percentage of economically disadvantaged students, and their performance in different academic areas, for the years 2019 to 2026.&#10;&#10;">
            <a:extLst>
              <a:ext uri="{FF2B5EF4-FFF2-40B4-BE49-F238E27FC236}">
                <a16:creationId xmlns:a16="http://schemas.microsoft.com/office/drawing/2014/main" id="{221CB6D2-3F70-88F5-3030-8F6FCE92EB0D}"/>
              </a:ext>
            </a:extLst>
          </p:cNvPr>
          <p:cNvPicPr>
            <a:picLocks noChangeAspect="1"/>
          </p:cNvPicPr>
          <p:nvPr/>
        </p:nvPicPr>
        <p:blipFill>
          <a:blip r:embed="rId3"/>
          <a:stretch>
            <a:fillRect/>
          </a:stretch>
        </p:blipFill>
        <p:spPr>
          <a:xfrm>
            <a:off x="187726" y="1183793"/>
            <a:ext cx="4898079" cy="4490413"/>
          </a:xfrm>
          <a:prstGeom prst="rect">
            <a:avLst/>
          </a:prstGeom>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C2FE6712-BC23-72A7-99A2-FABE2F6A7C93}"/>
              </a:ext>
            </a:extLst>
          </p:cNvPr>
          <p:cNvSpPr txBox="1"/>
          <p:nvPr/>
        </p:nvSpPr>
        <p:spPr>
          <a:xfrm>
            <a:off x="5254588" y="1245243"/>
            <a:ext cx="3250456" cy="120032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latin typeface="Aptos"/>
                <a:hlinkClick r:id="rId4"/>
              </a:rPr>
              <a:t>Campus comparison groups </a:t>
            </a:r>
            <a:r>
              <a:rPr kumimoji="0" lang="en-US" sz="1800" b="1" i="0" u="none" strike="noStrike" kern="0" cap="none" spc="0" normalizeH="0" baseline="0" noProof="0">
                <a:ln>
                  <a:noFill/>
                </a:ln>
                <a:solidFill>
                  <a:sysClr val="windowText" lastClr="000000"/>
                </a:solidFill>
                <a:effectLst/>
                <a:uLnTx/>
                <a:uFillTx/>
                <a:latin typeface="Aptos"/>
              </a:rPr>
              <a:t>are groups of schools across the state with similar demographic profiles  </a:t>
            </a:r>
          </a:p>
        </p:txBody>
      </p:sp>
      <p:sp>
        <p:nvSpPr>
          <p:cNvPr id="9" name="TextBox 8">
            <a:extLst>
              <a:ext uri="{FF2B5EF4-FFF2-40B4-BE49-F238E27FC236}">
                <a16:creationId xmlns:a16="http://schemas.microsoft.com/office/drawing/2014/main" id="{BF0E9759-BD96-DDD9-03CA-52703D20A77C}"/>
              </a:ext>
            </a:extLst>
          </p:cNvPr>
          <p:cNvSpPr txBox="1"/>
          <p:nvPr/>
        </p:nvSpPr>
        <p:spPr>
          <a:xfrm>
            <a:off x="8288210" y="3157431"/>
            <a:ext cx="3250456" cy="1200329"/>
          </a:xfrm>
          <a:prstGeom prst="rect">
            <a:avLst/>
          </a:prstGeom>
          <a:solidFill>
            <a:schemeClr val="bg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latin typeface="Aptos"/>
              </a:rPr>
              <a:t>Schools in the top 25% on certain indicators within their campus comparison groups earn distinctions</a:t>
            </a:r>
          </a:p>
        </p:txBody>
      </p:sp>
      <p:pic>
        <p:nvPicPr>
          <p:cNvPr id="6" name="Picture 5" descr="A snip of distinction designations received for a campus ">
            <a:extLst>
              <a:ext uri="{FF2B5EF4-FFF2-40B4-BE49-F238E27FC236}">
                <a16:creationId xmlns:a16="http://schemas.microsoft.com/office/drawing/2014/main" id="{384D7B42-B1B9-A80E-B4DD-9E34C25AD72E}"/>
              </a:ext>
            </a:extLst>
          </p:cNvPr>
          <p:cNvPicPr>
            <a:picLocks noChangeAspect="1"/>
          </p:cNvPicPr>
          <p:nvPr/>
        </p:nvPicPr>
        <p:blipFill>
          <a:blip r:embed="rId5"/>
          <a:stretch>
            <a:fillRect/>
          </a:stretch>
        </p:blipFill>
        <p:spPr>
          <a:xfrm>
            <a:off x="2242868" y="4460976"/>
            <a:ext cx="9848491" cy="2393027"/>
          </a:xfrm>
          <a:prstGeom prst="rect">
            <a:avLst/>
          </a:prstGeom>
        </p:spPr>
      </p:pic>
    </p:spTree>
    <p:extLst>
      <p:ext uri="{BB962C8B-B14F-4D97-AF65-F5344CB8AC3E}">
        <p14:creationId xmlns:p14="http://schemas.microsoft.com/office/powerpoint/2010/main" val="828669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03D90-C5FE-86A6-8253-B90721BA7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C5A132-D1C3-6378-7C60-B4ADC3FA4A47}"/>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Our Campus Comparison Group</a:t>
            </a:r>
            <a:endParaRPr lang="en-US"/>
          </a:p>
        </p:txBody>
      </p:sp>
      <p:sp>
        <p:nvSpPr>
          <p:cNvPr id="5" name="TextBox 4">
            <a:extLst>
              <a:ext uri="{FF2B5EF4-FFF2-40B4-BE49-F238E27FC236}">
                <a16:creationId xmlns:a16="http://schemas.microsoft.com/office/drawing/2014/main" id="{59E42731-5B4A-403F-51EE-77A0CA312DD3}"/>
              </a:ext>
            </a:extLst>
          </p:cNvPr>
          <p:cNvSpPr txBox="1"/>
          <p:nvPr/>
        </p:nvSpPr>
        <p:spPr>
          <a:xfrm>
            <a:off x="8936179" y="1251276"/>
            <a:ext cx="2745538" cy="2800767"/>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Use this space to snip a picture of the compare tools for comparison group schools</a:t>
            </a:r>
            <a:endParaRPr lang="en-US" sz="1100">
              <a:solidFill>
                <a:srgbClr val="000000"/>
              </a:solidFill>
            </a:endParaRPr>
          </a:p>
          <a:p>
            <a:pPr marL="171450" indent="-171450" algn="l">
              <a:buFont typeface="Arial" panose="020B0604020202020204" pitchFamily="34" charset="0"/>
              <a:buChar char="•"/>
            </a:pPr>
            <a:r>
              <a:rPr lang="en-US" sz="1100">
                <a:solidFill>
                  <a:srgbClr val="000000"/>
                </a:solidFill>
                <a:hlinkClick r:id="rId3"/>
              </a:rPr>
              <a:t> Accountability Reports</a:t>
            </a:r>
            <a:r>
              <a:rPr lang="en-US" sz="1100">
                <a:solidFill>
                  <a:srgbClr val="000000"/>
                </a:solidFill>
              </a:rPr>
              <a:t> contains campus comparison groups.  Change "report level" to see comparison groups across your district (recommend to change excel output for district reports)  </a:t>
            </a:r>
          </a:p>
          <a:p>
            <a:pPr marL="171450" indent="-171450" algn="l">
              <a:buFont typeface="Arial" panose="020B0604020202020204" pitchFamily="34" charset="0"/>
              <a:buChar char="•"/>
            </a:pPr>
            <a:r>
              <a:rPr lang="en-US" sz="1100">
                <a:solidFill>
                  <a:srgbClr val="000000"/>
                </a:solidFill>
              </a:rPr>
              <a:t>Once you are on the profile page for your one of your schools on TXschools.gov,  click "Compare" on the right hand side </a:t>
            </a:r>
          </a:p>
          <a:p>
            <a:pPr marL="171450" indent="-171450" algn="l">
              <a:buFont typeface="Arial" panose="020B0604020202020204" pitchFamily="34" charset="0"/>
              <a:buChar char="•"/>
            </a:pPr>
            <a:r>
              <a:rPr lang="en-US" sz="1100">
                <a:solidFill>
                  <a:srgbClr val="000000"/>
                </a:solidFill>
              </a:rPr>
              <a:t>Use the drop down blue boxes to select three schools in your campus comparison group</a:t>
            </a:r>
          </a:p>
        </p:txBody>
      </p:sp>
      <p:sp>
        <p:nvSpPr>
          <p:cNvPr id="4" name="Star: 5 Points 3">
            <a:extLst>
              <a:ext uri="{FF2B5EF4-FFF2-40B4-BE49-F238E27FC236}">
                <a16:creationId xmlns:a16="http://schemas.microsoft.com/office/drawing/2014/main" id="{7E8E4F23-0B94-CF08-393A-35C73C086A06}"/>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1632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704A4-7583-968E-BDDA-9B43F42B7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B66BB-D2AB-1E85-F121-4D27DFED47AB}"/>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Campus Distinction Designations</a:t>
            </a:r>
            <a:endParaRPr lang="en-US"/>
          </a:p>
        </p:txBody>
      </p:sp>
      <p:pic>
        <p:nvPicPr>
          <p:cNvPr id="10" name="Picture 9" descr="The image is a table displaying various academic indicators for a school district, showing percentages for attendance, student learning growth, performance levels, AP/IB participation, and SAT/ACT scores, along with a summary of district performance against a high school distinction target.&#10;">
            <a:extLst>
              <a:ext uri="{FF2B5EF4-FFF2-40B4-BE49-F238E27FC236}">
                <a16:creationId xmlns:a16="http://schemas.microsoft.com/office/drawing/2014/main" id="{F6DC3484-54EA-FB4D-685A-D110D074457C}"/>
              </a:ext>
            </a:extLst>
          </p:cNvPr>
          <p:cNvPicPr>
            <a:picLocks noChangeAspect="1"/>
          </p:cNvPicPr>
          <p:nvPr/>
        </p:nvPicPr>
        <p:blipFill>
          <a:blip r:embed="rId3"/>
          <a:stretch>
            <a:fillRect/>
          </a:stretch>
        </p:blipFill>
        <p:spPr>
          <a:xfrm>
            <a:off x="1637529" y="1285109"/>
            <a:ext cx="5449060" cy="5163271"/>
          </a:xfrm>
          <a:prstGeom prst="rect">
            <a:avLst/>
          </a:prstGeom>
        </p:spPr>
      </p:pic>
      <p:pic>
        <p:nvPicPr>
          <p:cNvPr id="6" name="Picture 5" descr="A blue and white sign with white text&#10;for academic achievement distinction">
            <a:extLst>
              <a:ext uri="{FF2B5EF4-FFF2-40B4-BE49-F238E27FC236}">
                <a16:creationId xmlns:a16="http://schemas.microsoft.com/office/drawing/2014/main" id="{5D56694A-A4DE-A3A8-CCAA-B4E58DBDEB23}"/>
              </a:ext>
            </a:extLst>
          </p:cNvPr>
          <p:cNvPicPr>
            <a:picLocks noChangeAspect="1"/>
          </p:cNvPicPr>
          <p:nvPr/>
        </p:nvPicPr>
        <p:blipFill>
          <a:blip r:embed="rId4"/>
          <a:stretch>
            <a:fillRect/>
          </a:stretch>
        </p:blipFill>
        <p:spPr>
          <a:xfrm>
            <a:off x="7960512" y="2039498"/>
            <a:ext cx="2448039" cy="2779004"/>
          </a:xfrm>
          <a:prstGeom prst="rect">
            <a:avLst/>
          </a:prstGeom>
          <a:ln>
            <a:solidFill>
              <a:srgbClr val="4472C4"/>
            </a:solidFill>
          </a:ln>
        </p:spPr>
      </p:pic>
    </p:spTree>
    <p:extLst>
      <p:ext uri="{BB962C8B-B14F-4D97-AF65-F5344CB8AC3E}">
        <p14:creationId xmlns:p14="http://schemas.microsoft.com/office/powerpoint/2010/main" val="38922087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7AD03-051A-B17D-EFEE-E58FE9BD7C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BE2B83-281D-73DE-5AD3-04B8B5F3DD32}"/>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Our Campus Distinction Designations</a:t>
            </a:r>
            <a:endParaRPr lang="en-US"/>
          </a:p>
        </p:txBody>
      </p:sp>
      <p:sp>
        <p:nvSpPr>
          <p:cNvPr id="5" name="TextBox 4">
            <a:extLst>
              <a:ext uri="{FF2B5EF4-FFF2-40B4-BE49-F238E27FC236}">
                <a16:creationId xmlns:a16="http://schemas.microsoft.com/office/drawing/2014/main" id="{874D6F92-3585-9C2E-85E5-213D2D967201}"/>
              </a:ext>
            </a:extLst>
          </p:cNvPr>
          <p:cNvSpPr txBox="1"/>
          <p:nvPr/>
        </p:nvSpPr>
        <p:spPr>
          <a:xfrm>
            <a:off x="8936179" y="1251276"/>
            <a:ext cx="2745538" cy="1785104"/>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100"/>
              <a:t>You can find which distinctions your school earned at the bottom of the accountability overview page.  </a:t>
            </a:r>
          </a:p>
          <a:p>
            <a:pPr marL="171450" indent="-171450" algn="l">
              <a:buFont typeface="Arial" panose="020B0604020202020204" pitchFamily="34" charset="0"/>
              <a:buChar char="•"/>
            </a:pPr>
            <a:r>
              <a:rPr lang="en-US" sz="1100">
                <a:solidFill>
                  <a:srgbClr val="000000"/>
                </a:solidFill>
              </a:rPr>
              <a:t>To find your distinction summaries (example on previous slide), you will need to click on 2025-2026, which will open up your accountability reports. </a:t>
            </a:r>
          </a:p>
          <a:p>
            <a:pPr marL="171450" indent="-171450" algn="l">
              <a:buFont typeface="Arial" panose="020B0604020202020204" pitchFamily="34" charset="0"/>
              <a:buChar char="•"/>
            </a:pPr>
            <a:r>
              <a:rPr lang="en-US" sz="1100">
                <a:solidFill>
                  <a:srgbClr val="000000"/>
                </a:solidFill>
              </a:rPr>
              <a:t>From there, select distinction summary to celebrate distinctions earned, set goals for next year, </a:t>
            </a:r>
            <a:r>
              <a:rPr lang="en-US" sz="1100" err="1">
                <a:solidFill>
                  <a:srgbClr val="000000"/>
                </a:solidFill>
              </a:rPr>
              <a:t>etc</a:t>
            </a:r>
            <a:r>
              <a:rPr lang="en-US" sz="1100">
                <a:solidFill>
                  <a:srgbClr val="000000"/>
                </a:solidFill>
              </a:rPr>
              <a:t> </a:t>
            </a:r>
          </a:p>
        </p:txBody>
      </p:sp>
      <p:sp>
        <p:nvSpPr>
          <p:cNvPr id="4" name="Star: 5 Points 3">
            <a:extLst>
              <a:ext uri="{FF2B5EF4-FFF2-40B4-BE49-F238E27FC236}">
                <a16:creationId xmlns:a16="http://schemas.microsoft.com/office/drawing/2014/main" id="{282087E7-2D09-0325-59AA-4772F1A90A7C}"/>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1251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92B5-0B73-7594-D1F5-1E5B110D0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1B68E8-3D44-4450-A2FD-01EBF4C678D2}"/>
              </a:ext>
            </a:extLst>
          </p:cNvPr>
          <p:cNvSpPr>
            <a:spLocks noGrp="1"/>
          </p:cNvSpPr>
          <p:nvPr>
            <p:ph type="title"/>
          </p:nvPr>
        </p:nvSpPr>
        <p:spPr>
          <a:xfrm>
            <a:off x="285469" y="96499"/>
            <a:ext cx="10250362" cy="751350"/>
          </a:xfrm>
        </p:spPr>
        <p:txBody>
          <a:bodyPr wrap="square" lIns="0" tIns="0" rIns="0" bIns="0" anchor="t">
            <a:noAutofit/>
          </a:bodyPr>
          <a:lstStyle/>
          <a:p>
            <a:r>
              <a:rPr lang="en-US" sz="4000" b="1">
                <a:ea typeface="Calibri Light"/>
              </a:rPr>
              <a:t>Other Analytic Tools</a:t>
            </a:r>
            <a:endParaRPr lang="en-US"/>
          </a:p>
        </p:txBody>
      </p:sp>
      <p:pic>
        <p:nvPicPr>
          <p:cNvPr id="3" name="Picture 2" descr="A snip of analytics tools ">
            <a:extLst>
              <a:ext uri="{FF2B5EF4-FFF2-40B4-BE49-F238E27FC236}">
                <a16:creationId xmlns:a16="http://schemas.microsoft.com/office/drawing/2014/main" id="{77AE3C7E-F46A-9075-FAFF-8A1D29EF3FC9}"/>
              </a:ext>
            </a:extLst>
          </p:cNvPr>
          <p:cNvPicPr>
            <a:picLocks noChangeAspect="1"/>
          </p:cNvPicPr>
          <p:nvPr/>
        </p:nvPicPr>
        <p:blipFill>
          <a:blip r:embed="rId3"/>
          <a:stretch>
            <a:fillRect/>
          </a:stretch>
        </p:blipFill>
        <p:spPr>
          <a:xfrm>
            <a:off x="928777" y="1263051"/>
            <a:ext cx="9975012" cy="5180163"/>
          </a:xfrm>
          <a:prstGeom prst="rect">
            <a:avLst/>
          </a:prstGeom>
        </p:spPr>
      </p:pic>
    </p:spTree>
    <p:extLst>
      <p:ext uri="{BB962C8B-B14F-4D97-AF65-F5344CB8AC3E}">
        <p14:creationId xmlns:p14="http://schemas.microsoft.com/office/powerpoint/2010/main" val="803456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A430C-5559-B838-1B12-FF912E6D0C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AD1B3C-ED4A-CCC7-4F28-F6D4FB0CC06C}"/>
              </a:ext>
            </a:extLst>
          </p:cNvPr>
          <p:cNvSpPr>
            <a:spLocks noGrp="1"/>
          </p:cNvSpPr>
          <p:nvPr>
            <p:ph type="ctrTitle"/>
          </p:nvPr>
        </p:nvSpPr>
        <p:spPr>
          <a:xfrm>
            <a:off x="1562595" y="2712854"/>
            <a:ext cx="9386446" cy="1440899"/>
          </a:xfrm>
        </p:spPr>
        <p:txBody>
          <a:bodyPr anchor="ctr"/>
          <a:lstStyle/>
          <a:p>
            <a:r>
              <a:rPr lang="en-US" sz="4700"/>
              <a:t>Summary, Reflection, and Next Steps</a:t>
            </a:r>
          </a:p>
        </p:txBody>
      </p:sp>
    </p:spTree>
    <p:extLst>
      <p:ext uri="{BB962C8B-B14F-4D97-AF65-F5344CB8AC3E}">
        <p14:creationId xmlns:p14="http://schemas.microsoft.com/office/powerpoint/2010/main" val="3046097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60B77-C667-FF7F-9E48-7340C55EBC79}"/>
              </a:ext>
            </a:extLst>
          </p:cNvPr>
          <p:cNvSpPr>
            <a:spLocks noGrp="1"/>
          </p:cNvSpPr>
          <p:nvPr>
            <p:ph type="title"/>
          </p:nvPr>
        </p:nvSpPr>
        <p:spPr>
          <a:xfrm>
            <a:off x="318134" y="27622"/>
            <a:ext cx="11555730" cy="677108"/>
          </a:xfrm>
        </p:spPr>
        <p:txBody>
          <a:bodyPr wrap="square" lIns="0" tIns="0" rIns="0" bIns="0" anchor="t">
            <a:spAutoFit/>
          </a:bodyPr>
          <a:lstStyle/>
          <a:p>
            <a:r>
              <a:rPr lang="en-US" sz="4400" b="1">
                <a:ea typeface="Calibri Light"/>
              </a:rPr>
              <a:t>Overall Performance Results: 2026 </a:t>
            </a:r>
          </a:p>
        </p:txBody>
      </p:sp>
      <p:pic>
        <p:nvPicPr>
          <p:cNvPr id="4" name="Picture 3" descr="Banner with 3 domains ">
            <a:extLst>
              <a:ext uri="{FF2B5EF4-FFF2-40B4-BE49-F238E27FC236}">
                <a16:creationId xmlns:a16="http://schemas.microsoft.com/office/drawing/2014/main" id="{221B5A1A-4550-D4D3-198E-F8F32BDA8DEB}"/>
              </a:ext>
            </a:extLst>
          </p:cNvPr>
          <p:cNvPicPr>
            <a:picLocks noChangeAspect="1"/>
          </p:cNvPicPr>
          <p:nvPr/>
        </p:nvPicPr>
        <p:blipFill>
          <a:blip r:embed="rId3"/>
          <a:stretch>
            <a:fillRect/>
          </a:stretch>
        </p:blipFill>
        <p:spPr>
          <a:xfrm>
            <a:off x="0" y="1596817"/>
            <a:ext cx="12192000" cy="524558"/>
          </a:xfrm>
          <a:prstGeom prst="rect">
            <a:avLst/>
          </a:prstGeom>
        </p:spPr>
      </p:pic>
      <p:sp>
        <p:nvSpPr>
          <p:cNvPr id="6" name="Star: 5 Points 5">
            <a:extLst>
              <a:ext uri="{FF2B5EF4-FFF2-40B4-BE49-F238E27FC236}">
                <a16:creationId xmlns:a16="http://schemas.microsoft.com/office/drawing/2014/main" id="{8A3531E4-1BF3-EE57-EA87-1D7C47384A99}"/>
              </a:ext>
              <a:ext uri="{C183D7F6-B498-43B3-948B-1728B52AA6E4}">
                <adec:decorative xmlns:adec="http://schemas.microsoft.com/office/drawing/2017/decorative" val="1"/>
              </a:ext>
            </a:extLst>
          </p:cNvPr>
          <p:cNvSpPr/>
          <p:nvPr/>
        </p:nvSpPr>
        <p:spPr>
          <a:xfrm>
            <a:off x="95250" y="645710"/>
            <a:ext cx="776663" cy="756389"/>
          </a:xfrm>
          <a:prstGeom prst="star5">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D5BC1EA-7AEA-0D94-9CB5-709130D3161A}"/>
              </a:ext>
            </a:extLst>
          </p:cNvPr>
          <p:cNvSpPr txBox="1"/>
          <p:nvPr/>
        </p:nvSpPr>
        <p:spPr>
          <a:xfrm>
            <a:off x="-256" y="2119089"/>
            <a:ext cx="3964235" cy="156966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____ out of 100</a:t>
            </a:r>
          </a:p>
          <a:p>
            <a:pPr algn="ctr"/>
            <a:endParaRPr lang="en-US" sz="3200" b="1">
              <a:ea typeface="Calibri"/>
              <a:cs typeface="Calibri"/>
            </a:endParaRPr>
          </a:p>
          <a:p>
            <a:pPr algn="ctr"/>
            <a:endParaRPr lang="en-US" sz="3200" b="1">
              <a:ea typeface="Calibri"/>
              <a:cs typeface="Calibri"/>
            </a:endParaRPr>
          </a:p>
        </p:txBody>
      </p:sp>
      <p:sp>
        <p:nvSpPr>
          <p:cNvPr id="9" name="TextBox 8">
            <a:extLst>
              <a:ext uri="{FF2B5EF4-FFF2-40B4-BE49-F238E27FC236}">
                <a16:creationId xmlns:a16="http://schemas.microsoft.com/office/drawing/2014/main" id="{66DD8495-44E2-7BBB-0FBC-7BA99B860CEE}"/>
              </a:ext>
            </a:extLst>
          </p:cNvPr>
          <p:cNvSpPr txBox="1"/>
          <p:nvPr/>
        </p:nvSpPr>
        <p:spPr>
          <a:xfrm>
            <a:off x="4112707" y="2119088"/>
            <a:ext cx="3964235" cy="156966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____ out of 100</a:t>
            </a:r>
          </a:p>
          <a:p>
            <a:pPr algn="ctr"/>
            <a:endParaRPr lang="en-US" sz="3200" b="1">
              <a:ea typeface="Calibri"/>
              <a:cs typeface="Calibri"/>
            </a:endParaRPr>
          </a:p>
          <a:p>
            <a:pPr algn="ctr"/>
            <a:endParaRPr lang="en-US" sz="3200" b="1">
              <a:ea typeface="Calibri"/>
              <a:cs typeface="Calibri"/>
            </a:endParaRPr>
          </a:p>
        </p:txBody>
      </p:sp>
      <p:sp>
        <p:nvSpPr>
          <p:cNvPr id="10" name="TextBox 9">
            <a:extLst>
              <a:ext uri="{FF2B5EF4-FFF2-40B4-BE49-F238E27FC236}">
                <a16:creationId xmlns:a16="http://schemas.microsoft.com/office/drawing/2014/main" id="{8C2E83F3-D65E-2619-6E8C-32D6B968EAC7}"/>
              </a:ext>
            </a:extLst>
          </p:cNvPr>
          <p:cNvSpPr txBox="1"/>
          <p:nvPr/>
        </p:nvSpPr>
        <p:spPr>
          <a:xfrm>
            <a:off x="8225672" y="2119089"/>
            <a:ext cx="3964235" cy="1569660"/>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____ out of 100</a:t>
            </a:r>
          </a:p>
          <a:p>
            <a:pPr algn="ctr"/>
            <a:endParaRPr lang="en-US" sz="3200" b="1">
              <a:ea typeface="Calibri"/>
              <a:cs typeface="Calibri"/>
            </a:endParaRPr>
          </a:p>
          <a:p>
            <a:pPr algn="ctr"/>
            <a:endParaRPr lang="en-US" sz="3200" b="1">
              <a:ea typeface="Calibri"/>
              <a:cs typeface="Calibri"/>
            </a:endParaRPr>
          </a:p>
        </p:txBody>
      </p:sp>
      <p:sp>
        <p:nvSpPr>
          <p:cNvPr id="12" name="object 12">
            <a:extLst>
              <a:ext uri="{FF2B5EF4-FFF2-40B4-BE49-F238E27FC236}">
                <a16:creationId xmlns:a16="http://schemas.microsoft.com/office/drawing/2014/main" id="{BA480965-40BB-A27E-F56E-104F8F22BCC0}"/>
              </a:ext>
            </a:extLst>
          </p:cNvPr>
          <p:cNvSpPr txBox="1"/>
          <p:nvPr/>
        </p:nvSpPr>
        <p:spPr>
          <a:xfrm>
            <a:off x="92037" y="3955400"/>
            <a:ext cx="4600575" cy="533400"/>
          </a:xfrm>
          <a:prstGeom prst="rect">
            <a:avLst/>
          </a:prstGeom>
          <a:solidFill>
            <a:srgbClr val="002069"/>
          </a:solidFill>
          <a:ln w="38100">
            <a:solidFill>
              <a:srgbClr val="06365D"/>
            </a:solidFill>
          </a:ln>
        </p:spPr>
        <p:txBody>
          <a:bodyPr vert="horz" wrap="square" lIns="0" tIns="41910" rIns="0" bIns="0" rtlCol="0">
            <a:spAutoFit/>
          </a:bodyPr>
          <a:lstStyle/>
          <a:p>
            <a:pPr marL="100965">
              <a:lnSpc>
                <a:spcPct val="100000"/>
              </a:lnSpc>
              <a:spcBef>
                <a:spcPts val="330"/>
              </a:spcBef>
            </a:pPr>
            <a:r>
              <a:rPr sz="2000" b="1">
                <a:solidFill>
                  <a:srgbClr val="FFFFFF"/>
                </a:solidFill>
                <a:latin typeface="Calibri"/>
                <a:cs typeface="Calibri"/>
              </a:rPr>
              <a:t>Better</a:t>
            </a:r>
            <a:r>
              <a:rPr sz="2000" b="1" spc="25">
                <a:solidFill>
                  <a:srgbClr val="FFFFFF"/>
                </a:solidFill>
                <a:latin typeface="Calibri"/>
                <a:cs typeface="Calibri"/>
              </a:rPr>
              <a:t> </a:t>
            </a:r>
            <a:r>
              <a:rPr sz="2000" b="1">
                <a:solidFill>
                  <a:srgbClr val="FFFFFF"/>
                </a:solidFill>
                <a:latin typeface="Calibri"/>
                <a:cs typeface="Calibri"/>
              </a:rPr>
              <a:t>of</a:t>
            </a:r>
            <a:r>
              <a:rPr sz="2000" b="1" spc="25">
                <a:solidFill>
                  <a:srgbClr val="FFFFFF"/>
                </a:solidFill>
                <a:latin typeface="Calibri"/>
                <a:cs typeface="Calibri"/>
              </a:rPr>
              <a:t> </a:t>
            </a:r>
            <a:r>
              <a:rPr sz="2000" b="1">
                <a:solidFill>
                  <a:srgbClr val="FFFFFF"/>
                </a:solidFill>
                <a:latin typeface="Calibri"/>
                <a:cs typeface="Calibri"/>
              </a:rPr>
              <a:t>Achievement</a:t>
            </a:r>
            <a:r>
              <a:rPr sz="2000" b="1" spc="-125">
                <a:solidFill>
                  <a:srgbClr val="FFFFFF"/>
                </a:solidFill>
                <a:latin typeface="Calibri"/>
                <a:cs typeface="Calibri"/>
              </a:rPr>
              <a:t> </a:t>
            </a:r>
            <a:r>
              <a:rPr sz="2000" b="1">
                <a:solidFill>
                  <a:srgbClr val="FFFFFF"/>
                </a:solidFill>
                <a:latin typeface="Calibri"/>
                <a:cs typeface="Calibri"/>
              </a:rPr>
              <a:t>or</a:t>
            </a:r>
            <a:r>
              <a:rPr sz="2000" b="1" spc="25">
                <a:solidFill>
                  <a:srgbClr val="FFFFFF"/>
                </a:solidFill>
                <a:latin typeface="Calibri"/>
                <a:cs typeface="Calibri"/>
              </a:rPr>
              <a:t> </a:t>
            </a:r>
            <a:r>
              <a:rPr sz="2000" b="1">
                <a:solidFill>
                  <a:srgbClr val="FFFFFF"/>
                </a:solidFill>
                <a:latin typeface="Calibri"/>
                <a:cs typeface="Calibri"/>
              </a:rPr>
              <a:t>Progress:</a:t>
            </a:r>
            <a:r>
              <a:rPr sz="2000" b="1" spc="-75">
                <a:solidFill>
                  <a:srgbClr val="FFFFFF"/>
                </a:solidFill>
                <a:latin typeface="Calibri"/>
                <a:cs typeface="Calibri"/>
              </a:rPr>
              <a:t> </a:t>
            </a:r>
            <a:r>
              <a:rPr sz="2750" b="1" spc="-25">
                <a:solidFill>
                  <a:srgbClr val="FFFFFF"/>
                </a:solidFill>
                <a:latin typeface="Calibri"/>
                <a:cs typeface="Calibri"/>
              </a:rPr>
              <a:t>70%</a:t>
            </a:r>
            <a:endParaRPr sz="2750">
              <a:latin typeface="Calibri"/>
              <a:cs typeface="Calibri"/>
            </a:endParaRPr>
          </a:p>
        </p:txBody>
      </p:sp>
      <p:sp>
        <p:nvSpPr>
          <p:cNvPr id="13" name="TextBox 12">
            <a:extLst>
              <a:ext uri="{FF2B5EF4-FFF2-40B4-BE49-F238E27FC236}">
                <a16:creationId xmlns:a16="http://schemas.microsoft.com/office/drawing/2014/main" id="{F26C5B9F-BE85-9AC1-1618-F699DF245D1F}"/>
              </a:ext>
            </a:extLst>
          </p:cNvPr>
          <p:cNvSpPr txBox="1"/>
          <p:nvPr/>
        </p:nvSpPr>
        <p:spPr>
          <a:xfrm>
            <a:off x="91551" y="4487715"/>
            <a:ext cx="4597704" cy="2062103"/>
          </a:xfrm>
          <a:prstGeom prst="rect">
            <a:avLst/>
          </a:prstGeom>
          <a:ln>
            <a:solidFill>
              <a:srgbClr val="06365D"/>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Domain ____</a:t>
            </a:r>
          </a:p>
          <a:p>
            <a:pPr algn="ctr"/>
            <a:r>
              <a:rPr lang="en-US" sz="3200" b="1">
                <a:ea typeface="Calibri"/>
                <a:cs typeface="Calibri"/>
              </a:rPr>
              <a:t>____ out of 100</a:t>
            </a:r>
            <a:endParaRPr lang="en-US"/>
          </a:p>
          <a:p>
            <a:pPr algn="ctr"/>
            <a:endParaRPr lang="en-US" sz="3200" b="1">
              <a:ea typeface="Calibri"/>
              <a:cs typeface="Calibri"/>
            </a:endParaRPr>
          </a:p>
          <a:p>
            <a:pPr algn="ctr"/>
            <a:endParaRPr lang="en-US" sz="3200" b="1">
              <a:ea typeface="Calibri"/>
              <a:cs typeface="Calibri"/>
            </a:endParaRPr>
          </a:p>
        </p:txBody>
      </p:sp>
      <p:sp>
        <p:nvSpPr>
          <p:cNvPr id="15" name="object 13">
            <a:extLst>
              <a:ext uri="{FF2B5EF4-FFF2-40B4-BE49-F238E27FC236}">
                <a16:creationId xmlns:a16="http://schemas.microsoft.com/office/drawing/2014/main" id="{BF46748C-BEB6-86CF-17A2-5408C4F25085}"/>
              </a:ext>
            </a:extLst>
          </p:cNvPr>
          <p:cNvSpPr txBox="1"/>
          <p:nvPr/>
        </p:nvSpPr>
        <p:spPr>
          <a:xfrm>
            <a:off x="5024610" y="3955400"/>
            <a:ext cx="2143125" cy="533400"/>
          </a:xfrm>
          <a:prstGeom prst="rect">
            <a:avLst/>
          </a:prstGeom>
          <a:solidFill>
            <a:srgbClr val="B72317"/>
          </a:solidFill>
          <a:ln w="38100">
            <a:solidFill>
              <a:srgbClr val="CA313C"/>
            </a:solidFill>
          </a:ln>
        </p:spPr>
        <p:txBody>
          <a:bodyPr vert="horz" wrap="square" lIns="0" tIns="41910" rIns="0" bIns="0" rtlCol="0">
            <a:spAutoFit/>
          </a:bodyPr>
          <a:lstStyle/>
          <a:p>
            <a:pPr algn="ctr">
              <a:lnSpc>
                <a:spcPct val="100000"/>
              </a:lnSpc>
              <a:spcBef>
                <a:spcPts val="330"/>
              </a:spcBef>
            </a:pPr>
            <a:r>
              <a:rPr sz="2750" b="1" spc="-25">
                <a:solidFill>
                  <a:srgbClr val="FFFFFF"/>
                </a:solidFill>
                <a:latin typeface="Calibri"/>
                <a:cs typeface="Calibri"/>
              </a:rPr>
              <a:t>30%</a:t>
            </a:r>
            <a:endParaRPr sz="2750">
              <a:latin typeface="Calibri"/>
              <a:cs typeface="Calibri"/>
            </a:endParaRPr>
          </a:p>
        </p:txBody>
      </p:sp>
      <p:sp>
        <p:nvSpPr>
          <p:cNvPr id="18" name="TextBox 17">
            <a:extLst>
              <a:ext uri="{FF2B5EF4-FFF2-40B4-BE49-F238E27FC236}">
                <a16:creationId xmlns:a16="http://schemas.microsoft.com/office/drawing/2014/main" id="{8E680740-2860-2AA9-D960-C4885349145D}"/>
              </a:ext>
            </a:extLst>
          </p:cNvPr>
          <p:cNvSpPr txBox="1"/>
          <p:nvPr/>
        </p:nvSpPr>
        <p:spPr>
          <a:xfrm>
            <a:off x="5021599" y="4487714"/>
            <a:ext cx="2146451" cy="2062103"/>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200" b="1">
              <a:ea typeface="Calibri"/>
              <a:cs typeface="Calibri"/>
            </a:endParaRPr>
          </a:p>
          <a:p>
            <a:pPr algn="ctr"/>
            <a:r>
              <a:rPr lang="en-US" sz="3200" b="1">
                <a:ea typeface="Calibri"/>
                <a:cs typeface="Calibri"/>
              </a:rPr>
              <a:t>____ out of 100</a:t>
            </a:r>
            <a:endParaRPr lang="en-US"/>
          </a:p>
          <a:p>
            <a:pPr algn="ctr"/>
            <a:endParaRPr lang="en-US" sz="3200" b="1">
              <a:ea typeface="Calibri"/>
              <a:cs typeface="Calibri"/>
            </a:endParaRPr>
          </a:p>
        </p:txBody>
      </p:sp>
      <p:sp>
        <p:nvSpPr>
          <p:cNvPr id="21" name="TextBox 20">
            <a:extLst>
              <a:ext uri="{FF2B5EF4-FFF2-40B4-BE49-F238E27FC236}">
                <a16:creationId xmlns:a16="http://schemas.microsoft.com/office/drawing/2014/main" id="{19B9BA68-AA2D-47C6-8744-3F641A4AF1B3}"/>
              </a:ext>
            </a:extLst>
          </p:cNvPr>
          <p:cNvSpPr txBox="1"/>
          <p:nvPr/>
        </p:nvSpPr>
        <p:spPr>
          <a:xfrm>
            <a:off x="8087915" y="359880"/>
            <a:ext cx="2745538" cy="1446550"/>
          </a:xfrm>
          <a:prstGeom prst="rect">
            <a:avLst/>
          </a:prstGeom>
          <a:solidFill>
            <a:srgbClr val="FFFF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a:buChar char="•"/>
            </a:pPr>
            <a:r>
              <a:rPr lang="en-US" sz="1100"/>
              <a:t>Use space on this slide to summarize your overall domain scores and grades.</a:t>
            </a:r>
            <a:endParaRPr lang="en-US" sz="1100">
              <a:solidFill>
                <a:srgbClr val="000000"/>
              </a:solidFill>
            </a:endParaRPr>
          </a:p>
          <a:p>
            <a:pPr marL="171450" indent="-171450" algn="l">
              <a:buFont typeface="Arial"/>
              <a:buChar char="•"/>
            </a:pPr>
            <a:r>
              <a:rPr lang="en-US" sz="1100"/>
              <a:t>  Then, highlight your best of domain 1, 2a, and 2b and overall rating. </a:t>
            </a:r>
          </a:p>
          <a:p>
            <a:pPr marL="171450" indent="-171450" algn="l">
              <a:buFont typeface="Arial"/>
              <a:buChar char="•"/>
            </a:pPr>
            <a:r>
              <a:rPr lang="en-US" sz="1100"/>
              <a:t> Data can be found on the overall performance details tab on TXschools.gov</a:t>
            </a:r>
            <a:endParaRPr lang="en-US" sz="1100">
              <a:solidFill>
                <a:srgbClr val="000000"/>
              </a:solidFill>
            </a:endParaRPr>
          </a:p>
        </p:txBody>
      </p:sp>
      <p:sp>
        <p:nvSpPr>
          <p:cNvPr id="22" name="object 13">
            <a:extLst>
              <a:ext uri="{FF2B5EF4-FFF2-40B4-BE49-F238E27FC236}">
                <a16:creationId xmlns:a16="http://schemas.microsoft.com/office/drawing/2014/main" id="{AA9F730F-6338-F177-C308-06BC152A6A06}"/>
              </a:ext>
            </a:extLst>
          </p:cNvPr>
          <p:cNvSpPr txBox="1"/>
          <p:nvPr/>
        </p:nvSpPr>
        <p:spPr>
          <a:xfrm>
            <a:off x="8715260" y="3955399"/>
            <a:ext cx="2905124" cy="534762"/>
          </a:xfrm>
          <a:prstGeom prst="rect">
            <a:avLst/>
          </a:prstGeom>
          <a:solidFill>
            <a:schemeClr val="accent4">
              <a:lumMod val="75000"/>
            </a:schemeClr>
          </a:solidFill>
          <a:ln w="38100">
            <a:solidFill>
              <a:schemeClr val="accent4">
                <a:lumMod val="75000"/>
              </a:schemeClr>
            </a:solidFill>
          </a:ln>
        </p:spPr>
        <p:txBody>
          <a:bodyPr vert="horz" wrap="square" lIns="0" tIns="41910" rIns="0" bIns="0" rtlCol="0" anchor="t">
            <a:spAutoFit/>
          </a:bodyPr>
          <a:lstStyle/>
          <a:p>
            <a:pPr algn="ctr">
              <a:spcBef>
                <a:spcPts val="330"/>
              </a:spcBef>
            </a:pPr>
            <a:r>
              <a:rPr lang="en-US" sz="3200" b="1" spc="-25">
                <a:solidFill>
                  <a:srgbClr val="FFFFFF"/>
                </a:solidFill>
                <a:latin typeface="Calibri"/>
                <a:cs typeface="Calibri"/>
              </a:rPr>
              <a:t>Overall Rating</a:t>
            </a:r>
            <a:endParaRPr sz="2800">
              <a:latin typeface="Calibri"/>
              <a:cs typeface="Calibri"/>
            </a:endParaRPr>
          </a:p>
        </p:txBody>
      </p:sp>
      <p:sp>
        <p:nvSpPr>
          <p:cNvPr id="23" name="TextBox 22">
            <a:extLst>
              <a:ext uri="{FF2B5EF4-FFF2-40B4-BE49-F238E27FC236}">
                <a16:creationId xmlns:a16="http://schemas.microsoft.com/office/drawing/2014/main" id="{56EF6F4B-CA7B-2F01-78A8-26DDF0387A89}"/>
              </a:ext>
            </a:extLst>
          </p:cNvPr>
          <p:cNvSpPr txBox="1"/>
          <p:nvPr/>
        </p:nvSpPr>
        <p:spPr>
          <a:xfrm>
            <a:off x="8712249" y="4487713"/>
            <a:ext cx="2908450" cy="1569660"/>
          </a:xfrm>
          <a:prstGeom prst="rect">
            <a:avLst/>
          </a:prstGeom>
          <a:ln>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200" b="1">
              <a:ea typeface="Calibri"/>
              <a:cs typeface="Calibri"/>
            </a:endParaRPr>
          </a:p>
          <a:p>
            <a:pPr algn="ctr"/>
            <a:r>
              <a:rPr lang="en-US" sz="3200" b="1">
                <a:ea typeface="Calibri"/>
                <a:cs typeface="Calibri"/>
              </a:rPr>
              <a:t>____ out of 100</a:t>
            </a:r>
            <a:endParaRPr lang="en-US"/>
          </a:p>
          <a:p>
            <a:pPr algn="ctr"/>
            <a:endParaRPr lang="en-US" sz="3200" b="1">
              <a:ea typeface="Calibri"/>
              <a:cs typeface="Calibri"/>
            </a:endParaRPr>
          </a:p>
        </p:txBody>
      </p:sp>
    </p:spTree>
    <p:extLst>
      <p:ext uri="{BB962C8B-B14F-4D97-AF65-F5344CB8AC3E}">
        <p14:creationId xmlns:p14="http://schemas.microsoft.com/office/powerpoint/2010/main" val="4105402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1A42-474A-2EC1-47CB-26E71695842C}"/>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Celebrations! </a:t>
            </a:r>
            <a:endParaRPr lang="en-US" sz="4000">
              <a:ea typeface="Calibri Light"/>
            </a:endParaRPr>
          </a:p>
        </p:txBody>
      </p:sp>
      <p:sp>
        <p:nvSpPr>
          <p:cNvPr id="3" name="Text Placeholder 2">
            <a:extLst>
              <a:ext uri="{FF2B5EF4-FFF2-40B4-BE49-F238E27FC236}">
                <a16:creationId xmlns:a16="http://schemas.microsoft.com/office/drawing/2014/main" id="{822695EB-9984-9117-DE66-ABA1AAA64E2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21348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2B0EC-2EB8-F0C4-A52F-920ECC73F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1E5D7D-33C4-C7A4-23F5-50D4E0367DD6}"/>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Questions and Clarifiers</a:t>
            </a:r>
            <a:endParaRPr lang="en-US" sz="4000">
              <a:ea typeface="Calibri Light"/>
            </a:endParaRPr>
          </a:p>
        </p:txBody>
      </p:sp>
      <p:sp>
        <p:nvSpPr>
          <p:cNvPr id="3" name="Text Placeholder 2">
            <a:extLst>
              <a:ext uri="{FF2B5EF4-FFF2-40B4-BE49-F238E27FC236}">
                <a16:creationId xmlns:a16="http://schemas.microsoft.com/office/drawing/2014/main" id="{DBBB879D-044C-3CDB-1607-C865BCD7A12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83613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414B5-E93D-F7F4-DA78-B3A7337AD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889E44-64A5-9BB0-64C4-2923EC88C2D0}"/>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Areas of Opportunity</a:t>
            </a:r>
            <a:endParaRPr lang="en-US" sz="4000">
              <a:ea typeface="Calibri Light"/>
            </a:endParaRPr>
          </a:p>
        </p:txBody>
      </p:sp>
      <p:sp>
        <p:nvSpPr>
          <p:cNvPr id="3" name="Text Placeholder 2">
            <a:extLst>
              <a:ext uri="{FF2B5EF4-FFF2-40B4-BE49-F238E27FC236}">
                <a16:creationId xmlns:a16="http://schemas.microsoft.com/office/drawing/2014/main" id="{659C1C06-B1DB-7FDE-07FA-D32E21C9BDB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57324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D0359-9BF8-5EDE-5AAF-85549E057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CA7F9A-0ED9-1D50-66CA-51530D51CD84}"/>
              </a:ext>
            </a:extLst>
          </p:cNvPr>
          <p:cNvSpPr>
            <a:spLocks noGrp="1"/>
          </p:cNvSpPr>
          <p:nvPr>
            <p:ph type="title"/>
          </p:nvPr>
        </p:nvSpPr>
        <p:spPr>
          <a:xfrm>
            <a:off x="318134" y="27622"/>
            <a:ext cx="11555730" cy="615553"/>
          </a:xfrm>
        </p:spPr>
        <p:txBody>
          <a:bodyPr wrap="square" lIns="0" tIns="0" rIns="0" bIns="0" anchor="t">
            <a:spAutoFit/>
          </a:bodyPr>
          <a:lstStyle/>
          <a:p>
            <a:r>
              <a:rPr lang="en-US" sz="4000" b="1">
                <a:ea typeface="Calibri Light"/>
              </a:rPr>
              <a:t>Next Steps</a:t>
            </a:r>
            <a:endParaRPr lang="en-US" sz="4000">
              <a:ea typeface="Calibri Light"/>
            </a:endParaRPr>
          </a:p>
        </p:txBody>
      </p:sp>
      <p:sp>
        <p:nvSpPr>
          <p:cNvPr id="3" name="Text Placeholder 2">
            <a:extLst>
              <a:ext uri="{FF2B5EF4-FFF2-40B4-BE49-F238E27FC236}">
                <a16:creationId xmlns:a16="http://schemas.microsoft.com/office/drawing/2014/main" id="{F5B60767-5BA5-0758-C99E-625AA329EA6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31621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descr="Thank you "/>
          <p:cNvGrpSpPr/>
          <p:nvPr/>
        </p:nvGrpSpPr>
        <p:grpSpPr>
          <a:xfrm>
            <a:off x="0" y="0"/>
            <a:ext cx="11049000" cy="6858000"/>
            <a:chOff x="0" y="0"/>
            <a:chExt cx="11049000" cy="6858000"/>
          </a:xfrm>
        </p:grpSpPr>
        <p:sp>
          <p:nvSpPr>
            <p:cNvPr id="3" name="object 3"/>
            <p:cNvSpPr/>
            <p:nvPr/>
          </p:nvSpPr>
          <p:spPr>
            <a:xfrm>
              <a:off x="0" y="0"/>
              <a:ext cx="4610100" cy="6858000"/>
            </a:xfrm>
            <a:custGeom>
              <a:avLst/>
              <a:gdLst/>
              <a:ahLst/>
              <a:cxnLst/>
              <a:rect l="l" t="t" r="r" b="b"/>
              <a:pathLst>
                <a:path w="4610100" h="6858000">
                  <a:moveTo>
                    <a:pt x="4610100" y="0"/>
                  </a:moveTo>
                  <a:lnTo>
                    <a:pt x="0" y="0"/>
                  </a:lnTo>
                  <a:lnTo>
                    <a:pt x="0" y="6858000"/>
                  </a:lnTo>
                  <a:lnTo>
                    <a:pt x="4610100" y="6858000"/>
                  </a:lnTo>
                  <a:lnTo>
                    <a:pt x="4610100" y="0"/>
                  </a:lnTo>
                  <a:close/>
                </a:path>
              </a:pathLst>
            </a:custGeom>
            <a:solidFill>
              <a:srgbClr val="0D6CB8"/>
            </a:solidFill>
          </p:spPr>
          <p:txBody>
            <a:bodyPr wrap="square" lIns="0" tIns="0" rIns="0" bIns="0" rtlCol="0"/>
            <a:lstStyle/>
            <a:p>
              <a:endParaRPr/>
            </a:p>
          </p:txBody>
        </p:sp>
        <p:pic>
          <p:nvPicPr>
            <p:cNvPr id="4" name="object 4"/>
            <p:cNvPicPr/>
            <p:nvPr/>
          </p:nvPicPr>
          <p:blipFill>
            <a:blip r:embed="rId2" cstate="print"/>
            <a:stretch>
              <a:fillRect/>
            </a:stretch>
          </p:blipFill>
          <p:spPr>
            <a:xfrm>
              <a:off x="1457325" y="295275"/>
              <a:ext cx="1524000" cy="742950"/>
            </a:xfrm>
            <a:prstGeom prst="rect">
              <a:avLst/>
            </a:prstGeom>
          </p:spPr>
        </p:pic>
        <p:sp>
          <p:nvSpPr>
            <p:cNvPr id="5" name="object 5"/>
            <p:cNvSpPr/>
            <p:nvPr/>
          </p:nvSpPr>
          <p:spPr>
            <a:xfrm>
              <a:off x="1457325" y="2638425"/>
              <a:ext cx="9591675" cy="1581150"/>
            </a:xfrm>
            <a:custGeom>
              <a:avLst/>
              <a:gdLst/>
              <a:ahLst/>
              <a:cxnLst/>
              <a:rect l="l" t="t" r="r" b="b"/>
              <a:pathLst>
                <a:path w="9591675" h="1581150">
                  <a:moveTo>
                    <a:pt x="9591675" y="0"/>
                  </a:moveTo>
                  <a:lnTo>
                    <a:pt x="0" y="0"/>
                  </a:lnTo>
                  <a:lnTo>
                    <a:pt x="0" y="1581150"/>
                  </a:lnTo>
                  <a:lnTo>
                    <a:pt x="9591675" y="1581150"/>
                  </a:lnTo>
                  <a:lnTo>
                    <a:pt x="9591675" y="0"/>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xfrm>
            <a:off x="1457325" y="2638425"/>
            <a:ext cx="9591675" cy="1581150"/>
          </a:xfrm>
          <a:prstGeom prst="rect">
            <a:avLst/>
          </a:prstGeom>
          <a:ln w="38100">
            <a:solidFill>
              <a:srgbClr val="F05F38"/>
            </a:solidFill>
          </a:ln>
        </p:spPr>
        <p:txBody>
          <a:bodyPr vert="horz" wrap="square" lIns="0" tIns="361315" rIns="0" bIns="0" rtlCol="0">
            <a:spAutoFit/>
          </a:bodyPr>
          <a:lstStyle/>
          <a:p>
            <a:pPr marL="197485">
              <a:lnSpc>
                <a:spcPct val="100000"/>
              </a:lnSpc>
              <a:spcBef>
                <a:spcPts val="2845"/>
              </a:spcBef>
            </a:pPr>
            <a:r>
              <a:rPr sz="4800">
                <a:solidFill>
                  <a:srgbClr val="0D6CB8"/>
                </a:solidFill>
                <a:latin typeface="Calibri"/>
                <a:cs typeface="Calibri"/>
              </a:rPr>
              <a:t>Thank</a:t>
            </a:r>
            <a:r>
              <a:rPr sz="4800" spc="-90">
                <a:solidFill>
                  <a:srgbClr val="0D6CB8"/>
                </a:solidFill>
                <a:latin typeface="Calibri"/>
                <a:cs typeface="Calibri"/>
              </a:rPr>
              <a:t> </a:t>
            </a:r>
            <a:r>
              <a:rPr sz="4800" spc="-25">
                <a:solidFill>
                  <a:srgbClr val="0D6CB8"/>
                </a:solidFill>
                <a:latin typeface="Calibri"/>
                <a:cs typeface="Calibri"/>
              </a:rPr>
              <a:t>You</a:t>
            </a:r>
            <a:endParaRPr sz="4800">
              <a:latin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4F2C3-E534-13FF-85FE-812595E8A64A}"/>
              </a:ext>
            </a:extLst>
          </p:cNvPr>
          <p:cNvSpPr>
            <a:spLocks noGrp="1"/>
          </p:cNvSpPr>
          <p:nvPr>
            <p:ph type="title"/>
          </p:nvPr>
        </p:nvSpPr>
        <p:spPr>
          <a:xfrm>
            <a:off x="318134" y="27622"/>
            <a:ext cx="11555730" cy="615553"/>
          </a:xfrm>
        </p:spPr>
        <p:txBody>
          <a:bodyPr vert="horz" wrap="square" lIns="0" tIns="0" rIns="0" bIns="0" anchor="t">
            <a:spAutoFit/>
          </a:bodyPr>
          <a:lstStyle/>
          <a:p>
            <a:r>
              <a:rPr lang="en-US" sz="4000" b="1">
                <a:ea typeface="Calibri Light"/>
              </a:rPr>
              <a:t>Statewide Results: Elementary Schools </a:t>
            </a:r>
          </a:p>
        </p:txBody>
      </p:sp>
      <p:graphicFrame>
        <p:nvGraphicFramePr>
          <p:cNvPr id="25" name="think-cell data - do not delete" descr="Statewide results for elementary schools 2023-2026 ">
            <a:extLst>
              <a:ext uri="{FF2B5EF4-FFF2-40B4-BE49-F238E27FC236}">
                <a16:creationId xmlns:a16="http://schemas.microsoft.com/office/drawing/2014/main" id="{CA7D04B7-502A-AC2B-1863-8D9CB8610A4A}"/>
              </a:ext>
            </a:extLst>
          </p:cNvPr>
          <p:cNvGraphicFramePr>
            <a:graphicFrameLocks/>
          </p:cNvGraphicFramePr>
          <p:nvPr>
            <p:custDataLst>
              <p:tags r:id="rId1"/>
            </p:custDataLst>
            <p:extLst>
              <p:ext uri="{D42A27DB-BD31-4B8C-83A1-F6EECF244321}">
                <p14:modId xmlns:p14="http://schemas.microsoft.com/office/powerpoint/2010/main" val="30778091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62" imgH="262" progId="TCLayout.ActiveDocument.1">
                  <p:embed/>
                </p:oleObj>
              </mc:Choice>
              <mc:Fallback>
                <p:oleObj name="think-cell Slide" r:id="rId3" imgW="262" imgH="262" progId="TCLayout.ActiveDocument.1">
                  <p:embed/>
                  <p:pic>
                    <p:nvPicPr>
                      <p:cNvPr id="25" name="think-cell data - do not delete" descr="Statewide results for elementary schools 2023-2026 ">
                        <a:extLst>
                          <a:ext uri="{FF2B5EF4-FFF2-40B4-BE49-F238E27FC236}">
                            <a16:creationId xmlns:a16="http://schemas.microsoft.com/office/drawing/2014/main" id="{CA7D04B7-502A-AC2B-1863-8D9CB8610A4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26" name="Group 25" descr="Statewide results for elementary schools 2023-2026 ">
            <a:extLst>
              <a:ext uri="{FF2B5EF4-FFF2-40B4-BE49-F238E27FC236}">
                <a16:creationId xmlns:a16="http://schemas.microsoft.com/office/drawing/2014/main" id="{B4893A84-1589-A369-4FC7-E61FBC18B35F}"/>
              </a:ext>
            </a:extLst>
          </p:cNvPr>
          <p:cNvGrpSpPr/>
          <p:nvPr/>
        </p:nvGrpSpPr>
        <p:grpSpPr>
          <a:xfrm>
            <a:off x="1848256" y="1990489"/>
            <a:ext cx="6235430" cy="3839065"/>
            <a:chOff x="2188724" y="1996863"/>
            <a:chExt cx="6235430" cy="3839065"/>
          </a:xfrm>
        </p:grpSpPr>
        <p:pic>
          <p:nvPicPr>
            <p:cNvPr id="18" name="Picture 17">
              <a:extLst>
                <a:ext uri="{FF2B5EF4-FFF2-40B4-BE49-F238E27FC236}">
                  <a16:creationId xmlns:a16="http://schemas.microsoft.com/office/drawing/2014/main" id="{C4CDC710-15AF-8BA9-BB06-02925E283851}"/>
                </a:ext>
              </a:extLst>
            </p:cNvPr>
            <p:cNvPicPr>
              <a:picLocks noChangeAspect="1"/>
            </p:cNvPicPr>
            <p:nvPr/>
          </p:nvPicPr>
          <p:blipFill>
            <a:blip r:embed="rId5"/>
            <a:stretch>
              <a:fillRect/>
            </a:stretch>
          </p:blipFill>
          <p:spPr>
            <a:xfrm>
              <a:off x="7181930" y="2054827"/>
              <a:ext cx="876422" cy="3572374"/>
            </a:xfrm>
            <a:prstGeom prst="rect">
              <a:avLst/>
            </a:prstGeom>
          </p:spPr>
        </p:pic>
        <p:pic>
          <p:nvPicPr>
            <p:cNvPr id="20" name="Picture 19">
              <a:extLst>
                <a:ext uri="{FF2B5EF4-FFF2-40B4-BE49-F238E27FC236}">
                  <a16:creationId xmlns:a16="http://schemas.microsoft.com/office/drawing/2014/main" id="{C4DFC36C-AB33-7743-FFFC-8C70EC67B42D}"/>
                </a:ext>
              </a:extLst>
            </p:cNvPr>
            <p:cNvPicPr>
              <a:picLocks noChangeAspect="1"/>
            </p:cNvPicPr>
            <p:nvPr/>
          </p:nvPicPr>
          <p:blipFill>
            <a:blip r:embed="rId6"/>
            <a:stretch>
              <a:fillRect/>
            </a:stretch>
          </p:blipFill>
          <p:spPr>
            <a:xfrm>
              <a:off x="5718766" y="1996863"/>
              <a:ext cx="876422" cy="3591426"/>
            </a:xfrm>
            <a:prstGeom prst="rect">
              <a:avLst/>
            </a:prstGeom>
          </p:spPr>
        </p:pic>
        <p:pic>
          <p:nvPicPr>
            <p:cNvPr id="22" name="Picture 21">
              <a:extLst>
                <a:ext uri="{FF2B5EF4-FFF2-40B4-BE49-F238E27FC236}">
                  <a16:creationId xmlns:a16="http://schemas.microsoft.com/office/drawing/2014/main" id="{3B84F0FA-8D1E-D46D-C766-EA0B0938B08A}"/>
                </a:ext>
              </a:extLst>
            </p:cNvPr>
            <p:cNvPicPr>
              <a:picLocks noChangeAspect="1"/>
            </p:cNvPicPr>
            <p:nvPr/>
          </p:nvPicPr>
          <p:blipFill>
            <a:blip r:embed="rId7"/>
            <a:stretch>
              <a:fillRect/>
            </a:stretch>
          </p:blipFill>
          <p:spPr>
            <a:xfrm>
              <a:off x="4231002" y="2244502"/>
              <a:ext cx="895475" cy="3591426"/>
            </a:xfrm>
            <a:prstGeom prst="rect">
              <a:avLst/>
            </a:prstGeom>
          </p:spPr>
        </p:pic>
        <p:pic>
          <p:nvPicPr>
            <p:cNvPr id="24" name="Picture 23">
              <a:extLst>
                <a:ext uri="{FF2B5EF4-FFF2-40B4-BE49-F238E27FC236}">
                  <a16:creationId xmlns:a16="http://schemas.microsoft.com/office/drawing/2014/main" id="{98FABDA1-881A-86A6-2EF7-901E4DC051B3}"/>
                </a:ext>
              </a:extLst>
            </p:cNvPr>
            <p:cNvPicPr>
              <a:picLocks noChangeAspect="1"/>
            </p:cNvPicPr>
            <p:nvPr/>
          </p:nvPicPr>
          <p:blipFill>
            <a:blip r:embed="rId8"/>
            <a:stretch>
              <a:fillRect/>
            </a:stretch>
          </p:blipFill>
          <p:spPr>
            <a:xfrm>
              <a:off x="2743238" y="2225046"/>
              <a:ext cx="895475" cy="3591426"/>
            </a:xfrm>
            <a:prstGeom prst="rect">
              <a:avLst/>
            </a:prstGeom>
          </p:spPr>
        </p:pic>
        <p:cxnSp>
          <p:nvCxnSpPr>
            <p:cNvPr id="16" name="Straight Connector 15">
              <a:extLst>
                <a:ext uri="{FF2B5EF4-FFF2-40B4-BE49-F238E27FC236}">
                  <a16:creationId xmlns:a16="http://schemas.microsoft.com/office/drawing/2014/main" id="{DCD11A9A-6D22-B863-FD81-9D8E4CC82F37}"/>
                </a:ext>
              </a:extLst>
            </p:cNvPr>
            <p:cNvCxnSpPr/>
            <p:nvPr/>
          </p:nvCxnSpPr>
          <p:spPr>
            <a:xfrm>
              <a:off x="2188724" y="4581728"/>
              <a:ext cx="62354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69A3732F-E605-75AB-3998-468786548051}"/>
              </a:ext>
            </a:extLst>
          </p:cNvPr>
          <p:cNvSpPr txBox="1"/>
          <p:nvPr/>
        </p:nvSpPr>
        <p:spPr>
          <a:xfrm>
            <a:off x="10434443" y="1990489"/>
            <a:ext cx="62350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Calibri"/>
                <a:cs typeface="Calibri"/>
              </a:rPr>
              <a:t>Rating</a:t>
            </a:r>
            <a:endParaRPr lang="en-US" sz="1000"/>
          </a:p>
        </p:txBody>
      </p:sp>
      <p:graphicFrame>
        <p:nvGraphicFramePr>
          <p:cNvPr id="7" name="Table 6">
            <a:extLst>
              <a:ext uri="{FF2B5EF4-FFF2-40B4-BE49-F238E27FC236}">
                <a16:creationId xmlns:a16="http://schemas.microsoft.com/office/drawing/2014/main" id="{E3A584CA-64C2-295B-5FDF-2E77FBC172A3}"/>
              </a:ext>
            </a:extLst>
          </p:cNvPr>
          <p:cNvGraphicFramePr>
            <a:graphicFrameLocks noGrp="1"/>
          </p:cNvGraphicFramePr>
          <p:nvPr>
            <p:extLst>
              <p:ext uri="{D42A27DB-BD31-4B8C-83A1-F6EECF244321}">
                <p14:modId xmlns:p14="http://schemas.microsoft.com/office/powerpoint/2010/main" val="2102136946"/>
              </p:ext>
            </p:extLst>
          </p:nvPr>
        </p:nvGraphicFramePr>
        <p:xfrm>
          <a:off x="10287580" y="2262066"/>
          <a:ext cx="838200" cy="952500"/>
        </p:xfrm>
        <a:graphic>
          <a:graphicData uri="http://schemas.openxmlformats.org/drawingml/2006/table">
            <a:tbl>
              <a:tblPr firstRow="1"/>
              <a:tblGrid>
                <a:gridCol w="838200">
                  <a:extLst>
                    <a:ext uri="{9D8B030D-6E8A-4147-A177-3AD203B41FA5}">
                      <a16:colId xmlns:a16="http://schemas.microsoft.com/office/drawing/2014/main" val="1242904815"/>
                    </a:ext>
                  </a:extLst>
                </a:gridCol>
              </a:tblGrid>
              <a:tr h="190500">
                <a:tc>
                  <a:txBody>
                    <a:bodyPr/>
                    <a:lstStyle/>
                    <a:p>
                      <a:pPr algn="ctr" fontAlgn="b"/>
                      <a:r>
                        <a:rPr lang="en-US" sz="1100" b="1" i="0" u="none" strike="noStrike">
                          <a:solidFill>
                            <a:srgbClr val="282828"/>
                          </a:solidFill>
                          <a:effectLst/>
                          <a:highlight>
                            <a:srgbClr val="00B050"/>
                          </a:highlight>
                          <a:latin typeface="+mn-lt"/>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137126484"/>
                  </a:ext>
                </a:extLst>
              </a:tr>
              <a:tr h="190500">
                <a:tc>
                  <a:txBody>
                    <a:bodyPr/>
                    <a:lstStyle/>
                    <a:p>
                      <a:pPr algn="ctr" fontAlgn="b"/>
                      <a:r>
                        <a:rPr lang="en-US" sz="1100" b="1" i="0" u="none" strike="noStrike">
                          <a:solidFill>
                            <a:srgbClr val="FFFFFF"/>
                          </a:solidFill>
                          <a:effectLst/>
                          <a:highlight>
                            <a:srgbClr val="002060"/>
                          </a:highlight>
                          <a:latin typeface="+mn-lt"/>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665700522"/>
                  </a:ext>
                </a:extLst>
              </a:tr>
              <a:tr h="190500">
                <a:tc>
                  <a:txBody>
                    <a:bodyPr/>
                    <a:lstStyle/>
                    <a:p>
                      <a:pPr algn="ctr" fontAlgn="b"/>
                      <a:r>
                        <a:rPr lang="en-US" sz="1100" b="1" i="0" u="none" strike="noStrike">
                          <a:solidFill>
                            <a:srgbClr val="FFFFFF"/>
                          </a:solidFill>
                          <a:effectLst/>
                          <a:highlight>
                            <a:srgbClr val="7030A0"/>
                          </a:highlight>
                          <a:latin typeface="+mn-lt"/>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018695714"/>
                  </a:ext>
                </a:extLst>
              </a:tr>
              <a:tr h="190500">
                <a:tc>
                  <a:txBody>
                    <a:bodyPr/>
                    <a:lstStyle/>
                    <a:p>
                      <a:pPr algn="ctr" fontAlgn="b"/>
                      <a:r>
                        <a:rPr lang="en-US" sz="1100" b="1" i="0" u="none" strike="noStrike">
                          <a:solidFill>
                            <a:srgbClr val="222222"/>
                          </a:solidFill>
                          <a:effectLst/>
                          <a:highlight>
                            <a:srgbClr val="E97132"/>
                          </a:highlight>
                          <a:latin typeface="+mn-lt"/>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extLst>
                  <a:ext uri="{0D108BD9-81ED-4DB2-BD59-A6C34878D82A}">
                    <a16:rowId xmlns:a16="http://schemas.microsoft.com/office/drawing/2014/main" val="2479607968"/>
                  </a:ext>
                </a:extLst>
              </a:tr>
              <a:tr h="190500">
                <a:tc>
                  <a:txBody>
                    <a:bodyPr/>
                    <a:lstStyle/>
                    <a:p>
                      <a:pPr algn="ctr" fontAlgn="b"/>
                      <a:r>
                        <a:rPr lang="en-US" sz="1100" b="1" i="0" u="none" strike="noStrike">
                          <a:solidFill>
                            <a:srgbClr val="FFFFFF"/>
                          </a:solidFill>
                          <a:effectLst/>
                          <a:latin typeface="+mn-lt"/>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015323529"/>
                  </a:ext>
                </a:extLst>
              </a:tr>
            </a:tbl>
          </a:graphicData>
        </a:graphic>
      </p:graphicFrame>
    </p:spTree>
    <p:extLst>
      <p:ext uri="{BB962C8B-B14F-4D97-AF65-F5344CB8AC3E}">
        <p14:creationId xmlns:p14="http://schemas.microsoft.com/office/powerpoint/2010/main" val="2681177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835B-5354-1717-FE6D-3A35569A25A1}"/>
              </a:ext>
            </a:extLst>
          </p:cNvPr>
          <p:cNvSpPr>
            <a:spLocks noGrp="1"/>
          </p:cNvSpPr>
          <p:nvPr>
            <p:ph type="title"/>
          </p:nvPr>
        </p:nvSpPr>
        <p:spPr>
          <a:xfrm>
            <a:off x="318134" y="27622"/>
            <a:ext cx="11555730" cy="1107996"/>
          </a:xfrm>
        </p:spPr>
        <p:txBody>
          <a:bodyPr wrap="square" lIns="0" tIns="0" rIns="0" bIns="0" anchor="t">
            <a:spAutoFit/>
          </a:bodyPr>
          <a:lstStyle/>
          <a:p>
            <a:pPr algn="l"/>
            <a:r>
              <a:rPr lang="en-US" sz="4000" b="1">
                <a:ea typeface="Calibri Light"/>
              </a:rPr>
              <a:t>Statewide Results: Middle Schools </a:t>
            </a:r>
            <a:endParaRPr lang="en-US" sz="4000">
              <a:solidFill>
                <a:srgbClr val="000000"/>
              </a:solidFill>
              <a:ea typeface="Calibri Light"/>
            </a:endParaRPr>
          </a:p>
          <a:p>
            <a:endParaRPr lang="en-US">
              <a:ea typeface="Calibri Light"/>
            </a:endParaRPr>
          </a:p>
        </p:txBody>
      </p:sp>
      <p:grpSp>
        <p:nvGrpSpPr>
          <p:cNvPr id="18" name="Group 17" descr="Statewide results for middle schools 2023-2026 ">
            <a:extLst>
              <a:ext uri="{FF2B5EF4-FFF2-40B4-BE49-F238E27FC236}">
                <a16:creationId xmlns:a16="http://schemas.microsoft.com/office/drawing/2014/main" id="{2E731592-537B-DDD0-ADDA-1DCE32DFCB9B}"/>
              </a:ext>
            </a:extLst>
          </p:cNvPr>
          <p:cNvGrpSpPr/>
          <p:nvPr/>
        </p:nvGrpSpPr>
        <p:grpSpPr>
          <a:xfrm>
            <a:off x="2237362" y="1980339"/>
            <a:ext cx="6235430" cy="3983614"/>
            <a:chOff x="1546698" y="1754166"/>
            <a:chExt cx="6235430" cy="3983614"/>
          </a:xfrm>
        </p:grpSpPr>
        <p:pic>
          <p:nvPicPr>
            <p:cNvPr id="8" name="Picture 7">
              <a:extLst>
                <a:ext uri="{FF2B5EF4-FFF2-40B4-BE49-F238E27FC236}">
                  <a16:creationId xmlns:a16="http://schemas.microsoft.com/office/drawing/2014/main" id="{8DB14CCA-D7C1-73F2-19FD-4DA1527C484A}"/>
                </a:ext>
              </a:extLst>
            </p:cNvPr>
            <p:cNvPicPr>
              <a:picLocks noChangeAspect="1"/>
            </p:cNvPicPr>
            <p:nvPr/>
          </p:nvPicPr>
          <p:blipFill>
            <a:blip r:embed="rId2"/>
            <a:stretch>
              <a:fillRect/>
            </a:stretch>
          </p:blipFill>
          <p:spPr>
            <a:xfrm>
              <a:off x="6123000" y="1754166"/>
              <a:ext cx="914528" cy="3591426"/>
            </a:xfrm>
            <a:prstGeom prst="rect">
              <a:avLst/>
            </a:prstGeom>
          </p:spPr>
        </p:pic>
        <p:pic>
          <p:nvPicPr>
            <p:cNvPr id="10" name="Picture 9">
              <a:extLst>
                <a:ext uri="{FF2B5EF4-FFF2-40B4-BE49-F238E27FC236}">
                  <a16:creationId xmlns:a16="http://schemas.microsoft.com/office/drawing/2014/main" id="{1DD93B49-4327-8928-D4D2-8EA0F0D9065B}"/>
                </a:ext>
              </a:extLst>
            </p:cNvPr>
            <p:cNvPicPr>
              <a:picLocks noChangeAspect="1"/>
            </p:cNvPicPr>
            <p:nvPr/>
          </p:nvPicPr>
          <p:blipFill>
            <a:blip r:embed="rId3"/>
            <a:stretch>
              <a:fillRect/>
            </a:stretch>
          </p:blipFill>
          <p:spPr>
            <a:xfrm>
              <a:off x="4831340" y="1918746"/>
              <a:ext cx="914528" cy="3600953"/>
            </a:xfrm>
            <a:prstGeom prst="rect">
              <a:avLst/>
            </a:prstGeom>
          </p:spPr>
        </p:pic>
        <p:pic>
          <p:nvPicPr>
            <p:cNvPr id="12" name="Picture 11">
              <a:extLst>
                <a:ext uri="{FF2B5EF4-FFF2-40B4-BE49-F238E27FC236}">
                  <a16:creationId xmlns:a16="http://schemas.microsoft.com/office/drawing/2014/main" id="{DD90D7D0-F1F6-2A4A-C6F3-CFCB43A24490}"/>
                </a:ext>
              </a:extLst>
            </p:cNvPr>
            <p:cNvPicPr>
              <a:picLocks noChangeAspect="1"/>
            </p:cNvPicPr>
            <p:nvPr/>
          </p:nvPicPr>
          <p:blipFill>
            <a:blip r:embed="rId4"/>
            <a:stretch>
              <a:fillRect/>
            </a:stretch>
          </p:blipFill>
          <p:spPr>
            <a:xfrm>
              <a:off x="3577786" y="2155880"/>
              <a:ext cx="876422" cy="3581900"/>
            </a:xfrm>
            <a:prstGeom prst="rect">
              <a:avLst/>
            </a:prstGeom>
          </p:spPr>
        </p:pic>
        <p:pic>
          <p:nvPicPr>
            <p:cNvPr id="16" name="Picture 15">
              <a:extLst>
                <a:ext uri="{FF2B5EF4-FFF2-40B4-BE49-F238E27FC236}">
                  <a16:creationId xmlns:a16="http://schemas.microsoft.com/office/drawing/2014/main" id="{6A035947-754D-1F63-39EB-79E49F2FFCC5}"/>
                </a:ext>
              </a:extLst>
            </p:cNvPr>
            <p:cNvPicPr>
              <a:picLocks noChangeAspect="1"/>
            </p:cNvPicPr>
            <p:nvPr/>
          </p:nvPicPr>
          <p:blipFill>
            <a:blip r:embed="rId5"/>
            <a:stretch>
              <a:fillRect/>
            </a:stretch>
          </p:blipFill>
          <p:spPr>
            <a:xfrm>
              <a:off x="2305179" y="1989532"/>
              <a:ext cx="895475" cy="3610479"/>
            </a:xfrm>
            <a:prstGeom prst="rect">
              <a:avLst/>
            </a:prstGeom>
          </p:spPr>
        </p:pic>
        <p:cxnSp>
          <p:nvCxnSpPr>
            <p:cNvPr id="17" name="Straight Connector 16">
              <a:extLst>
                <a:ext uri="{FF2B5EF4-FFF2-40B4-BE49-F238E27FC236}">
                  <a16:creationId xmlns:a16="http://schemas.microsoft.com/office/drawing/2014/main" id="{1D1F23E5-2A37-7A0F-15F4-6C194692605E}"/>
                </a:ext>
              </a:extLst>
            </p:cNvPr>
            <p:cNvCxnSpPr/>
            <p:nvPr/>
          </p:nvCxnSpPr>
          <p:spPr>
            <a:xfrm>
              <a:off x="1546698" y="4497532"/>
              <a:ext cx="62354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F40D754A-EB7C-0464-FDC4-9E6D4E242F42}"/>
              </a:ext>
            </a:extLst>
          </p:cNvPr>
          <p:cNvSpPr txBox="1"/>
          <p:nvPr/>
        </p:nvSpPr>
        <p:spPr>
          <a:xfrm>
            <a:off x="11040851" y="2026395"/>
            <a:ext cx="62350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Calibri"/>
                <a:cs typeface="Calibri"/>
              </a:rPr>
              <a:t>Rating</a:t>
            </a:r>
            <a:endParaRPr lang="en-US" sz="1000"/>
          </a:p>
        </p:txBody>
      </p:sp>
      <p:graphicFrame>
        <p:nvGraphicFramePr>
          <p:cNvPr id="7" name="Table 6">
            <a:extLst>
              <a:ext uri="{FF2B5EF4-FFF2-40B4-BE49-F238E27FC236}">
                <a16:creationId xmlns:a16="http://schemas.microsoft.com/office/drawing/2014/main" id="{056D8CF2-A4AF-D706-5673-1DD9A8A83D29}"/>
              </a:ext>
            </a:extLst>
          </p:cNvPr>
          <p:cNvGraphicFramePr>
            <a:graphicFrameLocks noGrp="1"/>
          </p:cNvGraphicFramePr>
          <p:nvPr>
            <p:extLst>
              <p:ext uri="{D42A27DB-BD31-4B8C-83A1-F6EECF244321}">
                <p14:modId xmlns:p14="http://schemas.microsoft.com/office/powerpoint/2010/main" val="3984906375"/>
              </p:ext>
            </p:extLst>
          </p:nvPr>
        </p:nvGraphicFramePr>
        <p:xfrm>
          <a:off x="10893988" y="2297972"/>
          <a:ext cx="838200" cy="952500"/>
        </p:xfrm>
        <a:graphic>
          <a:graphicData uri="http://schemas.openxmlformats.org/drawingml/2006/table">
            <a:tbl>
              <a:tblPr firstRow="1"/>
              <a:tblGrid>
                <a:gridCol w="838200">
                  <a:extLst>
                    <a:ext uri="{9D8B030D-6E8A-4147-A177-3AD203B41FA5}">
                      <a16:colId xmlns:a16="http://schemas.microsoft.com/office/drawing/2014/main" val="1242904815"/>
                    </a:ext>
                  </a:extLst>
                </a:gridCol>
              </a:tblGrid>
              <a:tr h="190500">
                <a:tc>
                  <a:txBody>
                    <a:bodyPr/>
                    <a:lstStyle/>
                    <a:p>
                      <a:pPr algn="ctr" fontAlgn="b"/>
                      <a:r>
                        <a:rPr lang="en-US" sz="1100" b="1" i="0" u="none" strike="noStrike">
                          <a:solidFill>
                            <a:srgbClr val="282828"/>
                          </a:solidFill>
                          <a:effectLst/>
                          <a:highlight>
                            <a:srgbClr val="00B050"/>
                          </a:highlight>
                          <a:latin typeface="+mn-lt"/>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137126484"/>
                  </a:ext>
                </a:extLst>
              </a:tr>
              <a:tr h="190500">
                <a:tc>
                  <a:txBody>
                    <a:bodyPr/>
                    <a:lstStyle/>
                    <a:p>
                      <a:pPr algn="ctr" fontAlgn="b"/>
                      <a:r>
                        <a:rPr lang="en-US" sz="1100" b="1" i="0" u="none" strike="noStrike">
                          <a:solidFill>
                            <a:srgbClr val="FFFFFF"/>
                          </a:solidFill>
                          <a:effectLst/>
                          <a:highlight>
                            <a:srgbClr val="002060"/>
                          </a:highlight>
                          <a:latin typeface="+mn-lt"/>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665700522"/>
                  </a:ext>
                </a:extLst>
              </a:tr>
              <a:tr h="190500">
                <a:tc>
                  <a:txBody>
                    <a:bodyPr/>
                    <a:lstStyle/>
                    <a:p>
                      <a:pPr algn="ctr" fontAlgn="b"/>
                      <a:r>
                        <a:rPr lang="en-US" sz="1100" b="1" i="0" u="none" strike="noStrike">
                          <a:solidFill>
                            <a:srgbClr val="FFFFFF"/>
                          </a:solidFill>
                          <a:effectLst/>
                          <a:highlight>
                            <a:srgbClr val="7030A0"/>
                          </a:highlight>
                          <a:latin typeface="+mn-lt"/>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018695714"/>
                  </a:ext>
                </a:extLst>
              </a:tr>
              <a:tr h="190500">
                <a:tc>
                  <a:txBody>
                    <a:bodyPr/>
                    <a:lstStyle/>
                    <a:p>
                      <a:pPr algn="ctr" fontAlgn="b"/>
                      <a:r>
                        <a:rPr lang="en-US" sz="1100" b="1" i="0" u="none" strike="noStrike">
                          <a:solidFill>
                            <a:srgbClr val="222222"/>
                          </a:solidFill>
                          <a:effectLst/>
                          <a:highlight>
                            <a:srgbClr val="E97132"/>
                          </a:highlight>
                          <a:latin typeface="+mn-lt"/>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extLst>
                  <a:ext uri="{0D108BD9-81ED-4DB2-BD59-A6C34878D82A}">
                    <a16:rowId xmlns:a16="http://schemas.microsoft.com/office/drawing/2014/main" val="2479607968"/>
                  </a:ext>
                </a:extLst>
              </a:tr>
              <a:tr h="190500">
                <a:tc>
                  <a:txBody>
                    <a:bodyPr/>
                    <a:lstStyle/>
                    <a:p>
                      <a:pPr algn="ctr" fontAlgn="b"/>
                      <a:r>
                        <a:rPr lang="en-US" sz="1100" b="1" i="0" u="none" strike="noStrike">
                          <a:solidFill>
                            <a:srgbClr val="FFFFFF"/>
                          </a:solidFill>
                          <a:effectLst/>
                          <a:latin typeface="+mn-lt"/>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015323529"/>
                  </a:ext>
                </a:extLst>
              </a:tr>
            </a:tbl>
          </a:graphicData>
        </a:graphic>
      </p:graphicFrame>
    </p:spTree>
    <p:extLst>
      <p:ext uri="{BB962C8B-B14F-4D97-AF65-F5344CB8AC3E}">
        <p14:creationId xmlns:p14="http://schemas.microsoft.com/office/powerpoint/2010/main" val="38458190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78FF7-52BE-4707-C663-493FCD87ED65}"/>
              </a:ext>
            </a:extLst>
          </p:cNvPr>
          <p:cNvSpPr>
            <a:spLocks noGrp="1"/>
          </p:cNvSpPr>
          <p:nvPr>
            <p:ph type="title"/>
          </p:nvPr>
        </p:nvSpPr>
        <p:spPr>
          <a:xfrm>
            <a:off x="318134" y="27622"/>
            <a:ext cx="11555730" cy="1107996"/>
          </a:xfrm>
        </p:spPr>
        <p:txBody>
          <a:bodyPr wrap="square" lIns="0" tIns="0" rIns="0" bIns="0" anchor="t">
            <a:spAutoFit/>
          </a:bodyPr>
          <a:lstStyle/>
          <a:p>
            <a:pPr algn="l"/>
            <a:r>
              <a:rPr lang="en-US" sz="4000" b="1">
                <a:ea typeface="Calibri Light"/>
              </a:rPr>
              <a:t>Statewide Results: High Schools </a:t>
            </a:r>
            <a:endParaRPr lang="en-US" sz="4000">
              <a:solidFill>
                <a:srgbClr val="000000"/>
              </a:solidFill>
              <a:ea typeface="Calibri Light"/>
            </a:endParaRPr>
          </a:p>
          <a:p>
            <a:endParaRPr lang="en-US">
              <a:ea typeface="Calibri Light"/>
            </a:endParaRPr>
          </a:p>
        </p:txBody>
      </p:sp>
      <p:grpSp>
        <p:nvGrpSpPr>
          <p:cNvPr id="16" name="Group 15" descr="Statewide results for high schools 2023-2026 ">
            <a:extLst>
              <a:ext uri="{FF2B5EF4-FFF2-40B4-BE49-F238E27FC236}">
                <a16:creationId xmlns:a16="http://schemas.microsoft.com/office/drawing/2014/main" id="{94C6A9E7-735E-B51C-68FD-B3227A39F80E}"/>
              </a:ext>
            </a:extLst>
          </p:cNvPr>
          <p:cNvGrpSpPr/>
          <p:nvPr/>
        </p:nvGrpSpPr>
        <p:grpSpPr>
          <a:xfrm>
            <a:off x="2110902" y="1952997"/>
            <a:ext cx="6235430" cy="4038297"/>
            <a:chOff x="2071991" y="1161392"/>
            <a:chExt cx="6235430" cy="4038297"/>
          </a:xfrm>
        </p:grpSpPr>
        <p:pic>
          <p:nvPicPr>
            <p:cNvPr id="8" name="Picture 7">
              <a:extLst>
                <a:ext uri="{FF2B5EF4-FFF2-40B4-BE49-F238E27FC236}">
                  <a16:creationId xmlns:a16="http://schemas.microsoft.com/office/drawing/2014/main" id="{A2BACB2C-252B-858D-2467-8F77A32885B1}"/>
                </a:ext>
              </a:extLst>
            </p:cNvPr>
            <p:cNvPicPr>
              <a:picLocks noChangeAspect="1"/>
            </p:cNvPicPr>
            <p:nvPr/>
          </p:nvPicPr>
          <p:blipFill>
            <a:blip r:embed="rId2"/>
            <a:stretch>
              <a:fillRect/>
            </a:stretch>
          </p:blipFill>
          <p:spPr>
            <a:xfrm>
              <a:off x="6850835" y="1161392"/>
              <a:ext cx="895475" cy="3581900"/>
            </a:xfrm>
            <a:prstGeom prst="rect">
              <a:avLst/>
            </a:prstGeom>
          </p:spPr>
        </p:pic>
        <p:pic>
          <p:nvPicPr>
            <p:cNvPr id="10" name="Picture 9">
              <a:extLst>
                <a:ext uri="{FF2B5EF4-FFF2-40B4-BE49-F238E27FC236}">
                  <a16:creationId xmlns:a16="http://schemas.microsoft.com/office/drawing/2014/main" id="{1B40B06E-C5E7-7467-6460-F40475D8AC95}"/>
                </a:ext>
              </a:extLst>
            </p:cNvPr>
            <p:cNvPicPr>
              <a:picLocks noChangeAspect="1"/>
            </p:cNvPicPr>
            <p:nvPr/>
          </p:nvPicPr>
          <p:blipFill>
            <a:blip r:embed="rId3"/>
            <a:stretch>
              <a:fillRect/>
            </a:stretch>
          </p:blipFill>
          <p:spPr>
            <a:xfrm>
              <a:off x="5519084" y="1325161"/>
              <a:ext cx="866896" cy="3591426"/>
            </a:xfrm>
            <a:prstGeom prst="rect">
              <a:avLst/>
            </a:prstGeom>
          </p:spPr>
        </p:pic>
        <p:pic>
          <p:nvPicPr>
            <p:cNvPr id="12" name="Picture 11">
              <a:extLst>
                <a:ext uri="{FF2B5EF4-FFF2-40B4-BE49-F238E27FC236}">
                  <a16:creationId xmlns:a16="http://schemas.microsoft.com/office/drawing/2014/main" id="{83F79581-6D6B-A271-846C-7E6647F99B48}"/>
                </a:ext>
              </a:extLst>
            </p:cNvPr>
            <p:cNvPicPr>
              <a:picLocks noChangeAspect="1"/>
            </p:cNvPicPr>
            <p:nvPr/>
          </p:nvPicPr>
          <p:blipFill>
            <a:blip r:embed="rId4"/>
            <a:stretch>
              <a:fillRect/>
            </a:stretch>
          </p:blipFill>
          <p:spPr>
            <a:xfrm>
              <a:off x="4168280" y="1439053"/>
              <a:ext cx="885949" cy="3600953"/>
            </a:xfrm>
            <a:prstGeom prst="rect">
              <a:avLst/>
            </a:prstGeom>
          </p:spPr>
        </p:pic>
        <p:pic>
          <p:nvPicPr>
            <p:cNvPr id="14" name="Picture 13">
              <a:extLst>
                <a:ext uri="{FF2B5EF4-FFF2-40B4-BE49-F238E27FC236}">
                  <a16:creationId xmlns:a16="http://schemas.microsoft.com/office/drawing/2014/main" id="{CD4DDFD9-3042-399B-48F5-C8E476E68A21}"/>
                </a:ext>
              </a:extLst>
            </p:cNvPr>
            <p:cNvPicPr>
              <a:picLocks noChangeAspect="1"/>
            </p:cNvPicPr>
            <p:nvPr/>
          </p:nvPicPr>
          <p:blipFill>
            <a:blip r:embed="rId5"/>
            <a:stretch>
              <a:fillRect/>
            </a:stretch>
          </p:blipFill>
          <p:spPr>
            <a:xfrm>
              <a:off x="2817476" y="1579684"/>
              <a:ext cx="885949" cy="3620005"/>
            </a:xfrm>
            <a:prstGeom prst="rect">
              <a:avLst/>
            </a:prstGeom>
          </p:spPr>
        </p:pic>
        <p:cxnSp>
          <p:nvCxnSpPr>
            <p:cNvPr id="15" name="Straight Connector 14">
              <a:extLst>
                <a:ext uri="{FF2B5EF4-FFF2-40B4-BE49-F238E27FC236}">
                  <a16:creationId xmlns:a16="http://schemas.microsoft.com/office/drawing/2014/main" id="{EC7294FE-DD88-FFE4-0E77-33311E21EF8D}"/>
                </a:ext>
              </a:extLst>
            </p:cNvPr>
            <p:cNvCxnSpPr/>
            <p:nvPr/>
          </p:nvCxnSpPr>
          <p:spPr>
            <a:xfrm>
              <a:off x="2071991" y="4295688"/>
              <a:ext cx="62354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AFA62F0B-CCAF-94F8-EEBD-E14F6E8CAEF1}"/>
              </a:ext>
            </a:extLst>
          </p:cNvPr>
          <p:cNvSpPr txBox="1"/>
          <p:nvPr/>
        </p:nvSpPr>
        <p:spPr>
          <a:xfrm>
            <a:off x="10909196" y="1894740"/>
            <a:ext cx="62350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Calibri"/>
                <a:cs typeface="Calibri"/>
              </a:rPr>
              <a:t>Rating</a:t>
            </a:r>
            <a:endParaRPr lang="en-US" sz="1000"/>
          </a:p>
        </p:txBody>
      </p:sp>
      <p:graphicFrame>
        <p:nvGraphicFramePr>
          <p:cNvPr id="7" name="Table 6">
            <a:extLst>
              <a:ext uri="{FF2B5EF4-FFF2-40B4-BE49-F238E27FC236}">
                <a16:creationId xmlns:a16="http://schemas.microsoft.com/office/drawing/2014/main" id="{D1A104E4-7CCB-6A87-6C93-23CE1C526244}"/>
              </a:ext>
            </a:extLst>
          </p:cNvPr>
          <p:cNvGraphicFramePr>
            <a:graphicFrameLocks noGrp="1"/>
          </p:cNvGraphicFramePr>
          <p:nvPr>
            <p:extLst>
              <p:ext uri="{D42A27DB-BD31-4B8C-83A1-F6EECF244321}">
                <p14:modId xmlns:p14="http://schemas.microsoft.com/office/powerpoint/2010/main" val="1791949115"/>
              </p:ext>
            </p:extLst>
          </p:nvPr>
        </p:nvGraphicFramePr>
        <p:xfrm>
          <a:off x="10762333" y="2166317"/>
          <a:ext cx="838200" cy="952500"/>
        </p:xfrm>
        <a:graphic>
          <a:graphicData uri="http://schemas.openxmlformats.org/drawingml/2006/table">
            <a:tbl>
              <a:tblPr firstRow="1"/>
              <a:tblGrid>
                <a:gridCol w="838200">
                  <a:extLst>
                    <a:ext uri="{9D8B030D-6E8A-4147-A177-3AD203B41FA5}">
                      <a16:colId xmlns:a16="http://schemas.microsoft.com/office/drawing/2014/main" val="1242904815"/>
                    </a:ext>
                  </a:extLst>
                </a:gridCol>
              </a:tblGrid>
              <a:tr h="190500">
                <a:tc>
                  <a:txBody>
                    <a:bodyPr/>
                    <a:lstStyle/>
                    <a:p>
                      <a:pPr algn="ctr" fontAlgn="b"/>
                      <a:r>
                        <a:rPr lang="en-US" sz="1100" b="1" i="0" u="none" strike="noStrike">
                          <a:solidFill>
                            <a:srgbClr val="282828"/>
                          </a:solidFill>
                          <a:effectLst/>
                          <a:highlight>
                            <a:srgbClr val="00B050"/>
                          </a:highlight>
                          <a:latin typeface="+mn-lt"/>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137126484"/>
                  </a:ext>
                </a:extLst>
              </a:tr>
              <a:tr h="190500">
                <a:tc>
                  <a:txBody>
                    <a:bodyPr/>
                    <a:lstStyle/>
                    <a:p>
                      <a:pPr algn="ctr" fontAlgn="b"/>
                      <a:r>
                        <a:rPr lang="en-US" sz="1100" b="1" i="0" u="none" strike="noStrike">
                          <a:solidFill>
                            <a:srgbClr val="FFFFFF"/>
                          </a:solidFill>
                          <a:effectLst/>
                          <a:highlight>
                            <a:srgbClr val="002060"/>
                          </a:highlight>
                          <a:latin typeface="+mn-lt"/>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665700522"/>
                  </a:ext>
                </a:extLst>
              </a:tr>
              <a:tr h="190500">
                <a:tc>
                  <a:txBody>
                    <a:bodyPr/>
                    <a:lstStyle/>
                    <a:p>
                      <a:pPr algn="ctr" fontAlgn="b"/>
                      <a:r>
                        <a:rPr lang="en-US" sz="1100" b="1" i="0" u="none" strike="noStrike">
                          <a:solidFill>
                            <a:srgbClr val="FFFFFF"/>
                          </a:solidFill>
                          <a:effectLst/>
                          <a:highlight>
                            <a:srgbClr val="7030A0"/>
                          </a:highlight>
                          <a:latin typeface="+mn-lt"/>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018695714"/>
                  </a:ext>
                </a:extLst>
              </a:tr>
              <a:tr h="190500">
                <a:tc>
                  <a:txBody>
                    <a:bodyPr/>
                    <a:lstStyle/>
                    <a:p>
                      <a:pPr algn="ctr" fontAlgn="b"/>
                      <a:r>
                        <a:rPr lang="en-US" sz="1100" b="1" i="0" u="none" strike="noStrike">
                          <a:solidFill>
                            <a:srgbClr val="222222"/>
                          </a:solidFill>
                          <a:effectLst/>
                          <a:highlight>
                            <a:srgbClr val="E97132"/>
                          </a:highlight>
                          <a:latin typeface="+mn-lt"/>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extLst>
                  <a:ext uri="{0D108BD9-81ED-4DB2-BD59-A6C34878D82A}">
                    <a16:rowId xmlns:a16="http://schemas.microsoft.com/office/drawing/2014/main" val="2479607968"/>
                  </a:ext>
                </a:extLst>
              </a:tr>
              <a:tr h="190500">
                <a:tc>
                  <a:txBody>
                    <a:bodyPr/>
                    <a:lstStyle/>
                    <a:p>
                      <a:pPr algn="ctr" fontAlgn="b"/>
                      <a:r>
                        <a:rPr lang="en-US" sz="1100" b="1" i="0" u="none" strike="noStrike">
                          <a:solidFill>
                            <a:srgbClr val="FFFFFF"/>
                          </a:solidFill>
                          <a:effectLst/>
                          <a:latin typeface="+mn-lt"/>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015323529"/>
                  </a:ext>
                </a:extLst>
              </a:tr>
            </a:tbl>
          </a:graphicData>
        </a:graphic>
      </p:graphicFrame>
    </p:spTree>
    <p:extLst>
      <p:ext uri="{BB962C8B-B14F-4D97-AF65-F5344CB8AC3E}">
        <p14:creationId xmlns:p14="http://schemas.microsoft.com/office/powerpoint/2010/main" val="9801600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B604F-E8D9-9780-52D9-A1D18192AF40}"/>
              </a:ext>
            </a:extLst>
          </p:cNvPr>
          <p:cNvSpPr>
            <a:spLocks noGrp="1"/>
          </p:cNvSpPr>
          <p:nvPr>
            <p:ph type="title"/>
          </p:nvPr>
        </p:nvSpPr>
        <p:spPr>
          <a:xfrm>
            <a:off x="318134" y="27622"/>
            <a:ext cx="11555730" cy="1107996"/>
          </a:xfrm>
        </p:spPr>
        <p:txBody>
          <a:bodyPr wrap="square" lIns="0" tIns="0" rIns="0" bIns="0" anchor="t">
            <a:spAutoFit/>
          </a:bodyPr>
          <a:lstStyle/>
          <a:p>
            <a:pPr algn="l"/>
            <a:r>
              <a:rPr lang="en-US" sz="4000" b="1">
                <a:ea typeface="Calibri Light"/>
              </a:rPr>
              <a:t>Statewide Results: K-12 Schools </a:t>
            </a:r>
            <a:endParaRPr lang="en-US" sz="4000">
              <a:solidFill>
                <a:srgbClr val="000000"/>
              </a:solidFill>
              <a:ea typeface="Calibri Light"/>
            </a:endParaRPr>
          </a:p>
          <a:p>
            <a:endParaRPr lang="en-US">
              <a:ea typeface="Calibri Light"/>
            </a:endParaRPr>
          </a:p>
        </p:txBody>
      </p:sp>
      <p:grpSp>
        <p:nvGrpSpPr>
          <p:cNvPr id="16" name="Group 15" descr="Statewide results for K-12 schools 2023-2026 ">
            <a:extLst>
              <a:ext uri="{FF2B5EF4-FFF2-40B4-BE49-F238E27FC236}">
                <a16:creationId xmlns:a16="http://schemas.microsoft.com/office/drawing/2014/main" id="{226CECD8-6092-7F58-3B5F-B4ADA15829B9}"/>
              </a:ext>
            </a:extLst>
          </p:cNvPr>
          <p:cNvGrpSpPr/>
          <p:nvPr/>
        </p:nvGrpSpPr>
        <p:grpSpPr>
          <a:xfrm>
            <a:off x="1816561" y="1820867"/>
            <a:ext cx="6235430" cy="3865312"/>
            <a:chOff x="1816561" y="1820867"/>
            <a:chExt cx="6235430" cy="3865312"/>
          </a:xfrm>
        </p:grpSpPr>
        <p:pic>
          <p:nvPicPr>
            <p:cNvPr id="8" name="Picture 7">
              <a:extLst>
                <a:ext uri="{FF2B5EF4-FFF2-40B4-BE49-F238E27FC236}">
                  <a16:creationId xmlns:a16="http://schemas.microsoft.com/office/drawing/2014/main" id="{C33A735A-C621-A860-382B-1A5AE063DAE4}"/>
                </a:ext>
              </a:extLst>
            </p:cNvPr>
            <p:cNvPicPr>
              <a:picLocks noChangeAspect="1"/>
            </p:cNvPicPr>
            <p:nvPr/>
          </p:nvPicPr>
          <p:blipFill>
            <a:blip r:embed="rId2"/>
            <a:stretch>
              <a:fillRect/>
            </a:stretch>
          </p:blipFill>
          <p:spPr>
            <a:xfrm>
              <a:off x="6485238" y="1820867"/>
              <a:ext cx="885949" cy="3600953"/>
            </a:xfrm>
            <a:prstGeom prst="rect">
              <a:avLst/>
            </a:prstGeom>
          </p:spPr>
        </p:pic>
        <p:pic>
          <p:nvPicPr>
            <p:cNvPr id="10" name="Picture 9">
              <a:extLst>
                <a:ext uri="{FF2B5EF4-FFF2-40B4-BE49-F238E27FC236}">
                  <a16:creationId xmlns:a16="http://schemas.microsoft.com/office/drawing/2014/main" id="{B2A48560-F40E-E4B6-C241-DC9286F610B7}"/>
                </a:ext>
              </a:extLst>
            </p:cNvPr>
            <p:cNvPicPr>
              <a:picLocks noChangeAspect="1"/>
            </p:cNvPicPr>
            <p:nvPr/>
          </p:nvPicPr>
          <p:blipFill>
            <a:blip r:embed="rId3"/>
            <a:stretch>
              <a:fillRect/>
            </a:stretch>
          </p:blipFill>
          <p:spPr>
            <a:xfrm>
              <a:off x="5191128" y="1927330"/>
              <a:ext cx="895475" cy="3610479"/>
            </a:xfrm>
            <a:prstGeom prst="rect">
              <a:avLst/>
            </a:prstGeom>
          </p:spPr>
        </p:pic>
        <p:pic>
          <p:nvPicPr>
            <p:cNvPr id="12" name="Picture 11">
              <a:extLst>
                <a:ext uri="{FF2B5EF4-FFF2-40B4-BE49-F238E27FC236}">
                  <a16:creationId xmlns:a16="http://schemas.microsoft.com/office/drawing/2014/main" id="{72B6352C-A188-FED4-828B-35DFC9971681}"/>
                </a:ext>
              </a:extLst>
            </p:cNvPr>
            <p:cNvPicPr>
              <a:picLocks noChangeAspect="1"/>
            </p:cNvPicPr>
            <p:nvPr/>
          </p:nvPicPr>
          <p:blipFill>
            <a:blip r:embed="rId4"/>
            <a:stretch>
              <a:fillRect/>
            </a:stretch>
          </p:blipFill>
          <p:spPr>
            <a:xfrm>
              <a:off x="3887493" y="2056448"/>
              <a:ext cx="905001" cy="3610479"/>
            </a:xfrm>
            <a:prstGeom prst="rect">
              <a:avLst/>
            </a:prstGeom>
          </p:spPr>
        </p:pic>
        <p:pic>
          <p:nvPicPr>
            <p:cNvPr id="14" name="Picture 13">
              <a:extLst>
                <a:ext uri="{FF2B5EF4-FFF2-40B4-BE49-F238E27FC236}">
                  <a16:creationId xmlns:a16="http://schemas.microsoft.com/office/drawing/2014/main" id="{660F4922-0503-3740-AD84-1570817EF600}"/>
                </a:ext>
              </a:extLst>
            </p:cNvPr>
            <p:cNvPicPr>
              <a:picLocks noChangeAspect="1"/>
            </p:cNvPicPr>
            <p:nvPr/>
          </p:nvPicPr>
          <p:blipFill>
            <a:blip r:embed="rId5"/>
            <a:stretch>
              <a:fillRect/>
            </a:stretch>
          </p:blipFill>
          <p:spPr>
            <a:xfrm>
              <a:off x="2583857" y="2066174"/>
              <a:ext cx="905001" cy="3620005"/>
            </a:xfrm>
            <a:prstGeom prst="rect">
              <a:avLst/>
            </a:prstGeom>
          </p:spPr>
        </p:pic>
        <p:cxnSp>
          <p:nvCxnSpPr>
            <p:cNvPr id="15" name="Straight Connector 14">
              <a:extLst>
                <a:ext uri="{FF2B5EF4-FFF2-40B4-BE49-F238E27FC236}">
                  <a16:creationId xmlns:a16="http://schemas.microsoft.com/office/drawing/2014/main" id="{86DE403C-BA57-05DC-D905-3958E54BD731}"/>
                </a:ext>
              </a:extLst>
            </p:cNvPr>
            <p:cNvCxnSpPr/>
            <p:nvPr/>
          </p:nvCxnSpPr>
          <p:spPr>
            <a:xfrm>
              <a:off x="1816561" y="4766280"/>
              <a:ext cx="623543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D16EA88F-1B5D-4F12-4462-D4B766D779B5}"/>
              </a:ext>
            </a:extLst>
          </p:cNvPr>
          <p:cNvSpPr txBox="1"/>
          <p:nvPr/>
        </p:nvSpPr>
        <p:spPr>
          <a:xfrm>
            <a:off x="10605992" y="1986500"/>
            <a:ext cx="62350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ea typeface="Calibri"/>
                <a:cs typeface="Calibri"/>
              </a:rPr>
              <a:t>Rating</a:t>
            </a:r>
            <a:endParaRPr lang="en-US" sz="1000"/>
          </a:p>
        </p:txBody>
      </p:sp>
      <p:graphicFrame>
        <p:nvGraphicFramePr>
          <p:cNvPr id="7" name="Table 6">
            <a:extLst>
              <a:ext uri="{FF2B5EF4-FFF2-40B4-BE49-F238E27FC236}">
                <a16:creationId xmlns:a16="http://schemas.microsoft.com/office/drawing/2014/main" id="{8946CB04-7ECE-F97E-5714-AEA7F7CC54BE}"/>
              </a:ext>
            </a:extLst>
          </p:cNvPr>
          <p:cNvGraphicFramePr>
            <a:graphicFrameLocks noGrp="1"/>
          </p:cNvGraphicFramePr>
          <p:nvPr>
            <p:extLst>
              <p:ext uri="{D42A27DB-BD31-4B8C-83A1-F6EECF244321}">
                <p14:modId xmlns:p14="http://schemas.microsoft.com/office/powerpoint/2010/main" val="2406953318"/>
              </p:ext>
            </p:extLst>
          </p:nvPr>
        </p:nvGraphicFramePr>
        <p:xfrm>
          <a:off x="10459129" y="2258077"/>
          <a:ext cx="838200" cy="952500"/>
        </p:xfrm>
        <a:graphic>
          <a:graphicData uri="http://schemas.openxmlformats.org/drawingml/2006/table">
            <a:tbl>
              <a:tblPr firstRow="1"/>
              <a:tblGrid>
                <a:gridCol w="838200">
                  <a:extLst>
                    <a:ext uri="{9D8B030D-6E8A-4147-A177-3AD203B41FA5}">
                      <a16:colId xmlns:a16="http://schemas.microsoft.com/office/drawing/2014/main" val="1242904815"/>
                    </a:ext>
                  </a:extLst>
                </a:gridCol>
              </a:tblGrid>
              <a:tr h="190500">
                <a:tc>
                  <a:txBody>
                    <a:bodyPr/>
                    <a:lstStyle/>
                    <a:p>
                      <a:pPr algn="ctr" fontAlgn="b"/>
                      <a:r>
                        <a:rPr lang="en-US" sz="1100" b="1" i="0" u="none" strike="noStrike">
                          <a:solidFill>
                            <a:srgbClr val="282828"/>
                          </a:solidFill>
                          <a:effectLst/>
                          <a:highlight>
                            <a:srgbClr val="00B050"/>
                          </a:highlight>
                          <a:latin typeface="+mn-lt"/>
                        </a:rPr>
                        <a: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137126484"/>
                  </a:ext>
                </a:extLst>
              </a:tr>
              <a:tr h="190500">
                <a:tc>
                  <a:txBody>
                    <a:bodyPr/>
                    <a:lstStyle/>
                    <a:p>
                      <a:pPr algn="ctr" fontAlgn="b"/>
                      <a:r>
                        <a:rPr lang="en-US" sz="1100" b="1" i="0" u="none" strike="noStrike">
                          <a:solidFill>
                            <a:srgbClr val="FFFFFF"/>
                          </a:solidFill>
                          <a:effectLst/>
                          <a:highlight>
                            <a:srgbClr val="002060"/>
                          </a:highlight>
                          <a:latin typeface="+mn-lt"/>
                        </a:rPr>
                        <a:t>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3665700522"/>
                  </a:ext>
                </a:extLst>
              </a:tr>
              <a:tr h="190500">
                <a:tc>
                  <a:txBody>
                    <a:bodyPr/>
                    <a:lstStyle/>
                    <a:p>
                      <a:pPr algn="ctr" fontAlgn="b"/>
                      <a:r>
                        <a:rPr lang="en-US" sz="1100" b="1" i="0" u="none" strike="noStrike">
                          <a:solidFill>
                            <a:srgbClr val="FFFFFF"/>
                          </a:solidFill>
                          <a:effectLst/>
                          <a:highlight>
                            <a:srgbClr val="7030A0"/>
                          </a:highlight>
                          <a:latin typeface="+mn-lt"/>
                        </a:rPr>
                        <a:t>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extLst>
                  <a:ext uri="{0D108BD9-81ED-4DB2-BD59-A6C34878D82A}">
                    <a16:rowId xmlns:a16="http://schemas.microsoft.com/office/drawing/2014/main" val="3018695714"/>
                  </a:ext>
                </a:extLst>
              </a:tr>
              <a:tr h="190500">
                <a:tc>
                  <a:txBody>
                    <a:bodyPr/>
                    <a:lstStyle/>
                    <a:p>
                      <a:pPr algn="ctr" fontAlgn="b"/>
                      <a:r>
                        <a:rPr lang="en-US" sz="1100" b="1" i="0" u="none" strike="noStrike">
                          <a:solidFill>
                            <a:srgbClr val="222222"/>
                          </a:solidFill>
                          <a:effectLst/>
                          <a:highlight>
                            <a:srgbClr val="E97132"/>
                          </a:highlight>
                          <a:latin typeface="+mn-lt"/>
                        </a:rPr>
                        <a:t>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7132"/>
                    </a:solidFill>
                  </a:tcPr>
                </a:tc>
                <a:extLst>
                  <a:ext uri="{0D108BD9-81ED-4DB2-BD59-A6C34878D82A}">
                    <a16:rowId xmlns:a16="http://schemas.microsoft.com/office/drawing/2014/main" val="2479607968"/>
                  </a:ext>
                </a:extLst>
              </a:tr>
              <a:tr h="190500">
                <a:tc>
                  <a:txBody>
                    <a:bodyPr/>
                    <a:lstStyle/>
                    <a:p>
                      <a:pPr algn="ctr" fontAlgn="b"/>
                      <a:r>
                        <a:rPr lang="en-US" sz="1100" b="1" i="0" u="none" strike="noStrike">
                          <a:solidFill>
                            <a:srgbClr val="FFFFFF"/>
                          </a:solidFill>
                          <a:effectLst/>
                          <a:latin typeface="+mn-lt"/>
                        </a:rPr>
                        <a:t>F</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015323529"/>
                  </a:ext>
                </a:extLst>
              </a:tr>
            </a:tbl>
          </a:graphicData>
        </a:graphic>
      </p:graphicFrame>
    </p:spTree>
    <p:extLst>
      <p:ext uri="{BB962C8B-B14F-4D97-AF65-F5344CB8AC3E}">
        <p14:creationId xmlns:p14="http://schemas.microsoft.com/office/powerpoint/2010/main" val="4760359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E7E7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TEA Colors - 2021">
      <a:dk1>
        <a:srgbClr val="000000"/>
      </a:dk1>
      <a:lt1>
        <a:srgbClr val="FFFFFF"/>
      </a:lt1>
      <a:dk2>
        <a:srgbClr val="41873F"/>
      </a:dk2>
      <a:lt2>
        <a:srgbClr val="D8D8D8"/>
      </a:lt2>
      <a:accent1>
        <a:srgbClr val="0D6CB9"/>
      </a:accent1>
      <a:accent2>
        <a:srgbClr val="F16038"/>
      </a:accent2>
      <a:accent3>
        <a:srgbClr val="B72418"/>
      </a:accent3>
      <a:accent4>
        <a:srgbClr val="704180"/>
      </a:accent4>
      <a:accent5>
        <a:srgbClr val="596167"/>
      </a:accent5>
      <a:accent6>
        <a:srgbClr val="012069"/>
      </a:accent6>
      <a:hlink>
        <a:srgbClr val="1682C5"/>
      </a:hlink>
      <a:folHlink>
        <a:srgbClr val="F060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A PPT Template  -  Read-Only" id="{E9EBE8E0-E165-421D-91CE-306873046EA2}" vid="{CB98AEC5-B8AB-4554-B3D2-1F70A8697700}"/>
    </a:ext>
  </a:extLst>
</a:theme>
</file>

<file path=ppt/theme/theme3.xml><?xml version="1.0" encoding="utf-8"?>
<a:theme xmlns:a="http://schemas.openxmlformats.org/drawingml/2006/main" name="4_Office Theme">
  <a:themeElements>
    <a:clrScheme name="TEA Colors - 2021">
      <a:dk1>
        <a:srgbClr val="000000"/>
      </a:dk1>
      <a:lt1>
        <a:srgbClr val="FFFFFF"/>
      </a:lt1>
      <a:dk2>
        <a:srgbClr val="41873F"/>
      </a:dk2>
      <a:lt2>
        <a:srgbClr val="D8D8D8"/>
      </a:lt2>
      <a:accent1>
        <a:srgbClr val="0D6CB9"/>
      </a:accent1>
      <a:accent2>
        <a:srgbClr val="F16038"/>
      </a:accent2>
      <a:accent3>
        <a:srgbClr val="B72418"/>
      </a:accent3>
      <a:accent4>
        <a:srgbClr val="704180"/>
      </a:accent4>
      <a:accent5>
        <a:srgbClr val="596167"/>
      </a:accent5>
      <a:accent6>
        <a:srgbClr val="012069"/>
      </a:accent6>
      <a:hlink>
        <a:srgbClr val="1682C5"/>
      </a:hlink>
      <a:folHlink>
        <a:srgbClr val="F0603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B9BD0C4-3CE6-EA45-8C64-76C786B67CF2}" vid="{D8167D17-B193-324B-9195-9FE9620531D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8FFA9740F113469B728CFF993204C0" ma:contentTypeVersion="16" ma:contentTypeDescription="Create a new document." ma:contentTypeScope="" ma:versionID="266bbe29651bd1575dfd8299ddf19a78">
  <xsd:schema xmlns:xsd="http://www.w3.org/2001/XMLSchema" xmlns:xs="http://www.w3.org/2001/XMLSchema" xmlns:p="http://schemas.microsoft.com/office/2006/metadata/properties" xmlns:ns2="2ad25943-72fe-454b-b3d2-3cf9634cc59e" xmlns:ns3="c34b8b11-9d2c-41b7-8fa7-000448388a60" targetNamespace="http://schemas.microsoft.com/office/2006/metadata/properties" ma:root="true" ma:fieldsID="03a9377885b2e69f69927c720f561bc1" ns2:_="" ns3:_="">
    <xsd:import namespace="2ad25943-72fe-454b-b3d2-3cf9634cc59e"/>
    <xsd:import namespace="c34b8b11-9d2c-41b7-8fa7-000448388a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_Flow_SignoffStatu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d25943-72fe-454b-b3d2-3cf9634cc5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_Flow_SignoffStatus" ma:index="15" nillable="true" ma:displayName="Sign-off status" ma:internalName="Sign_x002d_off_x0020_status">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4b8b11-9d2c-41b7-8fa7-000448388a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e24153-e9e7-42c5-9f46-03df81865121}" ma:internalName="TaxCatchAll" ma:showField="CatchAllData" ma:web="c34b8b11-9d2c-41b7-8fa7-000448388a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2ad25943-72fe-454b-b3d2-3cf9634cc59e" xsi:nil="true"/>
    <TaxCatchAll xmlns="c34b8b11-9d2c-41b7-8fa7-000448388a60" xsi:nil="true"/>
    <lcf76f155ced4ddcb4097134ff3c332f xmlns="2ad25943-72fe-454b-b3d2-3cf9634cc59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A60C4E-7752-4AB2-AAA4-4A5B95C214D3}">
  <ds:schemaRefs>
    <ds:schemaRef ds:uri="2ad25943-72fe-454b-b3d2-3cf9634cc59e"/>
    <ds:schemaRef ds:uri="c34b8b11-9d2c-41b7-8fa7-000448388a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28A887E-F70E-40BB-9B59-E3F37BEBA0F0}">
  <ds:schemaRefs>
    <ds:schemaRef ds:uri="2ad25943-72fe-454b-b3d2-3cf9634cc59e"/>
    <ds:schemaRef ds:uri="c34b8b11-9d2c-41b7-8fa7-000448388a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D70B6E3-004F-491C-A363-10BE1E16B9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50</Slides>
  <Notes>33</Notes>
  <HiddenSlides>0</HiddenSlides>
  <ScaleCrop>false</ScaleCrop>
  <HeadingPairs>
    <vt:vector size="4" baseType="variant">
      <vt:variant>
        <vt:lpstr>Theme</vt:lpstr>
      </vt:variant>
      <vt:variant>
        <vt:i4>3</vt:i4>
      </vt:variant>
      <vt:variant>
        <vt:lpstr>Slide Titles</vt:lpstr>
      </vt:variant>
      <vt:variant>
        <vt:i4>50</vt:i4>
      </vt:variant>
    </vt:vector>
  </HeadingPairs>
  <TitlesOfParts>
    <vt:vector size="53" baseType="lpstr">
      <vt:lpstr>Office Theme</vt:lpstr>
      <vt:lpstr>2_Office Theme</vt:lpstr>
      <vt:lpstr>4_Office Theme</vt:lpstr>
      <vt:lpstr>Using This Slide Deck</vt:lpstr>
      <vt:lpstr>Purpose of A-F</vt:lpstr>
      <vt:lpstr>Expectations Matter</vt:lpstr>
      <vt:lpstr>Expectations Matter, At All Grade Levels</vt:lpstr>
      <vt:lpstr>Monitoring Progress Helps Support Students</vt:lpstr>
      <vt:lpstr>Clear Performance Information Helps Students</vt:lpstr>
      <vt:lpstr>Students Are Helped In School &amp; In Life</vt:lpstr>
      <vt:lpstr>A–F is a tool to help us meet continuously improved goals for children</vt:lpstr>
      <vt:lpstr>Balancing multiple objectives</vt:lpstr>
      <vt:lpstr>A–F is a tool to help Texas meet continuously improved goals for children</vt:lpstr>
      <vt:lpstr>2026 A-F Ratings and Campus Results</vt:lpstr>
      <vt:lpstr>Calculating Overall A-F Results</vt:lpstr>
      <vt:lpstr>Overall Campus Ratings Results: 2025 to 2026 Comparison </vt:lpstr>
      <vt:lpstr>Overall Campus Rating Results: 2023 to 2026 </vt:lpstr>
      <vt:lpstr>Overall School Rating Results: 2023 to 2026  </vt:lpstr>
      <vt:lpstr>Calculating Overall Results for Districts</vt:lpstr>
      <vt:lpstr>Overall District Rating Results: 2025 to 2026 Comparison </vt:lpstr>
      <vt:lpstr>Domain 1: Student Achievement</vt:lpstr>
      <vt:lpstr>Domain 1: The Student Achievement Domain</vt:lpstr>
      <vt:lpstr>Campus Domain 1 Ratings: Comparison of 2025 vs. 2026 Results</vt:lpstr>
      <vt:lpstr>Campus Domain 1 Ratings: Zoom in on STAAR Performance</vt:lpstr>
      <vt:lpstr>Domain 2: School Progress</vt:lpstr>
      <vt:lpstr>Domain 2: School Progress Part A and B</vt:lpstr>
      <vt:lpstr>Domain 2: School Progress Part A and B </vt:lpstr>
      <vt:lpstr>Campus Domain 2 Ratings: Comparison of 2025 vs. 2026 Results</vt:lpstr>
      <vt:lpstr>Domain 3 – Closing the Gaps</vt:lpstr>
      <vt:lpstr>Domain 3: Closing the Gaps </vt:lpstr>
      <vt:lpstr>Elementary and Middle Schools: The Closing the Gaps domain examines 4 student groups’ potential gaps to targets set across 4 components.</vt:lpstr>
      <vt:lpstr>High Schools and K-12s: The Closing the Gaps domain examines 4 student groups’ potential gaps to targets set across 4 components.</vt:lpstr>
      <vt:lpstr>Campus Domain 3 Ratings: Comparison of 2025 vs. 2026 Results</vt:lpstr>
      <vt:lpstr>Closing the Gaps:  Zoom in on Campus Results </vt:lpstr>
      <vt:lpstr>Local Comparisons and Context</vt:lpstr>
      <vt:lpstr>Analytics Tools on TXschools.gov</vt:lpstr>
      <vt:lpstr>Within District School Comparisons</vt:lpstr>
      <vt:lpstr>Campus Comparison Groups</vt:lpstr>
      <vt:lpstr>Our Campus Comparison Group</vt:lpstr>
      <vt:lpstr>Campus Distinction Designations</vt:lpstr>
      <vt:lpstr>Our Campus Distinction Designations</vt:lpstr>
      <vt:lpstr>Other Analytic Tools</vt:lpstr>
      <vt:lpstr>Summary, Reflection, and Next Steps</vt:lpstr>
      <vt:lpstr>Overall Performance Results: 2026 </vt:lpstr>
      <vt:lpstr>Celebrations! </vt:lpstr>
      <vt:lpstr>Questions and Clarifiers</vt:lpstr>
      <vt:lpstr>Areas of Opportunity</vt:lpstr>
      <vt:lpstr>Next Steps</vt:lpstr>
      <vt:lpstr>Thank You</vt:lpstr>
      <vt:lpstr>Statewide Results: Elementary Schools </vt:lpstr>
      <vt:lpstr>Statewide Results: Middle Schools  </vt:lpstr>
      <vt:lpstr>Statewide Results: High Schools  </vt:lpstr>
      <vt:lpstr>Statewide Results: K-12 Schools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Hernandez, Jimmy</dc:creator>
  <cp:revision>1</cp:revision>
  <dcterms:created xsi:type="dcterms:W3CDTF">2025-08-01T21:25:57Z</dcterms:created>
  <dcterms:modified xsi:type="dcterms:W3CDTF">2026-09-03T17:31:25Z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2023-05-31T00:00:00Z</vt:filetime>
  </property>
  <property fmtid="{D5CDD505-2E9C-101B-9397-08002B2CF9AE}" pid="3" name="LastSaved">
    <vt:filetime>2025-08-01T00:00:00Z</vt:filetime>
  </property>
  <property fmtid="{D5CDD505-2E9C-101B-9397-08002B2CF9AE}" pid="4" name="ContentTypeId">
    <vt:lpwstr>0x010100298FFA9740F113469B728CFF993204C0</vt:lpwstr>
  </property>
  <property fmtid="{D5CDD505-2E9C-101B-9397-08002B2CF9AE}" pid="5" name="MediaServiceImageTags">
    <vt:lpwstr/>
  </property>
</Properties>
</file>