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4"/>
    <p:sldMasterId id="2147483671" r:id="rId5"/>
  </p:sldMasterIdLst>
  <p:notesMasterIdLst>
    <p:notesMasterId r:id="rId62"/>
  </p:notesMasterIdLst>
  <p:handoutMasterIdLst>
    <p:handoutMasterId r:id="rId63"/>
  </p:handoutMasterIdLst>
  <p:sldIdLst>
    <p:sldId id="374" r:id="rId6"/>
    <p:sldId id="372" r:id="rId7"/>
    <p:sldId id="360" r:id="rId8"/>
    <p:sldId id="342" r:id="rId9"/>
    <p:sldId id="409" r:id="rId10"/>
    <p:sldId id="410" r:id="rId11"/>
    <p:sldId id="411" r:id="rId12"/>
    <p:sldId id="412" r:id="rId13"/>
    <p:sldId id="377" r:id="rId14"/>
    <p:sldId id="385" r:id="rId15"/>
    <p:sldId id="460" r:id="rId16"/>
    <p:sldId id="471" r:id="rId17"/>
    <p:sldId id="472" r:id="rId18"/>
    <p:sldId id="473" r:id="rId19"/>
    <p:sldId id="474" r:id="rId20"/>
    <p:sldId id="475" r:id="rId21"/>
    <p:sldId id="476" r:id="rId22"/>
    <p:sldId id="477" r:id="rId23"/>
    <p:sldId id="478" r:id="rId24"/>
    <p:sldId id="462" r:id="rId25"/>
    <p:sldId id="430" r:id="rId26"/>
    <p:sldId id="381" r:id="rId27"/>
    <p:sldId id="431" r:id="rId28"/>
    <p:sldId id="432" r:id="rId29"/>
    <p:sldId id="433" r:id="rId30"/>
    <p:sldId id="434" r:id="rId31"/>
    <p:sldId id="435" r:id="rId32"/>
    <p:sldId id="436" r:id="rId33"/>
    <p:sldId id="437" r:id="rId34"/>
    <p:sldId id="438" r:id="rId35"/>
    <p:sldId id="439" r:id="rId36"/>
    <p:sldId id="440" r:id="rId37"/>
    <p:sldId id="441" r:id="rId38"/>
    <p:sldId id="442" r:id="rId39"/>
    <p:sldId id="443" r:id="rId40"/>
    <p:sldId id="445" r:id="rId41"/>
    <p:sldId id="444" r:id="rId42"/>
    <p:sldId id="446" r:id="rId43"/>
    <p:sldId id="448" r:id="rId44"/>
    <p:sldId id="447" r:id="rId45"/>
    <p:sldId id="413" r:id="rId46"/>
    <p:sldId id="450" r:id="rId47"/>
    <p:sldId id="451" r:id="rId48"/>
    <p:sldId id="452" r:id="rId49"/>
    <p:sldId id="383" r:id="rId50"/>
    <p:sldId id="463" r:id="rId51"/>
    <p:sldId id="464" r:id="rId52"/>
    <p:sldId id="465" r:id="rId53"/>
    <p:sldId id="466" r:id="rId54"/>
    <p:sldId id="468" r:id="rId55"/>
    <p:sldId id="469" r:id="rId56"/>
    <p:sldId id="347" r:id="rId57"/>
    <p:sldId id="391" r:id="rId58"/>
    <p:sldId id="296" r:id="rId59"/>
    <p:sldId id="470" r:id="rId60"/>
    <p:sldId id="375" r:id="rId61"/>
  </p:sldIdLst>
  <p:sldSz cx="12192000" cy="6858000"/>
  <p:notesSz cx="6858000" cy="9144000"/>
  <p:embeddedFontLst>
    <p:embeddedFont>
      <p:font typeface="Open Sans" panose="020B060603050402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9B7E20-C849-7B22-A7A7-103B5A04F691}" name="Seidman, Peter" initials="PS" userId="S::pseidman@pcgus.com::ff44f5d8-e3d0-428b-b9dd-4e94c9627a04" providerId="AD"/>
  <p188:author id="{498B9030-09FA-5051-B437-556559FC21C2}" name="Waters, Shelene" initials="SW" userId="S::swaters@pcgus.com::f5bf1a81-fd14-468b-a273-1d19f33115fb" providerId="AD"/>
  <p188:author id="{B42EF371-D95D-CCE6-0AC9-32E4EFF492E9}" name="Howry, Allison" initials="HA" userId="S::allison.howry@tea.texas.gov::efc20d46-17aa-4f1e-921d-50386f9e441b" providerId="AD"/>
  <p188:author id="{002C6C79-BE9A-0D70-2E77-61ECDD33941B}" name="Hammock, Jenny" initials="HJ" userId="S::jhammock@pcgus.com::15029899-d5e2-409a-961b-cfbdbd993f94" providerId="AD"/>
  <p188:author id="{632E7E96-160D-461D-58B4-39D7D321AE3E}" name="Conley, Katanna" initials="CK" userId="S::kconley@pcgus.com::e7e837c0-7783-452e-bc47-5de7c4c300bf" providerId="AD"/>
  <p188:author id="{D3473FEC-4EDE-E801-D969-22C5DB952E2C}" name="Bala, Kelly" initials="BK" userId="S::kelly.bala@tea.texas.gov::ca818e28-acbd-4039-adec-acd623c9d0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C63"/>
    <a:srgbClr val="212A5E"/>
    <a:srgbClr val="222B61"/>
    <a:srgbClr val="002060"/>
    <a:srgbClr val="222C64"/>
    <a:srgbClr val="242E63"/>
    <a:srgbClr val="222064"/>
    <a:srgbClr val="000000"/>
    <a:srgbClr val="B75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250FC5-9D65-484F-9963-BB4DB32AB261}" v="1" dt="2025-03-18T04:16:25.765"/>
  </p1510:revLst>
</p1510:revInfo>
</file>

<file path=ppt/tableStyles.xml><?xml version="1.0" encoding="utf-8"?>
<a:tblStyleLst xmlns:a="http://schemas.openxmlformats.org/drawingml/2006/main" def="{9E5AF22B-8382-44F9-AEDD-FFD8A5D7BFB6}">
  <a:tblStyle styleId="{9E5AF22B-8382-44F9-AEDD-FFD8A5D7BFB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74" autoAdjust="0"/>
    <p:restoredTop sz="86395" autoAdjust="0"/>
  </p:normalViewPr>
  <p:slideViewPr>
    <p:cSldViewPr snapToGrid="0">
      <p:cViewPr varScale="1">
        <p:scale>
          <a:sx n="88" d="100"/>
          <a:sy n="88" d="100"/>
        </p:scale>
        <p:origin x="120" y="17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1.xml" Id="rId26" /><Relationship Type="http://schemas.openxmlformats.org/officeDocument/2006/relationships/slide" Target="slides/slide16.xml" Id="rId21" /><Relationship Type="http://schemas.openxmlformats.org/officeDocument/2006/relationships/slide" Target="slides/slide37.xml" Id="rId42" /><Relationship Type="http://schemas.openxmlformats.org/officeDocument/2006/relationships/slide" Target="slides/slide42.xml" Id="rId47" /><Relationship Type="http://schemas.openxmlformats.org/officeDocument/2006/relationships/handoutMaster" Target="handoutMasters/handoutMaster1.xml" Id="rId63" /><Relationship Type="http://schemas.openxmlformats.org/officeDocument/2006/relationships/presProps" Target="presProps.xml" Id="rId68"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slide" Target="slides/slide24.xml" Id="rId29" /><Relationship Type="http://schemas.openxmlformats.org/officeDocument/2006/relationships/slide" Target="slides/slide6.xml" Id="rId11" /><Relationship Type="http://schemas.openxmlformats.org/officeDocument/2006/relationships/slide" Target="slides/slide19.xml" Id="rId24" /><Relationship Type="http://schemas.openxmlformats.org/officeDocument/2006/relationships/slide" Target="slides/slide27.xml" Id="rId32" /><Relationship Type="http://schemas.openxmlformats.org/officeDocument/2006/relationships/slide" Target="slides/slide32.xml" Id="rId37" /><Relationship Type="http://schemas.openxmlformats.org/officeDocument/2006/relationships/slide" Target="slides/slide35.xml" Id="rId40" /><Relationship Type="http://schemas.openxmlformats.org/officeDocument/2006/relationships/slide" Target="slides/slide40.xml" Id="rId45" /><Relationship Type="http://schemas.openxmlformats.org/officeDocument/2006/relationships/slide" Target="slides/slide48.xml" Id="rId53" /><Relationship Type="http://schemas.openxmlformats.org/officeDocument/2006/relationships/slide" Target="slides/slide53.xml" Id="rId58" /><Relationship Type="http://schemas.openxmlformats.org/officeDocument/2006/relationships/font" Target="fonts/font3.fntdata" Id="rId66" /><Relationship Type="http://schemas.microsoft.com/office/2018/10/relationships/authors" Target="authors.xml" Id="rId74" /><Relationship Type="http://schemas.openxmlformats.org/officeDocument/2006/relationships/slideMaster" Target="slideMasters/slideMaster2.xml" Id="rId5" /><Relationship Type="http://schemas.openxmlformats.org/officeDocument/2006/relationships/slide" Target="slides/slide56.xml" Id="rId61" /><Relationship Type="http://schemas.openxmlformats.org/officeDocument/2006/relationships/slide" Target="slides/slide14.xml" Id="rId19" /><Relationship Type="http://schemas.openxmlformats.org/officeDocument/2006/relationships/slide" Target="slides/slide9.xml" Id="rId14" /><Relationship Type="http://schemas.openxmlformats.org/officeDocument/2006/relationships/slide" Target="slides/slide17.xml" Id="rId22" /><Relationship Type="http://schemas.openxmlformats.org/officeDocument/2006/relationships/slide" Target="slides/slide22.xml" Id="rId27" /><Relationship Type="http://schemas.openxmlformats.org/officeDocument/2006/relationships/slide" Target="slides/slide25.xml" Id="rId30" /><Relationship Type="http://schemas.openxmlformats.org/officeDocument/2006/relationships/slide" Target="slides/slide30.xml" Id="rId35" /><Relationship Type="http://schemas.openxmlformats.org/officeDocument/2006/relationships/slide" Target="slides/slide38.xml" Id="rId43" /><Relationship Type="http://schemas.openxmlformats.org/officeDocument/2006/relationships/slide" Target="slides/slide43.xml" Id="rId48" /><Relationship Type="http://schemas.openxmlformats.org/officeDocument/2006/relationships/slide" Target="slides/slide51.xml" Id="rId56" /><Relationship Type="http://schemas.openxmlformats.org/officeDocument/2006/relationships/font" Target="fonts/font1.fntdata" Id="rId64" /><Relationship Type="http://schemas.openxmlformats.org/officeDocument/2006/relationships/viewProps" Target="viewProps.xml" Id="rId69" /><Relationship Type="http://schemas.openxmlformats.org/officeDocument/2006/relationships/slide" Target="slides/slide3.xml" Id="rId8" /><Relationship Type="http://schemas.openxmlformats.org/officeDocument/2006/relationships/slide" Target="slides/slide46.xml" Id="rId51" /><Relationship Type="http://schemas.openxmlformats.org/officeDocument/2006/relationships/customXml" Target="../customXml/item3.xml" Id="rId3"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slide" Target="slides/slide20.xml" Id="rId25" /><Relationship Type="http://schemas.openxmlformats.org/officeDocument/2006/relationships/slide" Target="slides/slide28.xml" Id="rId33" /><Relationship Type="http://schemas.openxmlformats.org/officeDocument/2006/relationships/slide" Target="slides/slide33.xml" Id="rId38" /><Relationship Type="http://schemas.openxmlformats.org/officeDocument/2006/relationships/slide" Target="slides/slide41.xml" Id="rId46" /><Relationship Type="http://schemas.openxmlformats.org/officeDocument/2006/relationships/slide" Target="slides/slide54.xml" Id="rId59" /><Relationship Type="http://schemas.openxmlformats.org/officeDocument/2006/relationships/font" Target="fonts/font4.fntdata" Id="rId67" /><Relationship Type="http://schemas.openxmlformats.org/officeDocument/2006/relationships/slide" Target="slides/slide15.xml" Id="rId20" /><Relationship Type="http://schemas.openxmlformats.org/officeDocument/2006/relationships/slide" Target="slides/slide36.xml" Id="rId41" /><Relationship Type="http://schemas.openxmlformats.org/officeDocument/2006/relationships/slide" Target="slides/slide49.xml" Id="rId54" /><Relationship Type="http://schemas.openxmlformats.org/officeDocument/2006/relationships/notesMaster" Target="notesMasters/notesMaster1.xml" Id="rId62" /><Relationship Type="http://schemas.openxmlformats.org/officeDocument/2006/relationships/theme" Target="theme/theme1.xml" Id="rId70"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10.xml" Id="rId15" /><Relationship Type="http://schemas.openxmlformats.org/officeDocument/2006/relationships/slide" Target="slides/slide18.xml" Id="rId23" /><Relationship Type="http://schemas.openxmlformats.org/officeDocument/2006/relationships/slide" Target="slides/slide23.xml" Id="rId28" /><Relationship Type="http://schemas.openxmlformats.org/officeDocument/2006/relationships/slide" Target="slides/slide31.xml" Id="rId36" /><Relationship Type="http://schemas.openxmlformats.org/officeDocument/2006/relationships/slide" Target="slides/slide44.xml" Id="rId49" /><Relationship Type="http://schemas.openxmlformats.org/officeDocument/2006/relationships/slide" Target="slides/slide52.xml" Id="rId57" /><Relationship Type="http://schemas.openxmlformats.org/officeDocument/2006/relationships/slide" Target="slides/slide5.xml" Id="rId10" /><Relationship Type="http://schemas.openxmlformats.org/officeDocument/2006/relationships/slide" Target="slides/slide26.xml" Id="rId31" /><Relationship Type="http://schemas.openxmlformats.org/officeDocument/2006/relationships/slide" Target="slides/slide39.xml" Id="rId44" /><Relationship Type="http://schemas.openxmlformats.org/officeDocument/2006/relationships/slide" Target="slides/slide47.xml" Id="rId52" /><Relationship Type="http://schemas.openxmlformats.org/officeDocument/2006/relationships/slide" Target="slides/slide55.xml" Id="rId60" /><Relationship Type="http://schemas.openxmlformats.org/officeDocument/2006/relationships/font" Target="fonts/font2.fntdata" Id="rId65" /><Relationship Type="http://schemas.microsoft.com/office/2015/10/relationships/revisionInfo" Target="revisionInfo.xml" Id="rId73" /><Relationship Type="http://schemas.openxmlformats.org/officeDocument/2006/relationships/slideMaster" Target="slideMasters/slideMaster1.xml" Id="rId4" /><Relationship Type="http://schemas.openxmlformats.org/officeDocument/2006/relationships/slide" Target="slides/slide4.xml" Id="rId9" /><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slide" Target="slides/slide34.xml" Id="rId39" /><Relationship Type="http://schemas.openxmlformats.org/officeDocument/2006/relationships/slide" Target="slides/slide29.xml" Id="rId34" /><Relationship Type="http://schemas.openxmlformats.org/officeDocument/2006/relationships/slide" Target="slides/slide45.xml" Id="rId50" /><Relationship Type="http://schemas.openxmlformats.org/officeDocument/2006/relationships/slide" Target="slides/slide50.xml" Id="rId55" /><Relationship Type="http://schemas.openxmlformats.org/officeDocument/2006/relationships/slide" Target="slides/slide2.xml" Id="rId7" /><Relationship Type="http://schemas.openxmlformats.org/officeDocument/2006/relationships/tableStyles" Target="tableStyles.xml" Id="rId71"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258E94-0C48-9957-687C-EEA7AD22C6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 name="Date Placeholder 2">
            <a:extLst>
              <a:ext uri="{FF2B5EF4-FFF2-40B4-BE49-F238E27FC236}">
                <a16:creationId xmlns:a16="http://schemas.microsoft.com/office/drawing/2014/main" id="{8B702969-22C2-03D0-ED20-CE1DC95C71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321B3A-D958-493F-93C0-097EEEEE648E}" type="datetimeFigureOut">
              <a:rPr lang="en-US" smtClean="0">
                <a:latin typeface="Open Sans" panose="020B0606030504020204" pitchFamily="34" charset="0"/>
                <a:ea typeface="Open Sans" panose="020B0606030504020204" pitchFamily="34" charset="0"/>
                <a:cs typeface="Open Sans" panose="020B0606030504020204" pitchFamily="34" charset="0"/>
              </a:rPr>
              <a:t>3/17/2025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a:extLst>
              <a:ext uri="{FF2B5EF4-FFF2-40B4-BE49-F238E27FC236}">
                <a16:creationId xmlns:a16="http://schemas.microsoft.com/office/drawing/2014/main" id="{021A85B5-A837-FDE5-DD7E-D975E7DF29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46EC4E5A-D519-1C97-1B61-529DE826E2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F203B3-D59A-4334-8901-96EAC1C4FE96}" type="slidenum">
              <a:rPr lang="en-US" smtClean="0">
                <a:latin typeface="Open Sans" panose="020B0606030504020204" pitchFamily="34" charset="0"/>
                <a:ea typeface="Open Sans" panose="020B0606030504020204" pitchFamily="34" charset="0"/>
                <a:cs typeface="Open Sans" panose="020B0606030504020204" pitchFamily="34" charset="0"/>
              </a:rPr>
              <a:t>‹#›</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6920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pPr algn="r">
              <a:buSzPts val="1200"/>
            </a:pPr>
            <a:fld id="{00000000-1234-1234-1234-123412341234}" type="slidenum">
              <a:rPr lang="en-US" sz="1200" smtClean="0">
                <a:solidFill>
                  <a:schemeClr val="dk1"/>
                </a:solidFill>
                <a:sym typeface="Calibri"/>
              </a:rPr>
              <a:pPr algn="r">
                <a:buSzPts val="1200"/>
              </a:pPr>
              <a:t>‹#›</a:t>
            </a:fld>
            <a:endParaRPr lang="en-US" sz="1200">
              <a:solidFill>
                <a:schemeClr val="dk1"/>
              </a:solidFill>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sym typeface="Calibri"/>
              </a:rPr>
              <a:t>1</a:t>
            </a:fld>
            <a:endParaRPr lang="en-US" sz="1200" b="0" i="0" u="none" strike="noStrike" cap="none">
              <a:solidFill>
                <a:schemeClr val="dk1"/>
              </a:solidFill>
              <a:sym typeface="Calibri"/>
            </a:endParaRPr>
          </a:p>
        </p:txBody>
      </p:sp>
    </p:spTree>
    <p:extLst>
      <p:ext uri="{BB962C8B-B14F-4D97-AF65-F5344CB8AC3E}">
        <p14:creationId xmlns:p14="http://schemas.microsoft.com/office/powerpoint/2010/main" val="3036427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71DCB33B-68F8-09D4-6335-E5FA7EAE805A}"/>
            </a:ext>
          </a:extLst>
        </p:cNvPr>
        <p:cNvGrpSpPr/>
        <p:nvPr/>
      </p:nvGrpSpPr>
      <p:grpSpPr>
        <a:xfrm>
          <a:off x="0" y="0"/>
          <a:ext cx="0" cy="0"/>
          <a:chOff x="0" y="0"/>
          <a:chExt cx="0" cy="0"/>
        </a:xfrm>
      </p:grpSpPr>
      <p:sp>
        <p:nvSpPr>
          <p:cNvPr id="297" name="Google Shape;297;g262c5c32c12_0_4:notes">
            <a:extLst>
              <a:ext uri="{FF2B5EF4-FFF2-40B4-BE49-F238E27FC236}">
                <a16:creationId xmlns:a16="http://schemas.microsoft.com/office/drawing/2014/main" id="{54484379-BBCC-05AC-DB64-FD093B413C4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98" name="Google Shape;298;g262c5c32c12_0_4:notes">
            <a:extLst>
              <a:ext uri="{FF2B5EF4-FFF2-40B4-BE49-F238E27FC236}">
                <a16:creationId xmlns:a16="http://schemas.microsoft.com/office/drawing/2014/main" id="{923EBB2C-1CF8-38AE-C107-D84CFFCC0EB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929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23C51193-C841-456C-09F0-23BDBBC8B49F}"/>
            </a:ext>
          </a:extLst>
        </p:cNvPr>
        <p:cNvGrpSpPr/>
        <p:nvPr/>
      </p:nvGrpSpPr>
      <p:grpSpPr>
        <a:xfrm>
          <a:off x="0" y="0"/>
          <a:ext cx="0" cy="0"/>
          <a:chOff x="0" y="0"/>
          <a:chExt cx="0" cy="0"/>
        </a:xfrm>
      </p:grpSpPr>
      <p:sp>
        <p:nvSpPr>
          <p:cNvPr id="297" name="Google Shape;297;g262c5c32c12_0_4:notes">
            <a:extLst>
              <a:ext uri="{FF2B5EF4-FFF2-40B4-BE49-F238E27FC236}">
                <a16:creationId xmlns:a16="http://schemas.microsoft.com/office/drawing/2014/main" id="{1BB8A54A-1A45-89F8-4258-3885649230A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98" name="Google Shape;298;g262c5c32c12_0_4:notes">
            <a:extLst>
              <a:ext uri="{FF2B5EF4-FFF2-40B4-BE49-F238E27FC236}">
                <a16:creationId xmlns:a16="http://schemas.microsoft.com/office/drawing/2014/main" id="{985CD14B-1AB2-3EAC-F52F-1FFC708E23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8940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4B583EA9-D81D-BE3F-7A85-B62B8E89B503}"/>
            </a:ext>
          </a:extLst>
        </p:cNvPr>
        <p:cNvGrpSpPr/>
        <p:nvPr/>
      </p:nvGrpSpPr>
      <p:grpSpPr>
        <a:xfrm>
          <a:off x="0" y="0"/>
          <a:ext cx="0" cy="0"/>
          <a:chOff x="0" y="0"/>
          <a:chExt cx="0" cy="0"/>
        </a:xfrm>
      </p:grpSpPr>
      <p:sp>
        <p:nvSpPr>
          <p:cNvPr id="297" name="Google Shape;297;g262c5c32c12_0_4:notes">
            <a:extLst>
              <a:ext uri="{FF2B5EF4-FFF2-40B4-BE49-F238E27FC236}">
                <a16:creationId xmlns:a16="http://schemas.microsoft.com/office/drawing/2014/main" id="{27412C76-C62E-585A-CAAA-BE6BB3AF733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98" name="Google Shape;298;g262c5c32c12_0_4:notes">
            <a:extLst>
              <a:ext uri="{FF2B5EF4-FFF2-40B4-BE49-F238E27FC236}">
                <a16:creationId xmlns:a16="http://schemas.microsoft.com/office/drawing/2014/main" id="{4CD176E4-82DD-66B9-97A2-567222036DB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224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CDF4522E-ED8D-7782-52CD-E0CA33BAD095}"/>
            </a:ext>
          </a:extLst>
        </p:cNvPr>
        <p:cNvGrpSpPr/>
        <p:nvPr/>
      </p:nvGrpSpPr>
      <p:grpSpPr>
        <a:xfrm>
          <a:off x="0" y="0"/>
          <a:ext cx="0" cy="0"/>
          <a:chOff x="0" y="0"/>
          <a:chExt cx="0" cy="0"/>
        </a:xfrm>
      </p:grpSpPr>
      <p:sp>
        <p:nvSpPr>
          <p:cNvPr id="297" name="Google Shape;297;g262c5c32c12_0_4:notes">
            <a:extLst>
              <a:ext uri="{FF2B5EF4-FFF2-40B4-BE49-F238E27FC236}">
                <a16:creationId xmlns:a16="http://schemas.microsoft.com/office/drawing/2014/main" id="{06896AAB-BB07-79B9-1EE3-C627BC19A641}"/>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98" name="Google Shape;298;g262c5c32c12_0_4:notes">
            <a:extLst>
              <a:ext uri="{FF2B5EF4-FFF2-40B4-BE49-F238E27FC236}">
                <a16:creationId xmlns:a16="http://schemas.microsoft.com/office/drawing/2014/main" id="{F3A7657D-FB96-B495-8F2A-CFBCE31DA2E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6564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a2a0aa28f6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31" name="Google Shape;331;g2a2a0aa28f6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0735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a2a0aa28f6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31" name="Google Shape;331;g2a2a0aa28f6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a:extLst>
            <a:ext uri="{FF2B5EF4-FFF2-40B4-BE49-F238E27FC236}">
              <a16:creationId xmlns:a16="http://schemas.microsoft.com/office/drawing/2014/main" id="{230ADE49-3086-0A20-4BC8-B374D9A3D654}"/>
            </a:ext>
          </a:extLst>
        </p:cNvPr>
        <p:cNvGrpSpPr/>
        <p:nvPr/>
      </p:nvGrpSpPr>
      <p:grpSpPr>
        <a:xfrm>
          <a:off x="0" y="0"/>
          <a:ext cx="0" cy="0"/>
          <a:chOff x="0" y="0"/>
          <a:chExt cx="0" cy="0"/>
        </a:xfrm>
      </p:grpSpPr>
      <p:sp>
        <p:nvSpPr>
          <p:cNvPr id="330" name="Google Shape;330;g2a2a0aa28f6_0_5:notes">
            <a:extLst>
              <a:ext uri="{FF2B5EF4-FFF2-40B4-BE49-F238E27FC236}">
                <a16:creationId xmlns:a16="http://schemas.microsoft.com/office/drawing/2014/main" id="{4A545D6E-5ED9-91F3-2739-3EBAED0F48A7}"/>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331" name="Google Shape;331;g2a2a0aa28f6_0_5:notes">
            <a:extLst>
              <a:ext uri="{FF2B5EF4-FFF2-40B4-BE49-F238E27FC236}">
                <a16:creationId xmlns:a16="http://schemas.microsoft.com/office/drawing/2014/main" id="{E9F5FBCA-7407-D065-8AAD-B2C2A6331D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1706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a2a0aa28f6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98" name="Google Shape;98;g2a2a0aa28f6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5332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62c5c32c12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98" name="Google Shape;298;g262c5c32c12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6096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E5E7F59E-1318-AA41-F588-7F5450228E46}"/>
            </a:ext>
          </a:extLst>
        </p:cNvPr>
        <p:cNvGrpSpPr/>
        <p:nvPr/>
      </p:nvGrpSpPr>
      <p:grpSpPr>
        <a:xfrm>
          <a:off x="0" y="0"/>
          <a:ext cx="0" cy="0"/>
          <a:chOff x="0" y="0"/>
          <a:chExt cx="0" cy="0"/>
        </a:xfrm>
      </p:grpSpPr>
      <p:sp>
        <p:nvSpPr>
          <p:cNvPr id="297" name="Google Shape;297;g262c5c32c12_0_4:notes">
            <a:extLst>
              <a:ext uri="{FF2B5EF4-FFF2-40B4-BE49-F238E27FC236}">
                <a16:creationId xmlns:a16="http://schemas.microsoft.com/office/drawing/2014/main" id="{58B5CFEA-20D4-4761-6DE3-88B3754EB70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98" name="Google Shape;298;g262c5c32c12_0_4:notes">
            <a:extLst>
              <a:ext uri="{FF2B5EF4-FFF2-40B4-BE49-F238E27FC236}">
                <a16:creationId xmlns:a16="http://schemas.microsoft.com/office/drawing/2014/main" id="{4FBD3E57-F200-37E8-DC2C-5A62EC041B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339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4EB1D8D8-36B5-CB47-79E3-FD20D6884939}"/>
            </a:ext>
          </a:extLst>
        </p:cNvPr>
        <p:cNvGrpSpPr/>
        <p:nvPr/>
      </p:nvGrpSpPr>
      <p:grpSpPr>
        <a:xfrm>
          <a:off x="0" y="0"/>
          <a:ext cx="0" cy="0"/>
          <a:chOff x="0" y="0"/>
          <a:chExt cx="0" cy="0"/>
        </a:xfrm>
      </p:grpSpPr>
      <p:sp>
        <p:nvSpPr>
          <p:cNvPr id="297" name="Google Shape;297;g262c5c32c12_0_4:notes">
            <a:extLst>
              <a:ext uri="{FF2B5EF4-FFF2-40B4-BE49-F238E27FC236}">
                <a16:creationId xmlns:a16="http://schemas.microsoft.com/office/drawing/2014/main" id="{57DB3173-D571-8D69-AC1E-3B50B1BF2BF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98" name="Google Shape;298;g262c5c32c12_0_4:notes">
            <a:extLst>
              <a:ext uri="{FF2B5EF4-FFF2-40B4-BE49-F238E27FC236}">
                <a16:creationId xmlns:a16="http://schemas.microsoft.com/office/drawing/2014/main" id="{F8BE7E0E-349B-DD9B-C661-248E5EBA8F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473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FE5C5F6F-CC52-AADF-B4C5-50C8000A86A5}"/>
            </a:ext>
          </a:extLst>
        </p:cNvPr>
        <p:cNvGrpSpPr/>
        <p:nvPr/>
      </p:nvGrpSpPr>
      <p:grpSpPr>
        <a:xfrm>
          <a:off x="0" y="0"/>
          <a:ext cx="0" cy="0"/>
          <a:chOff x="0" y="0"/>
          <a:chExt cx="0" cy="0"/>
        </a:xfrm>
      </p:grpSpPr>
      <p:sp>
        <p:nvSpPr>
          <p:cNvPr id="297" name="Google Shape;297;g262c5c32c12_0_4:notes">
            <a:extLst>
              <a:ext uri="{FF2B5EF4-FFF2-40B4-BE49-F238E27FC236}">
                <a16:creationId xmlns:a16="http://schemas.microsoft.com/office/drawing/2014/main" id="{ACD88D2C-2D50-95FD-5987-2837CBD29C8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98" name="Google Shape;298;g262c5c32c12_0_4:notes">
            <a:extLst>
              <a:ext uri="{FF2B5EF4-FFF2-40B4-BE49-F238E27FC236}">
                <a16:creationId xmlns:a16="http://schemas.microsoft.com/office/drawing/2014/main" id="{24A983C2-8205-7D5E-93F4-47E36B41F2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5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E7E09C0C-1CC2-327E-D0B2-E0E24801118B}"/>
            </a:ext>
          </a:extLst>
        </p:cNvPr>
        <p:cNvGrpSpPr/>
        <p:nvPr/>
      </p:nvGrpSpPr>
      <p:grpSpPr>
        <a:xfrm>
          <a:off x="0" y="0"/>
          <a:ext cx="0" cy="0"/>
          <a:chOff x="0" y="0"/>
          <a:chExt cx="0" cy="0"/>
        </a:xfrm>
      </p:grpSpPr>
      <p:sp>
        <p:nvSpPr>
          <p:cNvPr id="297" name="Google Shape;297;g262c5c32c12_0_4:notes">
            <a:extLst>
              <a:ext uri="{FF2B5EF4-FFF2-40B4-BE49-F238E27FC236}">
                <a16:creationId xmlns:a16="http://schemas.microsoft.com/office/drawing/2014/main" id="{AEC62518-1F4B-CFEC-2BA2-415AFD1E07AF}"/>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98" name="Google Shape;298;g262c5c32c12_0_4:notes">
            <a:extLst>
              <a:ext uri="{FF2B5EF4-FFF2-40B4-BE49-F238E27FC236}">
                <a16:creationId xmlns:a16="http://schemas.microsoft.com/office/drawing/2014/main" id="{1BF83D74-C6FE-9781-A5CD-E7C8692B61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81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TEKS 2.7.D </a:t>
            </a:r>
            <a:r>
              <a:rPr lang="en-US">
                <a:solidFill>
                  <a:srgbClr val="211D1E"/>
                </a:solidFill>
                <a:effectLst/>
                <a:latin typeface="Open Sans" panose="020B0606030504020204" pitchFamily="34" charset="0"/>
                <a:ea typeface="Open Sans" panose="020B0606030504020204" pitchFamily="34" charset="0"/>
                <a:cs typeface="Open Sans" panose="020B0606030504020204" pitchFamily="34" charset="0"/>
              </a:rPr>
              <a:t>Retell and paraphrase texts in ways that maintain meaning and logical order; </a:t>
            </a:r>
          </a:p>
          <a:p>
            <a:pPr marL="0"/>
            <a:r>
              <a:rPr lang="en-US" b="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TEKS 2.7.F </a:t>
            </a:r>
            <a:r>
              <a:rPr lang="en-US">
                <a:solidFill>
                  <a:srgbClr val="211D1E"/>
                </a:solidFill>
                <a:effectLst/>
                <a:latin typeface="Open Sans" panose="020B0606030504020204" pitchFamily="34" charset="0"/>
                <a:ea typeface="Open Sans" panose="020B0606030504020204" pitchFamily="34" charset="0"/>
                <a:cs typeface="Open Sans" panose="020B0606030504020204" pitchFamily="34" charset="0"/>
              </a:rPr>
              <a:t>Respond using newly acquired vocabulary as appropriate; </a:t>
            </a:r>
          </a:p>
          <a:p>
            <a:pPr marL="0"/>
            <a:r>
              <a:rPr lang="en-US" b="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TEKS 2.9.D.i </a:t>
            </a:r>
            <a:r>
              <a:rPr lang="en-US">
                <a:solidFill>
                  <a:srgbClr val="211D1E"/>
                </a:solidFill>
                <a:effectLst/>
                <a:latin typeface="Open Sans" panose="020B0606030504020204" pitchFamily="34" charset="0"/>
                <a:ea typeface="Open Sans" panose="020B0606030504020204" pitchFamily="34" charset="0"/>
                <a:cs typeface="Open Sans" panose="020B0606030504020204" pitchFamily="34" charset="0"/>
              </a:rPr>
              <a:t>Recognize characteristics and structures of informational text, including the central idea and supporting evidence with adult assistance;</a:t>
            </a:r>
          </a:p>
          <a:p>
            <a:pPr marL="0"/>
            <a:r>
              <a:rPr lang="en-US" b="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TEKS 2.3.D </a:t>
            </a:r>
            <a:r>
              <a:rPr lang="en-US">
                <a:solidFill>
                  <a:srgbClr val="211D1E"/>
                </a:solidFill>
                <a:effectLst/>
                <a:latin typeface="Open Sans" panose="020B0606030504020204" pitchFamily="34" charset="0"/>
                <a:ea typeface="Open Sans" panose="020B0606030504020204" pitchFamily="34" charset="0"/>
                <a:cs typeface="Open Sans" panose="020B0606030504020204" pitchFamily="34" charset="0"/>
              </a:rPr>
              <a:t>Identify, use, and explain the meaning of antonyms, synonyms, idioms, and homographs in context; </a:t>
            </a:r>
          </a:p>
          <a:p>
            <a:pPr marL="0"/>
            <a:r>
              <a:rPr lang="en-US" b="1">
                <a:solidFill>
                  <a:srgbClr val="211D1E"/>
                </a:solidFill>
                <a:effectLst/>
                <a:latin typeface="Open Sans" panose="020B0606030504020204" pitchFamily="34" charset="0"/>
                <a:ea typeface="Open Sans" panose="020B0606030504020204" pitchFamily="34" charset="0"/>
                <a:cs typeface="Open Sans" panose="020B0606030504020204" pitchFamily="34" charset="0"/>
              </a:rPr>
              <a:t>TEKS 2.12.B </a:t>
            </a:r>
            <a:r>
              <a:rPr lang="en-US">
                <a:solidFill>
                  <a:srgbClr val="211D1E"/>
                </a:solidFill>
                <a:effectLst/>
                <a:latin typeface="Open Sans" panose="020B0606030504020204" pitchFamily="34" charset="0"/>
                <a:ea typeface="Open Sans" panose="020B0606030504020204" pitchFamily="34" charset="0"/>
                <a:cs typeface="Open Sans" panose="020B0606030504020204" pitchFamily="34" charset="0"/>
              </a:rPr>
              <a:t>Compose informational texts, including procedural texts and reports.</a:t>
            </a:r>
          </a:p>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sym typeface="Calibri"/>
              </a:rPr>
              <a:t>9</a:t>
            </a:fld>
            <a:endParaRPr lang="en-US" sz="1200" b="0" i="0" u="none" strike="noStrike" cap="none">
              <a:solidFill>
                <a:schemeClr val="dk1"/>
              </a:solidFill>
              <a:sym typeface="Calibri"/>
            </a:endParaRPr>
          </a:p>
        </p:txBody>
      </p:sp>
    </p:spTree>
    <p:extLst>
      <p:ext uri="{BB962C8B-B14F-4D97-AF65-F5344CB8AC3E}">
        <p14:creationId xmlns:p14="http://schemas.microsoft.com/office/powerpoint/2010/main" val="196434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1BCFD216-BD93-E9E6-95E2-551B0C4995FE}"/>
            </a:ext>
          </a:extLst>
        </p:cNvPr>
        <p:cNvGrpSpPr/>
        <p:nvPr/>
      </p:nvGrpSpPr>
      <p:grpSpPr>
        <a:xfrm>
          <a:off x="0" y="0"/>
          <a:ext cx="0" cy="0"/>
          <a:chOff x="0" y="0"/>
          <a:chExt cx="0" cy="0"/>
        </a:xfrm>
      </p:grpSpPr>
      <p:sp>
        <p:nvSpPr>
          <p:cNvPr id="297" name="Google Shape;297;g262c5c32c12_0_4:notes">
            <a:extLst>
              <a:ext uri="{FF2B5EF4-FFF2-40B4-BE49-F238E27FC236}">
                <a16:creationId xmlns:a16="http://schemas.microsoft.com/office/drawing/2014/main" id="{49157581-EBA0-DB21-BEB3-B335233CED7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98" name="Google Shape;298;g262c5c32c12_0_4:notes">
            <a:extLst>
              <a:ext uri="{FF2B5EF4-FFF2-40B4-BE49-F238E27FC236}">
                <a16:creationId xmlns:a16="http://schemas.microsoft.com/office/drawing/2014/main" id="{85832FAF-B3B2-ABE3-D5A0-5801BA3BBC1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9734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userDrawn="1">
  <p:cSld name="Primary Focus">
    <p:bg>
      <p:bgPr>
        <a:blipFill dpi="0" rotWithShape="1">
          <a:blip r:embed="rId2">
            <a:lum/>
          </a:blip>
          <a:srcRect/>
          <a:stretch>
            <a:fillRect/>
          </a:stretch>
        </a:blipFill>
        <a:effectLst/>
      </p:bgPr>
    </p:bg>
    <p:spTree>
      <p:nvGrpSpPr>
        <p:cNvPr id="1" name="Shape 52"/>
        <p:cNvGrpSpPr/>
        <p:nvPr/>
      </p:nvGrpSpPr>
      <p:grpSpPr>
        <a:xfrm>
          <a:off x="0" y="0"/>
          <a:ext cx="0" cy="0"/>
          <a:chOff x="0" y="0"/>
          <a:chExt cx="0" cy="0"/>
        </a:xfrm>
      </p:grpSpPr>
      <p:sp>
        <p:nvSpPr>
          <p:cNvPr id="3" name="Google Shape;14;p2">
            <a:extLst>
              <a:ext uri="{FF2B5EF4-FFF2-40B4-BE49-F238E27FC236}">
                <a16:creationId xmlns:a16="http://schemas.microsoft.com/office/drawing/2014/main" id="{96285AE8-E5C6-B954-CAEB-C71152506519}"/>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Primary Focus of Lesson</a:t>
            </a:r>
          </a:p>
        </p:txBody>
      </p:sp>
      <p:sp>
        <p:nvSpPr>
          <p:cNvPr id="5" name="Text Placeholder 4">
            <a:extLst>
              <a:ext uri="{FF2B5EF4-FFF2-40B4-BE49-F238E27FC236}">
                <a16:creationId xmlns:a16="http://schemas.microsoft.com/office/drawing/2014/main" id="{A59BCBF3-D730-BF5C-1DF7-289B4133979F}"/>
              </a:ext>
            </a:extLst>
          </p:cNvPr>
          <p:cNvSpPr>
            <a:spLocks noGrp="1"/>
          </p:cNvSpPr>
          <p:nvPr>
            <p:ph type="body" sz="quarter" idx="10" hasCustomPrompt="1"/>
          </p:nvPr>
        </p:nvSpPr>
        <p:spPr>
          <a:xfrm>
            <a:off x="915924" y="1081454"/>
            <a:ext cx="10360152" cy="5776546"/>
          </a:xfrm>
          <a:prstGeom prst="rect">
            <a:avLst/>
          </a:prstGeom>
        </p:spPr>
        <p:txBody>
          <a:bodyPr tIns="457200" bIns="457200"/>
          <a:lstStyle>
            <a:lvl1pPr marL="0" indent="457200">
              <a:defRPr sz="2800"/>
            </a:lvl1pPr>
          </a:lstStyle>
          <a:p>
            <a:pPr marL="0" marR="0" lvl="0" indent="0" algn="l" defTabSz="914400" rtl="0" eaLnBrk="1" fontAlgn="auto" latinLnBrk="0" hangingPunct="1">
              <a:lnSpc>
                <a:spcPct val="100000"/>
              </a:lnSpc>
              <a:spcBef>
                <a:spcPts val="1200"/>
              </a:spcBef>
              <a:spcAft>
                <a:spcPts val="1200"/>
              </a:spcAft>
              <a:buClr>
                <a:srgbClr val="000000"/>
              </a:buClr>
              <a:buSzPts val="2000"/>
              <a:buFont typeface="Arial"/>
              <a:buNone/>
              <a:tabLst/>
              <a:defRPr/>
            </a:pPr>
            <a:r>
              <a:rPr kumimoji="0" lang="en-US" sz="2700" b="1" i="0" u="none" strike="noStrike" kern="0" cap="none" spc="0" normalizeH="0" baseline="0" noProof="0" dirty="0">
                <a:ln>
                  <a:noFill/>
                </a:ln>
                <a:solidFill>
                  <a:srgbClr val="222D64"/>
                </a:solidFill>
                <a:effectLst/>
                <a:uLnTx/>
                <a:uFillTx/>
                <a:latin typeface="Open Sans"/>
                <a:ea typeface="Open Sans"/>
                <a:cs typeface="Open Sans"/>
                <a:sym typeface="Open Sans"/>
              </a:rPr>
              <a:t>Primary Focus: </a:t>
            </a:r>
            <a:r>
              <a:rPr kumimoji="0" lang="en-US" sz="2700" b="0" i="0" u="none" strike="noStrike" kern="0" cap="none" spc="0" normalizeH="0" baseline="0" noProof="0" dirty="0">
                <a:ln>
                  <a:noFill/>
                </a:ln>
                <a:solidFill>
                  <a:srgbClr val="222D64"/>
                </a:solidFill>
                <a:effectLst/>
                <a:uLnTx/>
                <a:uFillTx/>
                <a:latin typeface="Open Sans"/>
                <a:ea typeface="Open Sans"/>
                <a:cs typeface="Open Sans"/>
                <a:sym typeface="Open Sans"/>
              </a:rPr>
              <a:t>Description</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reserve="1" userDrawn="1">
  <p:cSld name="Two AB">
    <p:spTree>
      <p:nvGrpSpPr>
        <p:cNvPr id="1" name="Shape 20"/>
        <p:cNvGrpSpPr/>
        <p:nvPr/>
      </p:nvGrpSpPr>
      <p:grpSpPr>
        <a:xfrm>
          <a:off x="0" y="0"/>
          <a:ext cx="0" cy="0"/>
          <a:chOff x="0" y="0"/>
          <a:chExt cx="0" cy="0"/>
        </a:xfrm>
      </p:grpSpPr>
      <p:sp>
        <p:nvSpPr>
          <p:cNvPr id="4" name="Google Shape;14;p2">
            <a:extLst>
              <a:ext uri="{FF2B5EF4-FFF2-40B4-BE49-F238E27FC236}">
                <a16:creationId xmlns:a16="http://schemas.microsoft.com/office/drawing/2014/main" id="{A704A4DF-C158-3547-F4AB-36B9667E1724}"/>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Title</a:t>
            </a:r>
          </a:p>
        </p:txBody>
      </p:sp>
      <p:sp>
        <p:nvSpPr>
          <p:cNvPr id="5" name="Picture Placeholder 4">
            <a:extLst>
              <a:ext uri="{FF2B5EF4-FFF2-40B4-BE49-F238E27FC236}">
                <a16:creationId xmlns:a16="http://schemas.microsoft.com/office/drawing/2014/main" id="{310BCB44-237D-7F90-1755-E8B825CAAE17}"/>
              </a:ext>
            </a:extLst>
          </p:cNvPr>
          <p:cNvSpPr>
            <a:spLocks noGrp="1"/>
          </p:cNvSpPr>
          <p:nvPr>
            <p:ph type="pic" sz="quarter" idx="10"/>
          </p:nvPr>
        </p:nvSpPr>
        <p:spPr>
          <a:xfrm>
            <a:off x="2483944" y="1677194"/>
            <a:ext cx="3513757" cy="4572000"/>
          </a:xfrm>
          <a:prstGeom prst="rect">
            <a:avLst/>
          </a:prstGeom>
          <a:ln w="28575">
            <a:solidFill>
              <a:srgbClr val="000000"/>
            </a:solidFill>
          </a:ln>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TextBox 5">
            <a:extLst>
              <a:ext uri="{FF2B5EF4-FFF2-40B4-BE49-F238E27FC236}">
                <a16:creationId xmlns:a16="http://schemas.microsoft.com/office/drawing/2014/main" id="{E6C60661-7489-1F51-0395-9A3E71186FE2}"/>
              </a:ext>
            </a:extLst>
          </p:cNvPr>
          <p:cNvSpPr txBox="1"/>
          <p:nvPr userDrawn="1"/>
        </p:nvSpPr>
        <p:spPr>
          <a:xfrm>
            <a:off x="80776" y="1152144"/>
            <a:ext cx="3474720" cy="393192"/>
          </a:xfrm>
          <a:prstGeom prst="rect">
            <a:avLst/>
          </a:prstGeom>
          <a:solidFill>
            <a:srgbClr val="002060"/>
          </a:solidFill>
        </p:spPr>
        <p:txBody>
          <a:bodyPr wrap="square" tIns="91440" bIns="91440" rtlCol="0" anchor="ctr" anchorCtr="0">
            <a:noAutofit/>
          </a:bodyPr>
          <a:lstStyle/>
          <a:p>
            <a:pPr marL="0" lvl="0" indent="0" algn="l" rtl="0">
              <a:spcBef>
                <a:spcPts val="0"/>
              </a:spcBef>
              <a:spcAft>
                <a:spcPts val="0"/>
              </a:spcAft>
              <a:buNone/>
            </a:pPr>
            <a:endParaRPr lang="en-US">
              <a:solidFill>
                <a:srgbClr val="FFFFFF"/>
              </a:solidFill>
              <a:latin typeface="Open Sans"/>
              <a:ea typeface="Open Sans"/>
              <a:cs typeface="Open Sans"/>
              <a:sym typeface="Open Sans"/>
            </a:endParaRPr>
          </a:p>
        </p:txBody>
      </p:sp>
      <p:sp>
        <p:nvSpPr>
          <p:cNvPr id="7" name="TextBox 6">
            <a:extLst>
              <a:ext uri="{FF2B5EF4-FFF2-40B4-BE49-F238E27FC236}">
                <a16:creationId xmlns:a16="http://schemas.microsoft.com/office/drawing/2014/main" id="{FE004E1B-08C7-F5AD-C25C-79CF0486B053}"/>
              </a:ext>
            </a:extLst>
          </p:cNvPr>
          <p:cNvSpPr txBox="1"/>
          <p:nvPr userDrawn="1"/>
        </p:nvSpPr>
        <p:spPr>
          <a:xfrm>
            <a:off x="80776" y="6382258"/>
            <a:ext cx="3474720" cy="393192"/>
          </a:xfrm>
          <a:prstGeom prst="rect">
            <a:avLst/>
          </a:prstGeom>
          <a:solidFill>
            <a:srgbClr val="002060"/>
          </a:solidFill>
        </p:spPr>
        <p:txBody>
          <a:bodyPr wrap="square" tIns="91440" bIns="91440" rtlCol="0" anchor="ctr" anchorCtr="0">
            <a:noAutofit/>
          </a:bodyPr>
          <a:lstStyle/>
          <a:p>
            <a:pPr marL="0" lvl="0" indent="0" algn="l" rtl="0">
              <a:spcBef>
                <a:spcPts val="0"/>
              </a:spcBef>
              <a:spcAft>
                <a:spcPts val="0"/>
              </a:spcAft>
              <a:buNone/>
            </a:pPr>
            <a:endParaRPr lang="en-US">
              <a:solidFill>
                <a:srgbClr val="FFFFFF"/>
              </a:solidFill>
              <a:latin typeface="Open Sans"/>
              <a:ea typeface="Open Sans"/>
              <a:cs typeface="Open Sans"/>
              <a:sym typeface="Open Sans"/>
            </a:endParaRPr>
          </a:p>
        </p:txBody>
      </p:sp>
      <p:sp>
        <p:nvSpPr>
          <p:cNvPr id="9" name="Text Placeholder 8">
            <a:extLst>
              <a:ext uri="{FF2B5EF4-FFF2-40B4-BE49-F238E27FC236}">
                <a16:creationId xmlns:a16="http://schemas.microsoft.com/office/drawing/2014/main" id="{0AAE51B7-D2F3-168D-E980-99613695F525}"/>
              </a:ext>
            </a:extLst>
          </p:cNvPr>
          <p:cNvSpPr>
            <a:spLocks noGrp="1"/>
          </p:cNvSpPr>
          <p:nvPr>
            <p:ph type="body" sz="quarter" idx="11" hasCustomPrompt="1"/>
          </p:nvPr>
        </p:nvSpPr>
        <p:spPr>
          <a:xfrm>
            <a:off x="80963" y="1152525"/>
            <a:ext cx="3475037" cy="392113"/>
          </a:xfrm>
          <a:prstGeom prst="rect">
            <a:avLst/>
          </a:prstGeom>
        </p:spPr>
        <p:txBody>
          <a:bodyPr anchor="ctr"/>
          <a:lstStyle/>
          <a:p>
            <a:pPr marL="0" lvl="0" indent="0" algn="l" rtl="0">
              <a:spcBef>
                <a:spcPts val="0"/>
              </a:spcBef>
              <a:spcAft>
                <a:spcPts val="0"/>
              </a:spcAft>
              <a:buNone/>
            </a:pPr>
            <a:r>
              <a:rPr lang="en-US" dirty="0">
                <a:solidFill>
                  <a:srgbClr val="FFFFFF"/>
                </a:solidFill>
                <a:latin typeface="Open Sans"/>
                <a:ea typeface="Open Sans"/>
                <a:cs typeface="Open Sans"/>
                <a:sym typeface="Open Sans"/>
              </a:rPr>
              <a:t>Activity Page #.#</a:t>
            </a:r>
          </a:p>
        </p:txBody>
      </p:sp>
      <p:sp>
        <p:nvSpPr>
          <p:cNvPr id="11" name="Text Placeholder 10">
            <a:extLst>
              <a:ext uri="{FF2B5EF4-FFF2-40B4-BE49-F238E27FC236}">
                <a16:creationId xmlns:a16="http://schemas.microsoft.com/office/drawing/2014/main" id="{FF1E3DAA-0B9A-37D9-D2E5-BA359B4989AA}"/>
              </a:ext>
            </a:extLst>
          </p:cNvPr>
          <p:cNvSpPr>
            <a:spLocks noGrp="1"/>
          </p:cNvSpPr>
          <p:nvPr>
            <p:ph type="body" sz="quarter" idx="12" hasCustomPrompt="1"/>
          </p:nvPr>
        </p:nvSpPr>
        <p:spPr>
          <a:xfrm>
            <a:off x="80963" y="6381750"/>
            <a:ext cx="3475037" cy="393700"/>
          </a:xfrm>
          <a:prstGeom prst="rect">
            <a:avLst/>
          </a:prstGeom>
        </p:spPr>
        <p:txBody>
          <a:bodyPr anchor="ctr"/>
          <a:lstStyle>
            <a:lvl1pPr>
              <a:defRPr/>
            </a:lvl1pPr>
          </a:lstStyle>
          <a:p>
            <a:pPr marL="0" lvl="0" indent="0" algn="l" rtl="0">
              <a:spcBef>
                <a:spcPts val="0"/>
              </a:spcBef>
              <a:spcAft>
                <a:spcPts val="0"/>
              </a:spcAft>
              <a:buNone/>
            </a:pPr>
            <a:r>
              <a:rPr lang="en-US" i="0" dirty="0">
                <a:solidFill>
                  <a:srgbClr val="FFFFFF"/>
                </a:solidFill>
                <a:latin typeface="Open Sans"/>
                <a:ea typeface="Open Sans"/>
                <a:cs typeface="Open Sans"/>
                <a:sym typeface="Open Sans"/>
              </a:rPr>
              <a:t>Activity Book</a:t>
            </a:r>
            <a:r>
              <a:rPr lang="en-US" dirty="0">
                <a:solidFill>
                  <a:srgbClr val="FFFFFF"/>
                </a:solidFill>
                <a:latin typeface="Open Sans"/>
                <a:ea typeface="Open Sans"/>
                <a:cs typeface="Open Sans"/>
                <a:sym typeface="Open Sans"/>
              </a:rPr>
              <a:t> pp. #-#</a:t>
            </a:r>
          </a:p>
        </p:txBody>
      </p:sp>
      <p:sp>
        <p:nvSpPr>
          <p:cNvPr id="2" name="Picture Placeholder 4">
            <a:extLst>
              <a:ext uri="{FF2B5EF4-FFF2-40B4-BE49-F238E27FC236}">
                <a16:creationId xmlns:a16="http://schemas.microsoft.com/office/drawing/2014/main" id="{4AB99C94-22FB-1522-3488-F33CE2346186}"/>
              </a:ext>
            </a:extLst>
          </p:cNvPr>
          <p:cNvSpPr>
            <a:spLocks noGrp="1"/>
          </p:cNvSpPr>
          <p:nvPr>
            <p:ph type="pic" sz="quarter" idx="13"/>
          </p:nvPr>
        </p:nvSpPr>
        <p:spPr>
          <a:xfrm>
            <a:off x="6194301" y="1677194"/>
            <a:ext cx="3513757" cy="4572000"/>
          </a:xfrm>
          <a:prstGeom prst="rect">
            <a:avLst/>
          </a:prstGeom>
          <a:ln w="28575">
            <a:solidFill>
              <a:srgbClr val="000000"/>
            </a:solidFill>
          </a:ln>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2600134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Digital Component 1">
    <p:spTree>
      <p:nvGrpSpPr>
        <p:cNvPr id="1" name="Shape 20"/>
        <p:cNvGrpSpPr/>
        <p:nvPr/>
      </p:nvGrpSpPr>
      <p:grpSpPr>
        <a:xfrm>
          <a:off x="0" y="0"/>
          <a:ext cx="0" cy="0"/>
          <a:chOff x="0" y="0"/>
          <a:chExt cx="0" cy="0"/>
        </a:xfrm>
      </p:grpSpPr>
      <p:sp>
        <p:nvSpPr>
          <p:cNvPr id="4" name="Google Shape;14;p2">
            <a:extLst>
              <a:ext uri="{FF2B5EF4-FFF2-40B4-BE49-F238E27FC236}">
                <a16:creationId xmlns:a16="http://schemas.microsoft.com/office/drawing/2014/main" id="{379A47E3-FC55-910A-188B-2349EB43EE98}"/>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Slide Title</a:t>
            </a:r>
          </a:p>
        </p:txBody>
      </p:sp>
      <p:sp>
        <p:nvSpPr>
          <p:cNvPr id="5" name="Picture Placeholder 4">
            <a:extLst>
              <a:ext uri="{FF2B5EF4-FFF2-40B4-BE49-F238E27FC236}">
                <a16:creationId xmlns:a16="http://schemas.microsoft.com/office/drawing/2014/main" id="{310BCB44-237D-7F90-1755-E8B825CAAE17}"/>
              </a:ext>
            </a:extLst>
          </p:cNvPr>
          <p:cNvSpPr>
            <a:spLocks noGrp="1"/>
          </p:cNvSpPr>
          <p:nvPr>
            <p:ph type="pic" sz="quarter" idx="10"/>
          </p:nvPr>
        </p:nvSpPr>
        <p:spPr>
          <a:xfrm>
            <a:off x="4339121" y="1832317"/>
            <a:ext cx="3513757" cy="4114800"/>
          </a:xfrm>
          <a:prstGeom prst="rect">
            <a:avLst/>
          </a:prstGeom>
        </p:spPr>
        <p:txBody>
          <a:bodyPr/>
          <a:lstStyle>
            <a:lvl1pPr>
              <a:defRPr>
                <a:latin typeface="+mn-lt"/>
                <a:ea typeface="Open Sans" panose="020B0606030504020204" pitchFamily="34" charset="0"/>
                <a:cs typeface="Open Sans" panose="020B0606030504020204" pitchFamily="34" charset="0"/>
              </a:defRPr>
            </a:lvl1pPr>
          </a:lstStyle>
          <a:p>
            <a:endParaRPr lang="en-US"/>
          </a:p>
        </p:txBody>
      </p:sp>
      <p:sp>
        <p:nvSpPr>
          <p:cNvPr id="6" name="TextBox 5">
            <a:extLst>
              <a:ext uri="{FF2B5EF4-FFF2-40B4-BE49-F238E27FC236}">
                <a16:creationId xmlns:a16="http://schemas.microsoft.com/office/drawing/2014/main" id="{9026C17A-EC11-962E-46C1-DB499D5D6A8E}"/>
              </a:ext>
            </a:extLst>
          </p:cNvPr>
          <p:cNvSpPr txBox="1"/>
          <p:nvPr userDrawn="1"/>
        </p:nvSpPr>
        <p:spPr>
          <a:xfrm>
            <a:off x="80776" y="1152144"/>
            <a:ext cx="3474720" cy="395288"/>
          </a:xfrm>
          <a:prstGeom prst="rect">
            <a:avLst/>
          </a:prstGeom>
          <a:solidFill>
            <a:srgbClr val="002060"/>
          </a:solidFill>
        </p:spPr>
        <p:txBody>
          <a:bodyPr wrap="square" tIns="91440" bIns="91440" rtlCol="0" anchor="ctr" anchorCtr="0">
            <a:noAutofit/>
          </a:bodyPr>
          <a:lstStyle/>
          <a:p>
            <a:pPr marL="0" lvl="0" indent="0" algn="l" rtl="0">
              <a:spcBef>
                <a:spcPts val="0"/>
              </a:spcBef>
              <a:spcAft>
                <a:spcPts val="0"/>
              </a:spcAft>
              <a:buNone/>
            </a:pPr>
            <a:endParaRPr lang="en-US">
              <a:solidFill>
                <a:srgbClr val="FFFFFF"/>
              </a:solidFill>
              <a:latin typeface="Open Sans"/>
              <a:ea typeface="Open Sans"/>
              <a:cs typeface="Open Sans"/>
              <a:sym typeface="Open Sans"/>
            </a:endParaRPr>
          </a:p>
        </p:txBody>
      </p:sp>
      <p:sp>
        <p:nvSpPr>
          <p:cNvPr id="7" name="TextBox 6">
            <a:extLst>
              <a:ext uri="{FF2B5EF4-FFF2-40B4-BE49-F238E27FC236}">
                <a16:creationId xmlns:a16="http://schemas.microsoft.com/office/drawing/2014/main" id="{C12B20F2-8020-522D-6543-36314AC29EB6}"/>
              </a:ext>
            </a:extLst>
          </p:cNvPr>
          <p:cNvSpPr txBox="1"/>
          <p:nvPr userDrawn="1"/>
        </p:nvSpPr>
        <p:spPr>
          <a:xfrm>
            <a:off x="80776" y="6382512"/>
            <a:ext cx="3474720" cy="393192"/>
          </a:xfrm>
          <a:prstGeom prst="rect">
            <a:avLst/>
          </a:prstGeom>
          <a:solidFill>
            <a:srgbClr val="002060"/>
          </a:solidFill>
        </p:spPr>
        <p:txBody>
          <a:bodyPr wrap="square" tIns="91440" bIns="91440" rtlCol="0" anchor="ctr" anchorCtr="0">
            <a:noAutofit/>
          </a:bodyPr>
          <a:lstStyle/>
          <a:p>
            <a:pPr marL="0" lvl="0" indent="0" algn="l" rtl="0">
              <a:spcBef>
                <a:spcPts val="0"/>
              </a:spcBef>
              <a:spcAft>
                <a:spcPts val="0"/>
              </a:spcAft>
              <a:buNone/>
            </a:pPr>
            <a:endParaRPr lang="en-US">
              <a:solidFill>
                <a:srgbClr val="FFFFFF"/>
              </a:solidFill>
              <a:latin typeface="Open Sans"/>
              <a:ea typeface="Open Sans"/>
              <a:cs typeface="Open Sans"/>
              <a:sym typeface="Open Sans"/>
            </a:endParaRPr>
          </a:p>
        </p:txBody>
      </p:sp>
      <p:sp>
        <p:nvSpPr>
          <p:cNvPr id="9" name="Text Placeholder 8">
            <a:extLst>
              <a:ext uri="{FF2B5EF4-FFF2-40B4-BE49-F238E27FC236}">
                <a16:creationId xmlns:a16="http://schemas.microsoft.com/office/drawing/2014/main" id="{BDD5158C-816A-3D24-050A-E3672A966834}"/>
              </a:ext>
            </a:extLst>
          </p:cNvPr>
          <p:cNvSpPr>
            <a:spLocks noGrp="1"/>
          </p:cNvSpPr>
          <p:nvPr>
            <p:ph type="body" sz="quarter" idx="11" hasCustomPrompt="1"/>
          </p:nvPr>
        </p:nvSpPr>
        <p:spPr>
          <a:xfrm>
            <a:off x="80963" y="6382512"/>
            <a:ext cx="3475037" cy="373888"/>
          </a:xfrm>
          <a:prstGeom prst="rect">
            <a:avLst/>
          </a:prstGeom>
        </p:spPr>
        <p:txBody>
          <a:bodyPr anchor="ctr"/>
          <a:lstStyle/>
          <a:p>
            <a:pPr marL="0" lvl="0" indent="0" algn="l" rtl="0">
              <a:spcBef>
                <a:spcPts val="0"/>
              </a:spcBef>
              <a:spcAft>
                <a:spcPts val="0"/>
              </a:spcAft>
              <a:buNone/>
            </a:pPr>
            <a:r>
              <a:rPr lang="en-US" dirty="0">
                <a:solidFill>
                  <a:srgbClr val="FFFFFF"/>
                </a:solidFill>
                <a:latin typeface="Open Sans"/>
                <a:ea typeface="Open Sans"/>
                <a:cs typeface="Open Sans"/>
                <a:sym typeface="Open Sans"/>
              </a:rPr>
              <a:t>Digital Components p. #</a:t>
            </a:r>
          </a:p>
        </p:txBody>
      </p:sp>
      <p:sp>
        <p:nvSpPr>
          <p:cNvPr id="11" name="Text Placeholder 10">
            <a:extLst>
              <a:ext uri="{FF2B5EF4-FFF2-40B4-BE49-F238E27FC236}">
                <a16:creationId xmlns:a16="http://schemas.microsoft.com/office/drawing/2014/main" id="{6E9F18EC-CC5F-30BA-005B-D37D1095C983}"/>
              </a:ext>
            </a:extLst>
          </p:cNvPr>
          <p:cNvSpPr>
            <a:spLocks noGrp="1"/>
          </p:cNvSpPr>
          <p:nvPr>
            <p:ph type="body" sz="quarter" idx="12" hasCustomPrompt="1"/>
          </p:nvPr>
        </p:nvSpPr>
        <p:spPr>
          <a:xfrm>
            <a:off x="80963" y="1152524"/>
            <a:ext cx="3475037" cy="393192"/>
          </a:xfrm>
          <a:prstGeom prst="rect">
            <a:avLst/>
          </a:prstGeom>
        </p:spPr>
        <p:txBody>
          <a:bodyPr anchor="ctr"/>
          <a:lstStyle/>
          <a:p>
            <a:pPr marL="0" lvl="0" indent="0" algn="l" rtl="0">
              <a:spcBef>
                <a:spcPts val="0"/>
              </a:spcBef>
              <a:spcAft>
                <a:spcPts val="0"/>
              </a:spcAft>
              <a:buNone/>
            </a:pPr>
            <a:r>
              <a:rPr lang="en-US" dirty="0">
                <a:solidFill>
                  <a:srgbClr val="FFFFFF"/>
                </a:solidFill>
                <a:latin typeface="Open Sans"/>
                <a:ea typeface="Open Sans"/>
                <a:cs typeface="Open Sans"/>
                <a:sym typeface="Open Sans"/>
              </a:rPr>
              <a:t>Digital Component Title</a:t>
            </a:r>
          </a:p>
        </p:txBody>
      </p:sp>
    </p:spTree>
    <p:extLst>
      <p:ext uri="{BB962C8B-B14F-4D97-AF65-F5344CB8AC3E}">
        <p14:creationId xmlns:p14="http://schemas.microsoft.com/office/powerpoint/2010/main" val="2630684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reserve="1" userDrawn="1">
  <p:cSld name="Digital Component 2">
    <p:spTree>
      <p:nvGrpSpPr>
        <p:cNvPr id="1" name="Shape 20"/>
        <p:cNvGrpSpPr/>
        <p:nvPr/>
      </p:nvGrpSpPr>
      <p:grpSpPr>
        <a:xfrm>
          <a:off x="0" y="0"/>
          <a:ext cx="0" cy="0"/>
          <a:chOff x="0" y="0"/>
          <a:chExt cx="0" cy="0"/>
        </a:xfrm>
      </p:grpSpPr>
      <p:sp>
        <p:nvSpPr>
          <p:cNvPr id="7" name="Google Shape;14;p2">
            <a:extLst>
              <a:ext uri="{FF2B5EF4-FFF2-40B4-BE49-F238E27FC236}">
                <a16:creationId xmlns:a16="http://schemas.microsoft.com/office/drawing/2014/main" id="{E23EA8A9-FB63-9264-3D12-3798D68E4D5D}"/>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Slide Title</a:t>
            </a:r>
          </a:p>
        </p:txBody>
      </p:sp>
      <p:sp>
        <p:nvSpPr>
          <p:cNvPr id="5" name="Picture Placeholder 6">
            <a:extLst>
              <a:ext uri="{FF2B5EF4-FFF2-40B4-BE49-F238E27FC236}">
                <a16:creationId xmlns:a16="http://schemas.microsoft.com/office/drawing/2014/main" id="{705A303B-A2B3-D441-7160-1A950ECE6812}"/>
              </a:ext>
            </a:extLst>
          </p:cNvPr>
          <p:cNvSpPr>
            <a:spLocks noGrp="1"/>
          </p:cNvSpPr>
          <p:nvPr>
            <p:ph type="pic" sz="quarter" idx="10"/>
          </p:nvPr>
        </p:nvSpPr>
        <p:spPr>
          <a:xfrm>
            <a:off x="838200" y="2137709"/>
            <a:ext cx="10515600" cy="3652838"/>
          </a:xfrm>
          <a:prstGeom prst="rect">
            <a:avLst/>
          </a:prstGeom>
        </p:spPr>
        <p:txBody>
          <a:bodyPr/>
          <a:lstStyle>
            <a:lvl1pPr>
              <a:defRPr>
                <a:latin typeface="+mn-lt"/>
                <a:ea typeface="Open Sans" panose="020B0606030504020204" pitchFamily="34" charset="0"/>
                <a:cs typeface="Open Sans" panose="020B0606030504020204" pitchFamily="34" charset="0"/>
              </a:defRPr>
            </a:lvl1pPr>
          </a:lstStyle>
          <a:p>
            <a:endParaRPr lang="en-US"/>
          </a:p>
        </p:txBody>
      </p:sp>
      <p:sp>
        <p:nvSpPr>
          <p:cNvPr id="4" name="TextBox 3">
            <a:extLst>
              <a:ext uri="{FF2B5EF4-FFF2-40B4-BE49-F238E27FC236}">
                <a16:creationId xmlns:a16="http://schemas.microsoft.com/office/drawing/2014/main" id="{4694C77B-C9C9-86AB-718A-F962EA469C19}"/>
              </a:ext>
            </a:extLst>
          </p:cNvPr>
          <p:cNvSpPr txBox="1"/>
          <p:nvPr userDrawn="1"/>
        </p:nvSpPr>
        <p:spPr>
          <a:xfrm>
            <a:off x="80776" y="1151255"/>
            <a:ext cx="3474720" cy="394081"/>
          </a:xfrm>
          <a:prstGeom prst="rect">
            <a:avLst/>
          </a:prstGeom>
          <a:solidFill>
            <a:srgbClr val="002060"/>
          </a:solidFill>
        </p:spPr>
        <p:txBody>
          <a:bodyPr wrap="square" tIns="91440" bIns="91440" rtlCol="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6" name="TextBox 5">
            <a:extLst>
              <a:ext uri="{FF2B5EF4-FFF2-40B4-BE49-F238E27FC236}">
                <a16:creationId xmlns:a16="http://schemas.microsoft.com/office/drawing/2014/main" id="{82037124-9BA6-2BF3-119A-08FB8CC31328}"/>
              </a:ext>
            </a:extLst>
          </p:cNvPr>
          <p:cNvSpPr txBox="1"/>
          <p:nvPr userDrawn="1"/>
        </p:nvSpPr>
        <p:spPr>
          <a:xfrm>
            <a:off x="80776" y="6382512"/>
            <a:ext cx="3474720" cy="393192"/>
          </a:xfrm>
          <a:prstGeom prst="rect">
            <a:avLst/>
          </a:prstGeom>
          <a:solidFill>
            <a:srgbClr val="002060"/>
          </a:solidFill>
        </p:spPr>
        <p:txBody>
          <a:bodyPr wrap="square" tIns="91440" bIns="91440" rtlCol="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9" name="Text Placeholder 8">
            <a:extLst>
              <a:ext uri="{FF2B5EF4-FFF2-40B4-BE49-F238E27FC236}">
                <a16:creationId xmlns:a16="http://schemas.microsoft.com/office/drawing/2014/main" id="{5730A393-7278-876E-EE3C-BAA96BBDB163}"/>
              </a:ext>
            </a:extLst>
          </p:cNvPr>
          <p:cNvSpPr>
            <a:spLocks noGrp="1"/>
          </p:cNvSpPr>
          <p:nvPr>
            <p:ph type="body" sz="quarter" idx="11" hasCustomPrompt="1"/>
          </p:nvPr>
        </p:nvSpPr>
        <p:spPr>
          <a:xfrm>
            <a:off x="80963" y="1151002"/>
            <a:ext cx="3475037" cy="395224"/>
          </a:xfrm>
          <a:prstGeom prst="rect">
            <a:avLst/>
          </a:prstGeom>
          <a:ln>
            <a:noFill/>
          </a:ln>
        </p:spPr>
        <p:txBody>
          <a:bodyPr anchor="ctr"/>
          <a:lstStyle/>
          <a:p>
            <a:pPr marL="0" lvl="0" indent="0" algn="l" rtl="0">
              <a:spcBef>
                <a:spcPts val="0"/>
              </a:spcBef>
              <a:spcAft>
                <a:spcPts val="0"/>
              </a:spcAft>
              <a:buNone/>
            </a:pPr>
            <a:r>
              <a:rPr lang="en-US" dirty="0">
                <a:solidFill>
                  <a:srgbClr val="FFFFFF"/>
                </a:solidFill>
                <a:latin typeface="Open Sans"/>
                <a:ea typeface="Open Sans"/>
                <a:cs typeface="Open Sans"/>
                <a:sym typeface="Open Sans"/>
              </a:rPr>
              <a:t>Digital Component Title</a:t>
            </a:r>
          </a:p>
        </p:txBody>
      </p:sp>
      <p:sp>
        <p:nvSpPr>
          <p:cNvPr id="11" name="Text Placeholder 10">
            <a:extLst>
              <a:ext uri="{FF2B5EF4-FFF2-40B4-BE49-F238E27FC236}">
                <a16:creationId xmlns:a16="http://schemas.microsoft.com/office/drawing/2014/main" id="{6DAA4151-82C2-226E-E86C-4F0C6F0430C2}"/>
              </a:ext>
            </a:extLst>
          </p:cNvPr>
          <p:cNvSpPr>
            <a:spLocks noGrp="1"/>
          </p:cNvSpPr>
          <p:nvPr>
            <p:ph type="body" sz="quarter" idx="12" hasCustomPrompt="1"/>
          </p:nvPr>
        </p:nvSpPr>
        <p:spPr>
          <a:xfrm>
            <a:off x="80963" y="6381750"/>
            <a:ext cx="3473450" cy="393700"/>
          </a:xfrm>
          <a:prstGeom prst="rect">
            <a:avLst/>
          </a:prstGeom>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Open Sans"/>
                <a:ea typeface="Open Sans"/>
                <a:cs typeface="Open Sans"/>
                <a:sym typeface="Open Sans"/>
              </a:rPr>
              <a:t>Digital Components p. #</a:t>
            </a:r>
          </a:p>
        </p:txBody>
      </p:sp>
    </p:spTree>
    <p:extLst>
      <p:ext uri="{BB962C8B-B14F-4D97-AF65-F5344CB8AC3E}">
        <p14:creationId xmlns:p14="http://schemas.microsoft.com/office/powerpoint/2010/main" val="19110396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Big Question">
    <p:spTree>
      <p:nvGrpSpPr>
        <p:cNvPr id="1" name="Shape 20"/>
        <p:cNvGrpSpPr/>
        <p:nvPr/>
      </p:nvGrpSpPr>
      <p:grpSpPr>
        <a:xfrm>
          <a:off x="0" y="0"/>
          <a:ext cx="0" cy="0"/>
          <a:chOff x="0" y="0"/>
          <a:chExt cx="0" cy="0"/>
        </a:xfrm>
      </p:grpSpPr>
      <p:sp>
        <p:nvSpPr>
          <p:cNvPr id="8" name="Google Shape;14;p2">
            <a:extLst>
              <a:ext uri="{FF2B5EF4-FFF2-40B4-BE49-F238E27FC236}">
                <a16:creationId xmlns:a16="http://schemas.microsoft.com/office/drawing/2014/main" id="{554FB630-E524-46B3-843F-DFAA4AC77180}"/>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Slide Title</a:t>
            </a:r>
          </a:p>
        </p:txBody>
      </p:sp>
      <p:sp>
        <p:nvSpPr>
          <p:cNvPr id="5" name="Picture Placeholder 6">
            <a:extLst>
              <a:ext uri="{FF2B5EF4-FFF2-40B4-BE49-F238E27FC236}">
                <a16:creationId xmlns:a16="http://schemas.microsoft.com/office/drawing/2014/main" id="{705A303B-A2B3-D441-7160-1A950ECE6812}"/>
              </a:ext>
            </a:extLst>
          </p:cNvPr>
          <p:cNvSpPr>
            <a:spLocks noGrp="1"/>
          </p:cNvSpPr>
          <p:nvPr>
            <p:ph type="pic" sz="quarter" idx="10"/>
          </p:nvPr>
        </p:nvSpPr>
        <p:spPr>
          <a:xfrm>
            <a:off x="838200" y="2137709"/>
            <a:ext cx="10515600" cy="3652838"/>
          </a:xfrm>
          <a:prstGeom prst="rect">
            <a:avLst/>
          </a:prstGeom>
        </p:spPr>
        <p:txBody>
          <a:bodyPr/>
          <a:lstStyle>
            <a:lvl1pPr>
              <a:defRPr>
                <a:latin typeface="+mn-lt"/>
                <a:ea typeface="Open Sans" panose="020B0606030504020204" pitchFamily="34" charset="0"/>
                <a:cs typeface="Open Sans" panose="020B0606030504020204" pitchFamily="34" charset="0"/>
              </a:defRPr>
            </a:lvl1pPr>
          </a:lstStyle>
          <a:p>
            <a:endParaRPr lang="en-US"/>
          </a:p>
        </p:txBody>
      </p:sp>
      <p:sp>
        <p:nvSpPr>
          <p:cNvPr id="4" name="TextBox 3">
            <a:extLst>
              <a:ext uri="{FF2B5EF4-FFF2-40B4-BE49-F238E27FC236}">
                <a16:creationId xmlns:a16="http://schemas.microsoft.com/office/drawing/2014/main" id="{F5F3D15D-6E89-CF2A-002C-DB8F0FC9BF18}"/>
              </a:ext>
            </a:extLst>
          </p:cNvPr>
          <p:cNvSpPr txBox="1"/>
          <p:nvPr userDrawn="1"/>
        </p:nvSpPr>
        <p:spPr>
          <a:xfrm>
            <a:off x="80776" y="6382512"/>
            <a:ext cx="3474720" cy="393192"/>
          </a:xfrm>
          <a:prstGeom prst="rect">
            <a:avLst/>
          </a:prstGeom>
          <a:solidFill>
            <a:srgbClr val="002060"/>
          </a:solidFill>
        </p:spPr>
        <p:txBody>
          <a:bodyPr wrap="square" tIns="91440" bIns="91440" rtlCol="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6" name="TextBox 5">
            <a:extLst>
              <a:ext uri="{FF2B5EF4-FFF2-40B4-BE49-F238E27FC236}">
                <a16:creationId xmlns:a16="http://schemas.microsoft.com/office/drawing/2014/main" id="{BB8952E8-4870-7463-E2E3-C5E363CE68EC}"/>
              </a:ext>
            </a:extLst>
          </p:cNvPr>
          <p:cNvSpPr txBox="1"/>
          <p:nvPr userDrawn="1"/>
        </p:nvSpPr>
        <p:spPr>
          <a:xfrm>
            <a:off x="80776" y="1152144"/>
            <a:ext cx="3474720" cy="393192"/>
          </a:xfrm>
          <a:prstGeom prst="rect">
            <a:avLst/>
          </a:prstGeom>
          <a:solidFill>
            <a:srgbClr val="002060"/>
          </a:solidFill>
        </p:spPr>
        <p:txBody>
          <a:bodyPr wrap="square" tIns="91440" bIns="91440" rtlCol="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0" name="Text Placeholder 9">
            <a:extLst>
              <a:ext uri="{FF2B5EF4-FFF2-40B4-BE49-F238E27FC236}">
                <a16:creationId xmlns:a16="http://schemas.microsoft.com/office/drawing/2014/main" id="{DEC44BEA-C3B4-62CC-04DE-2F12400A915E}"/>
              </a:ext>
            </a:extLst>
          </p:cNvPr>
          <p:cNvSpPr>
            <a:spLocks noGrp="1"/>
          </p:cNvSpPr>
          <p:nvPr>
            <p:ph type="body" sz="quarter" idx="11" hasCustomPrompt="1"/>
          </p:nvPr>
        </p:nvSpPr>
        <p:spPr>
          <a:xfrm>
            <a:off x="80963" y="6382511"/>
            <a:ext cx="3475037" cy="383413"/>
          </a:xfrm>
          <a:prstGeom prst="rect">
            <a:avLst/>
          </a:prstGeom>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Open Sans"/>
                <a:ea typeface="Open Sans"/>
                <a:cs typeface="Open Sans"/>
                <a:sym typeface="Open Sans"/>
              </a:rPr>
              <a:t>Digital Components p. #</a:t>
            </a:r>
          </a:p>
        </p:txBody>
      </p:sp>
      <p:sp>
        <p:nvSpPr>
          <p:cNvPr id="12" name="Text Placeholder 11">
            <a:extLst>
              <a:ext uri="{FF2B5EF4-FFF2-40B4-BE49-F238E27FC236}">
                <a16:creationId xmlns:a16="http://schemas.microsoft.com/office/drawing/2014/main" id="{161A0A31-E90C-90FD-A6D4-3DCA944066E7}"/>
              </a:ext>
            </a:extLst>
          </p:cNvPr>
          <p:cNvSpPr>
            <a:spLocks noGrp="1"/>
          </p:cNvSpPr>
          <p:nvPr>
            <p:ph type="body" sz="quarter" idx="12" hasCustomPrompt="1"/>
          </p:nvPr>
        </p:nvSpPr>
        <p:spPr>
          <a:xfrm>
            <a:off x="80963" y="1152525"/>
            <a:ext cx="3473450" cy="382588"/>
          </a:xfrm>
          <a:prstGeom prst="rect">
            <a:avLst/>
          </a:prstGeom>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Open Sans"/>
                <a:ea typeface="Open Sans"/>
                <a:cs typeface="Open Sans"/>
                <a:sym typeface="Open Sans"/>
              </a:rPr>
              <a:t>The Big Question: Chapter #</a:t>
            </a:r>
          </a:p>
        </p:txBody>
      </p:sp>
    </p:spTree>
    <p:extLst>
      <p:ext uri="{BB962C8B-B14F-4D97-AF65-F5344CB8AC3E}">
        <p14:creationId xmlns:p14="http://schemas.microsoft.com/office/powerpoint/2010/main" val="666587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Bulleted List">
    <p:spTree>
      <p:nvGrpSpPr>
        <p:cNvPr id="1" name="Shape 23"/>
        <p:cNvGrpSpPr/>
        <p:nvPr/>
      </p:nvGrpSpPr>
      <p:grpSpPr>
        <a:xfrm>
          <a:off x="0" y="0"/>
          <a:ext cx="0" cy="0"/>
          <a:chOff x="0" y="0"/>
          <a:chExt cx="0" cy="0"/>
        </a:xfrm>
      </p:grpSpPr>
      <p:sp>
        <p:nvSpPr>
          <p:cNvPr id="3" name="Google Shape;14;p2">
            <a:extLst>
              <a:ext uri="{FF2B5EF4-FFF2-40B4-BE49-F238E27FC236}">
                <a16:creationId xmlns:a16="http://schemas.microsoft.com/office/drawing/2014/main" id="{FEB2CF70-7A20-8301-5BD4-0D0BBF62BF96}"/>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Slide Title</a:t>
            </a:r>
          </a:p>
        </p:txBody>
      </p:sp>
      <p:sp>
        <p:nvSpPr>
          <p:cNvPr id="25" name="Google Shape;25;p5"/>
          <p:cNvSpPr txBox="1">
            <a:spLocks noGrp="1"/>
          </p:cNvSpPr>
          <p:nvPr>
            <p:ph type="body" idx="1" hasCustomPrompt="1"/>
          </p:nvPr>
        </p:nvSpPr>
        <p:spPr>
          <a:xfrm>
            <a:off x="617872" y="1116622"/>
            <a:ext cx="10961597" cy="5741377"/>
          </a:xfrm>
          <a:prstGeom prst="rect">
            <a:avLst/>
          </a:prstGeom>
          <a:noFill/>
          <a:ln>
            <a:noFill/>
          </a:ln>
        </p:spPr>
        <p:txBody>
          <a:bodyPr spcFirstLastPara="1" wrap="square" lIns="121900" tIns="121900" rIns="121900" bIns="121900" anchor="ctr" anchorCtr="0">
            <a:normAutofit/>
          </a:bodyPr>
          <a:lstStyle>
            <a:lvl1pPr marL="457200" lvl="0" indent="-457200" algn="l">
              <a:lnSpc>
                <a:spcPct val="100000"/>
              </a:lnSpc>
              <a:spcBef>
                <a:spcPts val="1200"/>
              </a:spcBef>
              <a:spcAft>
                <a:spcPts val="1200"/>
              </a:spcAft>
              <a:buClr>
                <a:srgbClr val="002060"/>
              </a:buClr>
              <a:buSzPct val="100000"/>
              <a:buFont typeface="Symbol" panose="05050102010706020507" pitchFamily="18" charset="2"/>
              <a:buChar char=""/>
              <a:defRPr sz="280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r>
              <a:rPr lang="en-US" dirty="0"/>
              <a:t>Bulleted List</a:t>
            </a:r>
            <a:endParaRPr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preserve="1" userDrawn="1">
  <p:cSld name="Numbered List">
    <p:spTree>
      <p:nvGrpSpPr>
        <p:cNvPr id="1" name="Shape 23"/>
        <p:cNvGrpSpPr/>
        <p:nvPr/>
      </p:nvGrpSpPr>
      <p:grpSpPr>
        <a:xfrm>
          <a:off x="0" y="0"/>
          <a:ext cx="0" cy="0"/>
          <a:chOff x="0" y="0"/>
          <a:chExt cx="0" cy="0"/>
        </a:xfrm>
      </p:grpSpPr>
      <p:sp>
        <p:nvSpPr>
          <p:cNvPr id="2" name="Google Shape;14;p2">
            <a:extLst>
              <a:ext uri="{FF2B5EF4-FFF2-40B4-BE49-F238E27FC236}">
                <a16:creationId xmlns:a16="http://schemas.microsoft.com/office/drawing/2014/main" id="{18FC90F2-F52D-7CE8-F699-417B1B584579}"/>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Slide Title</a:t>
            </a:r>
          </a:p>
        </p:txBody>
      </p:sp>
      <p:sp>
        <p:nvSpPr>
          <p:cNvPr id="25" name="Google Shape;25;p5"/>
          <p:cNvSpPr txBox="1">
            <a:spLocks noGrp="1"/>
          </p:cNvSpPr>
          <p:nvPr>
            <p:ph type="body" idx="1" hasCustomPrompt="1"/>
          </p:nvPr>
        </p:nvSpPr>
        <p:spPr>
          <a:xfrm>
            <a:off x="609080" y="1134208"/>
            <a:ext cx="10961597" cy="5723792"/>
          </a:xfrm>
          <a:prstGeom prst="rect">
            <a:avLst/>
          </a:prstGeom>
          <a:noFill/>
          <a:ln>
            <a:noFill/>
          </a:ln>
        </p:spPr>
        <p:txBody>
          <a:bodyPr spcFirstLastPara="1" wrap="square" lIns="121900" tIns="121900" rIns="121900" bIns="121900" anchor="ctr" anchorCtr="0">
            <a:normAutofit/>
          </a:bodyPr>
          <a:lstStyle>
            <a:lvl1pPr marL="514350" lvl="0" indent="-514350" algn="l">
              <a:lnSpc>
                <a:spcPct val="100000"/>
              </a:lnSpc>
              <a:spcBef>
                <a:spcPts val="1200"/>
              </a:spcBef>
              <a:spcAft>
                <a:spcPts val="1200"/>
              </a:spcAft>
              <a:buClr>
                <a:srgbClr val="002060"/>
              </a:buClr>
              <a:buSzPct val="100000"/>
              <a:buFont typeface="+mj-lt"/>
              <a:buAutoNum type="arabicPeriod"/>
              <a:defRPr sz="280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r>
              <a:rPr lang="en-US" dirty="0"/>
              <a:t>Numbered List</a:t>
            </a:r>
            <a:endParaRPr dirty="0"/>
          </a:p>
        </p:txBody>
      </p:sp>
    </p:spTree>
    <p:extLst>
      <p:ext uri="{BB962C8B-B14F-4D97-AF65-F5344CB8AC3E}">
        <p14:creationId xmlns:p14="http://schemas.microsoft.com/office/powerpoint/2010/main" val="27590598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reserve="1" userDrawn="1">
  <p:cSld name="Word Work">
    <p:spTree>
      <p:nvGrpSpPr>
        <p:cNvPr id="1" name="Shape 32"/>
        <p:cNvGrpSpPr/>
        <p:nvPr/>
      </p:nvGrpSpPr>
      <p:grpSpPr>
        <a:xfrm>
          <a:off x="0" y="0"/>
          <a:ext cx="0" cy="0"/>
          <a:chOff x="0" y="0"/>
          <a:chExt cx="0" cy="0"/>
        </a:xfrm>
      </p:grpSpPr>
      <p:sp>
        <p:nvSpPr>
          <p:cNvPr id="2" name="Google Shape;14;p2">
            <a:extLst>
              <a:ext uri="{FF2B5EF4-FFF2-40B4-BE49-F238E27FC236}">
                <a16:creationId xmlns:a16="http://schemas.microsoft.com/office/drawing/2014/main" id="{55CDB211-EE46-D39B-49F7-07C83ED28085}"/>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Word Work: </a:t>
            </a:r>
            <a:br>
              <a:rPr lang="en-US" dirty="0"/>
            </a:br>
            <a:r>
              <a:rPr lang="en-US" dirty="0"/>
              <a:t>Word</a:t>
            </a:r>
          </a:p>
        </p:txBody>
      </p:sp>
      <p:graphicFrame>
        <p:nvGraphicFramePr>
          <p:cNvPr id="4" name="Google Shape;301;p53">
            <a:extLst>
              <a:ext uri="{FF2B5EF4-FFF2-40B4-BE49-F238E27FC236}">
                <a16:creationId xmlns:a16="http://schemas.microsoft.com/office/drawing/2014/main" id="{041FA3FC-DE19-0630-E8C5-8DCFA8825045}"/>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4294848593"/>
              </p:ext>
            </p:extLst>
          </p:nvPr>
        </p:nvGraphicFramePr>
        <p:xfrm>
          <a:off x="187800" y="1428750"/>
          <a:ext cx="5672350" cy="5033975"/>
        </p:xfrm>
        <a:graphic>
          <a:graphicData uri="http://schemas.openxmlformats.org/drawingml/2006/table">
            <a:tbl>
              <a:tblPr>
                <a:noFill/>
                <a:tableStyleId>{9E5AF22B-8382-44F9-AEDD-FFD8A5D7BFB6}</a:tableStyleId>
              </a:tblPr>
              <a:tblGrid>
                <a:gridCol w="5672350">
                  <a:extLst>
                    <a:ext uri="{9D8B030D-6E8A-4147-A177-3AD203B41FA5}">
                      <a16:colId xmlns:a16="http://schemas.microsoft.com/office/drawing/2014/main" val="20000"/>
                    </a:ext>
                  </a:extLst>
                </a:gridCol>
              </a:tblGrid>
              <a:tr h="391435">
                <a:tc>
                  <a:txBody>
                    <a:bodyPr/>
                    <a:lstStyle/>
                    <a:p>
                      <a:pPr marL="0" lvl="0" indent="0" algn="l" rtl="0">
                        <a:spcBef>
                          <a:spcPts val="0"/>
                        </a:spcBef>
                        <a:spcAft>
                          <a:spcPts val="0"/>
                        </a:spcAft>
                        <a:buNone/>
                      </a:pPr>
                      <a:endParaRPr>
                        <a:solidFill>
                          <a:srgbClr val="FFFFFF"/>
                        </a:solidFill>
                        <a:latin typeface="Open Sans"/>
                        <a:ea typeface="Open Sans"/>
                        <a:cs typeface="Open Sans"/>
                        <a:sym typeface="Open Sans"/>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228980">
                <a:tc>
                  <a:txBody>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r h="408785">
                <a:tc>
                  <a:txBody>
                    <a:bodyPr/>
                    <a:lstStyle/>
                    <a:p>
                      <a:pPr marL="0" lvl="0" indent="0" algn="r" rtl="0">
                        <a:spcBef>
                          <a:spcPts val="0"/>
                        </a:spcBef>
                        <a:spcAft>
                          <a:spcPts val="0"/>
                        </a:spcAft>
                        <a:buNone/>
                      </a:pPr>
                      <a:endParaRPr>
                        <a:solidFill>
                          <a:srgbClr val="FFFFFF"/>
                        </a:solidFill>
                        <a:latin typeface="Open Sans"/>
                        <a:ea typeface="Open Sans"/>
                        <a:cs typeface="Open Sans"/>
                        <a:sym typeface="Open Sans"/>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2"/>
                  </a:ext>
                </a:extLst>
              </a:tr>
            </a:tbl>
          </a:graphicData>
        </a:graphic>
      </p:graphicFrame>
      <p:sp>
        <p:nvSpPr>
          <p:cNvPr id="8" name="Text Placeholder 3">
            <a:extLst>
              <a:ext uri="{FF2B5EF4-FFF2-40B4-BE49-F238E27FC236}">
                <a16:creationId xmlns:a16="http://schemas.microsoft.com/office/drawing/2014/main" id="{2DCA8D2F-FF15-31C9-8854-32D1F9220B16}"/>
              </a:ext>
            </a:extLst>
          </p:cNvPr>
          <p:cNvSpPr>
            <a:spLocks noGrp="1"/>
          </p:cNvSpPr>
          <p:nvPr>
            <p:ph type="body" sz="quarter" idx="11" hasCustomPrompt="1"/>
          </p:nvPr>
        </p:nvSpPr>
        <p:spPr>
          <a:xfrm>
            <a:off x="187800" y="1431783"/>
            <a:ext cx="5672349" cy="384678"/>
          </a:xfrm>
          <a:prstGeom prst="rect">
            <a:avLst/>
          </a:prstGeom>
        </p:spPr>
        <p:txBody>
          <a:bodyPr anchor="ct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Image Caption or Title</a:t>
            </a:r>
          </a:p>
        </p:txBody>
      </p:sp>
      <p:sp>
        <p:nvSpPr>
          <p:cNvPr id="6" name="Picture Placeholder 5">
            <a:extLst>
              <a:ext uri="{FF2B5EF4-FFF2-40B4-BE49-F238E27FC236}">
                <a16:creationId xmlns:a16="http://schemas.microsoft.com/office/drawing/2014/main" id="{371DF9D1-D582-40E0-6DC2-F62A81A69774}"/>
              </a:ext>
            </a:extLst>
          </p:cNvPr>
          <p:cNvSpPr>
            <a:spLocks noGrp="1"/>
          </p:cNvSpPr>
          <p:nvPr>
            <p:ph type="pic" sz="quarter" idx="10"/>
          </p:nvPr>
        </p:nvSpPr>
        <p:spPr>
          <a:xfrm>
            <a:off x="285537" y="2094077"/>
            <a:ext cx="5476875" cy="3703320"/>
          </a:xfrm>
          <a:prstGeom prst="rect">
            <a:avLst/>
          </a:prstGeom>
        </p:spPr>
        <p:txBody>
          <a:bodyPr/>
          <a:lstStyle>
            <a:lvl1pPr>
              <a:defRPr>
                <a:latin typeface="+mn-lt"/>
                <a:ea typeface="Open Sans" panose="020B0606030504020204" pitchFamily="34" charset="0"/>
                <a:cs typeface="Open Sans" panose="020B0606030504020204" pitchFamily="34" charset="0"/>
              </a:defRPr>
            </a:lvl1pPr>
          </a:lstStyle>
          <a:p>
            <a:endParaRPr lang="en-US"/>
          </a:p>
        </p:txBody>
      </p:sp>
      <p:sp>
        <p:nvSpPr>
          <p:cNvPr id="5" name="Text Placeholder 3">
            <a:extLst>
              <a:ext uri="{FF2B5EF4-FFF2-40B4-BE49-F238E27FC236}">
                <a16:creationId xmlns:a16="http://schemas.microsoft.com/office/drawing/2014/main" id="{1F6FDE73-744D-AAE3-6B00-1B2483A12A0A}"/>
              </a:ext>
            </a:extLst>
          </p:cNvPr>
          <p:cNvSpPr>
            <a:spLocks noGrp="1"/>
          </p:cNvSpPr>
          <p:nvPr>
            <p:ph type="body" sz="quarter" idx="12" hasCustomPrompt="1"/>
          </p:nvPr>
        </p:nvSpPr>
        <p:spPr>
          <a:xfrm>
            <a:off x="3114676" y="6066688"/>
            <a:ext cx="2745474" cy="384678"/>
          </a:xfrm>
          <a:prstGeom prst="rect">
            <a:avLst/>
          </a:prstGeom>
        </p:spPr>
        <p:txBody>
          <a:bodyPr anchor="ctr" anchorCtr="0"/>
          <a:lstStyle>
            <a:lvl1pPr algn="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Image Source Book p. #</a:t>
            </a:r>
          </a:p>
        </p:txBody>
      </p:sp>
      <p:sp>
        <p:nvSpPr>
          <p:cNvPr id="12" name="Text Placeholder 11">
            <a:extLst>
              <a:ext uri="{FF2B5EF4-FFF2-40B4-BE49-F238E27FC236}">
                <a16:creationId xmlns:a16="http://schemas.microsoft.com/office/drawing/2014/main" id="{47EA5CA9-3D0D-0736-51B6-46DA097051B5}"/>
              </a:ext>
            </a:extLst>
          </p:cNvPr>
          <p:cNvSpPr>
            <a:spLocks noGrp="1"/>
          </p:cNvSpPr>
          <p:nvPr>
            <p:ph type="body" sz="quarter" idx="13" hasCustomPrompt="1"/>
          </p:nvPr>
        </p:nvSpPr>
        <p:spPr>
          <a:xfrm>
            <a:off x="6046193" y="1581957"/>
            <a:ext cx="5943600" cy="4298950"/>
          </a:xfrm>
          <a:prstGeom prst="rect">
            <a:avLst/>
          </a:prstGeom>
        </p:spPr>
        <p:txBody>
          <a:bodyPr anchor="ct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1" u="none" strike="noStrike" kern="0" cap="none" spc="0" normalizeH="0" baseline="0" noProof="0" dirty="0">
                <a:ln>
                  <a:noFill/>
                </a:ln>
                <a:solidFill>
                  <a:srgbClr val="002060"/>
                </a:solidFill>
                <a:effectLst/>
                <a:uLnTx/>
                <a:uFillTx/>
                <a:latin typeface="Open Sans"/>
                <a:ea typeface="Open Sans"/>
                <a:cs typeface="Open Sans"/>
                <a:sym typeface="Open Sans"/>
              </a:rPr>
              <a:t>Word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1" u="none" strike="noStrike" kern="0" cap="none" spc="0" normalizeH="0" baseline="0" noProof="0" dirty="0">
              <a:ln>
                <a:noFill/>
              </a:ln>
              <a:solidFill>
                <a:srgbClr val="002060"/>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Open Sans"/>
                <a:ea typeface="Open Sans"/>
                <a:cs typeface="Open Sans"/>
                <a:sym typeface="Open Sans"/>
              </a:rPr>
              <a:t>“Example sentence from the Word Work lesson sequence.”</a:t>
            </a:r>
          </a:p>
        </p:txBody>
      </p:sp>
    </p:spTree>
    <p:extLst>
      <p:ext uri="{BB962C8B-B14F-4D97-AF65-F5344CB8AC3E}">
        <p14:creationId xmlns:p14="http://schemas.microsoft.com/office/powerpoint/2010/main" val="5739364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reserve="1" userDrawn="1">
  <p:cSld name="Core Vocabulary">
    <p:spTree>
      <p:nvGrpSpPr>
        <p:cNvPr id="1" name="Shape 32"/>
        <p:cNvGrpSpPr/>
        <p:nvPr/>
      </p:nvGrpSpPr>
      <p:grpSpPr>
        <a:xfrm>
          <a:off x="0" y="0"/>
          <a:ext cx="0" cy="0"/>
          <a:chOff x="0" y="0"/>
          <a:chExt cx="0" cy="0"/>
        </a:xfrm>
      </p:grpSpPr>
      <p:sp>
        <p:nvSpPr>
          <p:cNvPr id="2" name="Google Shape;14;p2">
            <a:extLst>
              <a:ext uri="{FF2B5EF4-FFF2-40B4-BE49-F238E27FC236}">
                <a16:creationId xmlns:a16="http://schemas.microsoft.com/office/drawing/2014/main" id="{80DF815D-3C32-F3B2-7715-08EA5CEB06F3}"/>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Core Vocabulary</a:t>
            </a:r>
          </a:p>
        </p:txBody>
      </p:sp>
      <p:graphicFrame>
        <p:nvGraphicFramePr>
          <p:cNvPr id="4" name="Google Shape;301;p53">
            <a:extLst>
              <a:ext uri="{FF2B5EF4-FFF2-40B4-BE49-F238E27FC236}">
                <a16:creationId xmlns:a16="http://schemas.microsoft.com/office/drawing/2014/main" id="{041FA3FC-DE19-0630-E8C5-8DCFA8825045}"/>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2790060622"/>
              </p:ext>
            </p:extLst>
          </p:nvPr>
        </p:nvGraphicFramePr>
        <p:xfrm>
          <a:off x="187800" y="1428750"/>
          <a:ext cx="5672350" cy="5033975"/>
        </p:xfrm>
        <a:graphic>
          <a:graphicData uri="http://schemas.openxmlformats.org/drawingml/2006/table">
            <a:tbl>
              <a:tblPr>
                <a:noFill/>
                <a:tableStyleId>{9E5AF22B-8382-44F9-AEDD-FFD8A5D7BFB6}</a:tableStyleId>
              </a:tblPr>
              <a:tblGrid>
                <a:gridCol w="5672350">
                  <a:extLst>
                    <a:ext uri="{9D8B030D-6E8A-4147-A177-3AD203B41FA5}">
                      <a16:colId xmlns:a16="http://schemas.microsoft.com/office/drawing/2014/main" val="20000"/>
                    </a:ext>
                  </a:extLst>
                </a:gridCol>
              </a:tblGrid>
              <a:tr h="391435">
                <a:tc>
                  <a:txBody>
                    <a:bodyPr/>
                    <a:lstStyle/>
                    <a:p>
                      <a:pPr marL="0" lvl="0" indent="0" algn="l" rtl="0">
                        <a:spcBef>
                          <a:spcPts val="0"/>
                        </a:spcBef>
                        <a:spcAft>
                          <a:spcPts val="0"/>
                        </a:spcAft>
                        <a:buNone/>
                      </a:pPr>
                      <a:endParaRPr>
                        <a:solidFill>
                          <a:srgbClr val="FFFFFF"/>
                        </a:solidFill>
                        <a:latin typeface="Open Sans"/>
                        <a:ea typeface="Open Sans"/>
                        <a:cs typeface="Open Sans"/>
                        <a:sym typeface="Open Sans"/>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228980">
                <a:tc>
                  <a:txBody>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r h="408785">
                <a:tc>
                  <a:txBody>
                    <a:bodyPr/>
                    <a:lstStyle/>
                    <a:p>
                      <a:pPr marL="0" lvl="0" indent="0" algn="r" rtl="0">
                        <a:spcBef>
                          <a:spcPts val="0"/>
                        </a:spcBef>
                        <a:spcAft>
                          <a:spcPts val="0"/>
                        </a:spcAft>
                        <a:buNone/>
                      </a:pPr>
                      <a:endParaRPr>
                        <a:solidFill>
                          <a:srgbClr val="FFFFFF"/>
                        </a:solidFill>
                        <a:latin typeface="Open Sans"/>
                        <a:ea typeface="Open Sans"/>
                        <a:cs typeface="Open Sans"/>
                        <a:sym typeface="Open Sans"/>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2"/>
                  </a:ext>
                </a:extLst>
              </a:tr>
            </a:tbl>
          </a:graphicData>
        </a:graphic>
      </p:graphicFrame>
      <p:sp>
        <p:nvSpPr>
          <p:cNvPr id="5" name="Text Placeholder 3">
            <a:extLst>
              <a:ext uri="{FF2B5EF4-FFF2-40B4-BE49-F238E27FC236}">
                <a16:creationId xmlns:a16="http://schemas.microsoft.com/office/drawing/2014/main" id="{D211F97D-05FD-BEAF-5CE9-95D31EECEF4F}"/>
              </a:ext>
            </a:extLst>
          </p:cNvPr>
          <p:cNvSpPr>
            <a:spLocks noGrp="1"/>
          </p:cNvSpPr>
          <p:nvPr>
            <p:ph type="body" sz="quarter" idx="11" hasCustomPrompt="1"/>
          </p:nvPr>
        </p:nvSpPr>
        <p:spPr>
          <a:xfrm>
            <a:off x="187800" y="1431783"/>
            <a:ext cx="5672349" cy="384678"/>
          </a:xfrm>
          <a:prstGeom prst="rect">
            <a:avLst/>
          </a:prstGeom>
        </p:spPr>
        <p:txBody>
          <a:bodyPr anchor="ct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Image Caption or Title</a:t>
            </a:r>
          </a:p>
        </p:txBody>
      </p:sp>
      <p:sp>
        <p:nvSpPr>
          <p:cNvPr id="6" name="Picture Placeholder 5">
            <a:extLst>
              <a:ext uri="{FF2B5EF4-FFF2-40B4-BE49-F238E27FC236}">
                <a16:creationId xmlns:a16="http://schemas.microsoft.com/office/drawing/2014/main" id="{371DF9D1-D582-40E0-6DC2-F62A81A69774}"/>
              </a:ext>
            </a:extLst>
          </p:cNvPr>
          <p:cNvSpPr>
            <a:spLocks noGrp="1"/>
          </p:cNvSpPr>
          <p:nvPr>
            <p:ph type="pic" sz="quarter" idx="10"/>
          </p:nvPr>
        </p:nvSpPr>
        <p:spPr>
          <a:xfrm>
            <a:off x="285537" y="2094077"/>
            <a:ext cx="5476875" cy="3703320"/>
          </a:xfrm>
          <a:prstGeom prst="rect">
            <a:avLst/>
          </a:prstGeom>
        </p:spPr>
        <p:txBody>
          <a:bodyPr/>
          <a:lstStyle>
            <a:lvl1pPr>
              <a:defRPr>
                <a:latin typeface="+mn-lt"/>
                <a:ea typeface="Open Sans" panose="020B0606030504020204" pitchFamily="34" charset="0"/>
                <a:cs typeface="Open Sans" panose="020B0606030504020204" pitchFamily="34" charset="0"/>
              </a:defRPr>
            </a:lvl1pPr>
          </a:lstStyle>
          <a:p>
            <a:endParaRPr lang="en-US"/>
          </a:p>
        </p:txBody>
      </p:sp>
      <p:sp>
        <p:nvSpPr>
          <p:cNvPr id="3" name="Text Placeholder 3">
            <a:extLst>
              <a:ext uri="{FF2B5EF4-FFF2-40B4-BE49-F238E27FC236}">
                <a16:creationId xmlns:a16="http://schemas.microsoft.com/office/drawing/2014/main" id="{63262EBE-3F3A-E31C-0CA0-B992DC53AFA2}"/>
              </a:ext>
            </a:extLst>
          </p:cNvPr>
          <p:cNvSpPr>
            <a:spLocks noGrp="1"/>
          </p:cNvSpPr>
          <p:nvPr>
            <p:ph type="body" sz="quarter" idx="12" hasCustomPrompt="1"/>
          </p:nvPr>
        </p:nvSpPr>
        <p:spPr>
          <a:xfrm>
            <a:off x="2647950" y="6069270"/>
            <a:ext cx="3212200" cy="384678"/>
          </a:xfrm>
          <a:prstGeom prst="rect">
            <a:avLst/>
          </a:prstGeom>
        </p:spPr>
        <p:txBody>
          <a:bodyPr anchor="ctr" anchorCtr="0"/>
          <a:lstStyle>
            <a:lvl1pPr algn="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Image Source Book p. #</a:t>
            </a:r>
          </a:p>
        </p:txBody>
      </p:sp>
      <p:sp>
        <p:nvSpPr>
          <p:cNvPr id="9" name="Text Placeholder 8">
            <a:extLst>
              <a:ext uri="{FF2B5EF4-FFF2-40B4-BE49-F238E27FC236}">
                <a16:creationId xmlns:a16="http://schemas.microsoft.com/office/drawing/2014/main" id="{D1318B89-A4DF-387A-79B9-9B68971D71C8}"/>
              </a:ext>
            </a:extLst>
          </p:cNvPr>
          <p:cNvSpPr>
            <a:spLocks noGrp="1"/>
          </p:cNvSpPr>
          <p:nvPr>
            <p:ph type="body" sz="quarter" idx="13" hasCustomPrompt="1"/>
          </p:nvPr>
        </p:nvSpPr>
        <p:spPr>
          <a:xfrm>
            <a:off x="6096000" y="1428750"/>
            <a:ext cx="5856125" cy="5033974"/>
          </a:xfrm>
          <a:prstGeom prst="rect">
            <a:avLst/>
          </a:prstGeom>
        </p:spPr>
        <p:txBody>
          <a:bodyPr lIns="0" anchor="ctr"/>
          <a:lstStyle>
            <a:lvl1pPr marL="457200" indent="0">
              <a:defRPr>
                <a:latin typeface="Open Sans" panose="020B0606030504020204" pitchFamily="34" charset="0"/>
                <a:ea typeface="Open Sans" panose="020B0606030504020204" pitchFamily="34" charset="0"/>
                <a:cs typeface="Open Sans" panose="020B0606030504020204" pitchFamily="34" charset="0"/>
              </a:defRPr>
            </a:lvl1pPr>
            <a:lvl2pPr>
              <a:defRPr sz="2800"/>
            </a:lvl2pPr>
            <a:lvl3pPr marL="457200" indent="-914400">
              <a:defRPr sz="100"/>
            </a:lvl3pPr>
            <a:lvl4pPr>
              <a:defRPr sz="6900"/>
            </a:lvl4pPr>
            <a:lvl5pPr>
              <a:defRPr sz="100"/>
            </a:lvl5pPr>
            <a:lvl6pPr>
              <a:defRPr sz="8200"/>
            </a:lvl6pPr>
            <a:lvl7pPr>
              <a:defRPr sz="100"/>
            </a:lvl7pPr>
            <a:lvl8pPr>
              <a:defRPr sz="4200"/>
            </a:lvl8pPr>
            <a:lvl9pPr>
              <a:defRPr sz="1400"/>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Open Sans"/>
                <a:ea typeface="Open Sans"/>
                <a:cs typeface="Open Sans"/>
                <a:sym typeface="Open Sans"/>
              </a:rPr>
              <a:t>word, part of speech abbreviation.</a:t>
            </a:r>
            <a:r>
              <a:rPr kumimoji="0" lang="en-US" sz="2800" b="0" i="0" u="none" strike="noStrike" kern="0" cap="none" spc="0" normalizeH="0" baseline="0" noProof="0" dirty="0">
                <a:ln>
                  <a:noFill/>
                </a:ln>
                <a:solidFill>
                  <a:srgbClr val="002060"/>
                </a:solidFill>
                <a:effectLst/>
                <a:uLnTx/>
                <a:uFillTx/>
                <a:latin typeface="Open Sans"/>
                <a:ea typeface="Open Sans"/>
                <a:cs typeface="Open Sans"/>
                <a:sym typeface="Open Sans"/>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Open Sans"/>
                <a:ea typeface="Open Sans"/>
                <a:cs typeface="Open Sans"/>
                <a:sym typeface="Open Sans"/>
              </a:rPr>
              <a:t>definition (alternate form of the word)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2060"/>
              </a:solidFill>
              <a:effectLst/>
              <a:uLnTx/>
              <a:uFillTx/>
              <a:latin typeface="Open Sans"/>
              <a:ea typeface="Open Sans"/>
              <a:cs typeface="Open Sans"/>
              <a:sym typeface="Open Sans"/>
            </a:endParaRPr>
          </a:p>
          <a:p>
            <a:pPr marL="457200" marR="0" lvl="2" indent="-9144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Open Sans"/>
                <a:ea typeface="Open Sans"/>
                <a:cs typeface="Open Sans"/>
                <a:sym typeface="Open Sans"/>
              </a:rPr>
              <a:t>      Example: Include if applicable.</a:t>
            </a:r>
          </a:p>
          <a:p>
            <a:pPr marL="457200" marR="0" lvl="2" indent="-9144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Open Sans"/>
                <a:ea typeface="Open Sans"/>
                <a:cs typeface="Open Sans"/>
                <a:sym typeface="Open Sans"/>
              </a:rPr>
              <a:t>      Variation(s): none</a:t>
            </a:r>
          </a:p>
          <a:p>
            <a:pPr marL="0" marR="0" lvl="5" indent="-9144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Open Sans"/>
                <a:ea typeface="Open Sans"/>
                <a:cs typeface="Open Sans"/>
                <a:sym typeface="Open Sans"/>
              </a:rPr>
              <a:t>      Cognate: </a:t>
            </a:r>
            <a:r>
              <a:rPr kumimoji="0" lang="en-US" sz="2800" b="0" i="1" u="none" strike="noStrike" kern="0" cap="none" spc="0" normalizeH="0" baseline="0" noProof="0" dirty="0">
                <a:ln>
                  <a:noFill/>
                </a:ln>
                <a:solidFill>
                  <a:srgbClr val="002060"/>
                </a:solidFill>
                <a:effectLst/>
                <a:uLnTx/>
                <a:uFillTx/>
                <a:latin typeface="Open Sans"/>
                <a:ea typeface="Open Sans"/>
                <a:cs typeface="Open Sans"/>
                <a:sym typeface="Open Sans"/>
              </a:rPr>
              <a:t>word in Spanish if     </a:t>
            </a:r>
          </a:p>
          <a:p>
            <a:pPr marL="0" marR="0" lvl="5" indent="-9144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dirty="0">
                <a:ln>
                  <a:noFill/>
                </a:ln>
                <a:solidFill>
                  <a:srgbClr val="002060"/>
                </a:solidFill>
                <a:effectLst/>
                <a:uLnTx/>
                <a:uFillTx/>
                <a:latin typeface="Open Sans"/>
                <a:ea typeface="Open Sans"/>
                <a:cs typeface="Open Sans"/>
                <a:sym typeface="Open Sans"/>
              </a:rPr>
              <a:t>      applicable</a:t>
            </a:r>
          </a:p>
          <a:p>
            <a:pPr lvl="0"/>
            <a:endParaRPr lang="en-US" dirty="0"/>
          </a:p>
        </p:txBody>
      </p:sp>
    </p:spTree>
    <p:extLst>
      <p:ext uri="{BB962C8B-B14F-4D97-AF65-F5344CB8AC3E}">
        <p14:creationId xmlns:p14="http://schemas.microsoft.com/office/powerpoint/2010/main" val="39431380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reserve="1" userDrawn="1">
  <p:cSld name="Core Vocab No Image">
    <p:spTree>
      <p:nvGrpSpPr>
        <p:cNvPr id="1" name="Shape 32"/>
        <p:cNvGrpSpPr/>
        <p:nvPr/>
      </p:nvGrpSpPr>
      <p:grpSpPr>
        <a:xfrm>
          <a:off x="0" y="0"/>
          <a:ext cx="0" cy="0"/>
          <a:chOff x="0" y="0"/>
          <a:chExt cx="0" cy="0"/>
        </a:xfrm>
      </p:grpSpPr>
      <p:sp>
        <p:nvSpPr>
          <p:cNvPr id="2" name="Google Shape;14;p2">
            <a:extLst>
              <a:ext uri="{FF2B5EF4-FFF2-40B4-BE49-F238E27FC236}">
                <a16:creationId xmlns:a16="http://schemas.microsoft.com/office/drawing/2014/main" id="{F4E4DA78-C864-9B97-EFC3-B92E15084784}"/>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Core Vocabulary</a:t>
            </a:r>
          </a:p>
        </p:txBody>
      </p:sp>
      <p:sp>
        <p:nvSpPr>
          <p:cNvPr id="3" name="Text Placeholder 4">
            <a:extLst>
              <a:ext uri="{FF2B5EF4-FFF2-40B4-BE49-F238E27FC236}">
                <a16:creationId xmlns:a16="http://schemas.microsoft.com/office/drawing/2014/main" id="{15271D34-9CE4-8D50-3882-6FE7F9344A18}"/>
              </a:ext>
            </a:extLst>
          </p:cNvPr>
          <p:cNvSpPr>
            <a:spLocks noGrp="1"/>
          </p:cNvSpPr>
          <p:nvPr>
            <p:ph type="body" sz="quarter" idx="10" hasCustomPrompt="1"/>
          </p:nvPr>
        </p:nvSpPr>
        <p:spPr>
          <a:xfrm>
            <a:off x="1513681" y="984738"/>
            <a:ext cx="9164637" cy="5873750"/>
          </a:xfrm>
          <a:prstGeom prst="rect">
            <a:avLst/>
          </a:prstGeom>
        </p:spPr>
        <p:txBody>
          <a:bodyPr anchor="ctr"/>
          <a:lstStyle>
            <a:lvl1pPr defTabSz="457200">
              <a:spcAft>
                <a:spcPts val="0"/>
              </a:spcAft>
              <a:defRPr i="1"/>
            </a:lvl1pPr>
          </a:lstStyle>
          <a:p>
            <a:pPr marL="50800" marR="0" lvl="0" indent="0" algn="l" defTabSz="914400" rtl="0" eaLnBrk="1" fontAlgn="auto" latinLnBrk="0" hangingPunct="1">
              <a:lnSpc>
                <a:spcPct val="100000"/>
              </a:lnSpc>
              <a:spcBef>
                <a:spcPts val="0"/>
              </a:spcBef>
              <a:spcAft>
                <a:spcPts val="1200"/>
              </a:spcAft>
              <a:buClr>
                <a:srgbClr val="000000"/>
              </a:buClr>
              <a:buSzPts val="2800"/>
              <a:buFont typeface="Arial"/>
              <a:buNone/>
              <a:tabLst/>
              <a:defRPr/>
            </a:pPr>
            <a:r>
              <a:rPr kumimoji="0" lang="en-US" sz="2800" b="1" i="0" u="none" strike="noStrike" kern="0" cap="none" spc="0" normalizeH="0" baseline="0" noProof="0" dirty="0">
                <a:ln>
                  <a:noFill/>
                </a:ln>
                <a:solidFill>
                  <a:srgbClr val="002060"/>
                </a:solidFill>
                <a:effectLst/>
                <a:uLnTx/>
                <a:uFillTx/>
                <a:latin typeface="Open Sans"/>
                <a:ea typeface="Open Sans"/>
                <a:cs typeface="Open Sans"/>
                <a:sym typeface="Open Sans"/>
              </a:rPr>
              <a:t>word, part of speech abbreviation. </a:t>
            </a:r>
          </a:p>
          <a:p>
            <a:pPr marL="50800" marR="0" lvl="0" indent="0" algn="l" defTabSz="914400" rtl="0" eaLnBrk="1" fontAlgn="auto" latinLnBrk="0" hangingPunct="1">
              <a:lnSpc>
                <a:spcPct val="100000"/>
              </a:lnSpc>
              <a:spcBef>
                <a:spcPts val="0"/>
              </a:spcBef>
              <a:spcAft>
                <a:spcPts val="1200"/>
              </a:spcAft>
              <a:buClr>
                <a:srgbClr val="000000"/>
              </a:buClr>
              <a:buSzPts val="2800"/>
              <a:buFont typeface="Arial"/>
              <a:buNone/>
              <a:tabLst/>
              <a:defRPr/>
            </a:pPr>
            <a:r>
              <a:rPr kumimoji="0" lang="en-US" sz="2800" b="0" i="0" u="none" strike="noStrike" kern="0" cap="none" spc="0" normalizeH="0" baseline="0" noProof="0" dirty="0">
                <a:ln>
                  <a:noFill/>
                </a:ln>
                <a:solidFill>
                  <a:srgbClr val="002060"/>
                </a:solidFill>
                <a:effectLst/>
                <a:uLnTx/>
                <a:uFillTx/>
                <a:latin typeface="Open Sans"/>
                <a:ea typeface="Open Sans"/>
                <a:cs typeface="Open Sans"/>
                <a:sym typeface="Open Sans"/>
              </a:rPr>
              <a:t>definition</a:t>
            </a:r>
          </a:p>
          <a:p>
            <a:pPr marL="50800" marR="0" lvl="0" indent="0" algn="l" defTabSz="914400" rtl="0" eaLnBrk="1" fontAlgn="auto" latinLnBrk="0" hangingPunct="1">
              <a:lnSpc>
                <a:spcPct val="100000"/>
              </a:lnSpc>
              <a:spcBef>
                <a:spcPts val="0"/>
              </a:spcBef>
              <a:spcAft>
                <a:spcPts val="1200"/>
              </a:spcAft>
              <a:buClr>
                <a:srgbClr val="000000"/>
              </a:buClr>
              <a:buSzPts val="2800"/>
              <a:buFont typeface="Arial"/>
              <a:buNone/>
              <a:tabLst/>
              <a:defRPr/>
            </a:pPr>
            <a:endParaRPr kumimoji="0" lang="en-US" sz="2800" b="0" i="0" u="none" strike="noStrike" kern="0" cap="none" spc="0" normalizeH="0" baseline="0" noProof="0" dirty="0">
              <a:ln>
                <a:noFill/>
              </a:ln>
              <a:solidFill>
                <a:srgbClr val="002060"/>
              </a:solidFill>
              <a:effectLst/>
              <a:uLnTx/>
              <a:uFillTx/>
              <a:latin typeface="Open Sans"/>
              <a:ea typeface="Open Sans"/>
              <a:cs typeface="Open Sans"/>
              <a:sym typeface="Open Sans"/>
            </a:endParaRPr>
          </a:p>
          <a:p>
            <a:pPr marL="50800" marR="0" lvl="0" indent="0" algn="l" defTabSz="914400" rtl="0" eaLnBrk="1" fontAlgn="auto" latinLnBrk="0" hangingPunct="1">
              <a:lnSpc>
                <a:spcPct val="100000"/>
              </a:lnSpc>
              <a:spcBef>
                <a:spcPts val="0"/>
              </a:spcBef>
              <a:spcAft>
                <a:spcPts val="1200"/>
              </a:spcAft>
              <a:buClr>
                <a:srgbClr val="000000"/>
              </a:buClr>
              <a:buSzPts val="2800"/>
              <a:buFont typeface="Arial"/>
              <a:buNone/>
              <a:tabLst/>
              <a:defRPr/>
            </a:pPr>
            <a:r>
              <a:rPr kumimoji="0" lang="en-US" sz="2800" b="0" i="0" u="none" strike="noStrike" kern="0" cap="none" spc="0" normalizeH="0" baseline="0" noProof="0" dirty="0">
                <a:ln>
                  <a:noFill/>
                </a:ln>
                <a:solidFill>
                  <a:srgbClr val="002060"/>
                </a:solidFill>
                <a:effectLst/>
                <a:uLnTx/>
                <a:uFillTx/>
                <a:latin typeface="Open Sans"/>
                <a:ea typeface="Open Sans"/>
                <a:cs typeface="Open Sans"/>
                <a:sym typeface="Open Sans"/>
              </a:rPr>
              <a:t>Cognate: word in Spanish if applicable</a:t>
            </a:r>
          </a:p>
        </p:txBody>
      </p:sp>
    </p:spTree>
    <p:extLst>
      <p:ext uri="{BB962C8B-B14F-4D97-AF65-F5344CB8AC3E}">
        <p14:creationId xmlns:p14="http://schemas.microsoft.com/office/powerpoint/2010/main" val="41778744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userDrawn="1">
  <p:cSld name="Resource Bank">
    <p:spTree>
      <p:nvGrpSpPr>
        <p:cNvPr id="1" name="Shape 36"/>
        <p:cNvGrpSpPr/>
        <p:nvPr/>
      </p:nvGrpSpPr>
      <p:grpSpPr>
        <a:xfrm>
          <a:off x="0" y="0"/>
          <a:ext cx="0" cy="0"/>
          <a:chOff x="0" y="0"/>
          <a:chExt cx="0" cy="0"/>
        </a:xfrm>
      </p:grpSpPr>
      <p:sp>
        <p:nvSpPr>
          <p:cNvPr id="3" name="Title 2">
            <a:extLst>
              <a:ext uri="{FF2B5EF4-FFF2-40B4-BE49-F238E27FC236}">
                <a16:creationId xmlns:a16="http://schemas.microsoft.com/office/drawing/2014/main" id="{88E71820-3158-297B-5F7E-B1ED6E9AE649}"/>
              </a:ext>
            </a:extLst>
          </p:cNvPr>
          <p:cNvSpPr>
            <a:spLocks noGrp="1"/>
          </p:cNvSpPr>
          <p:nvPr>
            <p:ph type="title" hasCustomPrompt="1"/>
          </p:nvPr>
        </p:nvSpPr>
        <p:spPr>
          <a:xfrm>
            <a:off x="8704385" y="76200"/>
            <a:ext cx="3373315" cy="781050"/>
          </a:xfrm>
          <a:prstGeom prst="rect">
            <a:avLst/>
          </a:prstGeom>
        </p:spPr>
        <p:txBody>
          <a:bodyPr/>
          <a:lstStyle>
            <a:lvl1pPr algn="r">
              <a:defRPr>
                <a:solidFill>
                  <a:srgbClr val="232C63"/>
                </a:solidFill>
                <a:latin typeface="+mj-lt"/>
                <a:ea typeface="Open Sans" panose="020B0606030504020204" pitchFamily="34" charset="0"/>
                <a:cs typeface="Open Sans" panose="020B0606030504020204" pitchFamily="34" charset="0"/>
              </a:defRPr>
            </a:lvl1pPr>
          </a:lstStyle>
          <a:p>
            <a:r>
              <a:rPr lang="en-US" dirty="0"/>
              <a:t>Resource Bank</a:t>
            </a:r>
          </a:p>
        </p:txBody>
      </p:sp>
      <p:sp>
        <p:nvSpPr>
          <p:cNvPr id="2" name="Google Shape;269;p46">
            <a:extLst>
              <a:ext uri="{FF2B5EF4-FFF2-40B4-BE49-F238E27FC236}">
                <a16:creationId xmlns:a16="http://schemas.microsoft.com/office/drawing/2014/main" id="{ACD247C4-96A1-2B8F-1A55-FFF38C4B1B8A}"/>
              </a:ext>
            </a:extLst>
          </p:cNvPr>
          <p:cNvSpPr txBox="1"/>
          <p:nvPr userDrawn="1"/>
        </p:nvSpPr>
        <p:spPr>
          <a:xfrm>
            <a:off x="0" y="1085850"/>
            <a:ext cx="12192000" cy="577215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3600"/>
              <a:buFont typeface="Calibri"/>
              <a:buNone/>
            </a:pPr>
            <a:r>
              <a:rPr lang="en-US" sz="10000" b="1">
                <a:solidFill>
                  <a:srgbClr val="002060"/>
                </a:solidFill>
                <a:latin typeface="Open Sans"/>
                <a:ea typeface="Open Sans"/>
                <a:cs typeface="Open Sans"/>
                <a:sym typeface="Open Sans"/>
              </a:rPr>
              <a:t>Resource </a:t>
            </a:r>
            <a:br>
              <a:rPr lang="en-US" sz="10000" b="1">
                <a:solidFill>
                  <a:srgbClr val="002060"/>
                </a:solidFill>
                <a:latin typeface="Open Sans"/>
                <a:ea typeface="Open Sans"/>
                <a:cs typeface="Open Sans"/>
                <a:sym typeface="Open Sans"/>
              </a:rPr>
            </a:br>
            <a:r>
              <a:rPr lang="en-US" sz="10000" b="1">
                <a:solidFill>
                  <a:srgbClr val="002060"/>
                </a:solidFill>
                <a:latin typeface="Open Sans"/>
                <a:ea typeface="Open Sans"/>
                <a:cs typeface="Open Sans"/>
                <a:sym typeface="Open Sans"/>
              </a:rPr>
              <a:t>Bank</a:t>
            </a:r>
            <a:endParaRPr sz="10000" b="1">
              <a:solidFill>
                <a:srgbClr val="002060"/>
              </a:solidFill>
              <a:latin typeface="Open Sans"/>
              <a:ea typeface="Open Sans"/>
              <a:cs typeface="Open Sans"/>
              <a:sym typeface="Open Sans"/>
            </a:endParaRPr>
          </a:p>
          <a:p>
            <a:pPr marL="0" marR="0" lvl="0" indent="0" algn="l" rtl="0">
              <a:spcBef>
                <a:spcPts val="0"/>
              </a:spcBef>
              <a:spcAft>
                <a:spcPts val="0"/>
              </a:spcAft>
              <a:buClr>
                <a:schemeClr val="dk1"/>
              </a:buClr>
              <a:buSzPts val="3600"/>
              <a:buFont typeface="Calibri"/>
              <a:buNone/>
            </a:pPr>
            <a:endParaRPr sz="1800" b="1"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Lesson Title">
    <p:spTree>
      <p:nvGrpSpPr>
        <p:cNvPr id="1" name="Shape 16"/>
        <p:cNvGrpSpPr/>
        <p:nvPr/>
      </p:nvGrpSpPr>
      <p:grpSpPr>
        <a:xfrm>
          <a:off x="0" y="0"/>
          <a:ext cx="0" cy="0"/>
          <a:chOff x="0" y="0"/>
          <a:chExt cx="0" cy="0"/>
        </a:xfrm>
      </p:grpSpPr>
      <p:sp>
        <p:nvSpPr>
          <p:cNvPr id="2" name="Title 1">
            <a:extLst>
              <a:ext uri="{FF2B5EF4-FFF2-40B4-BE49-F238E27FC236}">
                <a16:creationId xmlns:a16="http://schemas.microsoft.com/office/drawing/2014/main" id="{B982A275-B231-9F6A-1ED2-4DCF19FF064D}"/>
              </a:ext>
            </a:extLst>
          </p:cNvPr>
          <p:cNvSpPr>
            <a:spLocks noGrp="1"/>
          </p:cNvSpPr>
          <p:nvPr>
            <p:ph type="title" hasCustomPrompt="1"/>
          </p:nvPr>
        </p:nvSpPr>
        <p:spPr>
          <a:xfrm>
            <a:off x="0" y="9772"/>
            <a:ext cx="12192001" cy="984739"/>
          </a:xfrm>
          <a:prstGeom prst="rect">
            <a:avLst/>
          </a:prstGeom>
        </p:spPr>
        <p:txBody>
          <a:bodyPr lIns="731520" tIns="0" rIns="731520" anchor="ctr" anchorCtr="0"/>
          <a:lstStyle>
            <a:lvl1pPr>
              <a:defRPr>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solidFill>
                <a:effectLst/>
                <a:uLnTx/>
                <a:uFillTx/>
                <a:latin typeface="Open Sans"/>
                <a:ea typeface="Open Sans"/>
                <a:cs typeface="Open Sans"/>
                <a:sym typeface="Open Sans"/>
              </a:rPr>
              <a:t>Grade # Unit # | Lesson # | Title</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6" name="Google Shape;99;p20">
            <a:extLst>
              <a:ext uri="{FF2B5EF4-FFF2-40B4-BE49-F238E27FC236}">
                <a16:creationId xmlns:a16="http://schemas.microsoft.com/office/drawing/2014/main" id="{249DB08D-3C7B-4800-699D-92130E14EAE4}"/>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3584189153"/>
              </p:ext>
            </p:extLst>
          </p:nvPr>
        </p:nvGraphicFramePr>
        <p:xfrm>
          <a:off x="2621280" y="1371599"/>
          <a:ext cx="6949440" cy="5029110"/>
        </p:xfrm>
        <a:graphic>
          <a:graphicData uri="http://schemas.openxmlformats.org/drawingml/2006/table">
            <a:tbl>
              <a:tblPr firstRow="1">
                <a:noFill/>
              </a:tblPr>
              <a:tblGrid>
                <a:gridCol w="6949440">
                  <a:extLst>
                    <a:ext uri="{9D8B030D-6E8A-4147-A177-3AD203B41FA5}">
                      <a16:colId xmlns:a16="http://schemas.microsoft.com/office/drawing/2014/main" val="20000"/>
                    </a:ext>
                  </a:extLst>
                </a:gridCol>
              </a:tblGrid>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solidFill>
                          <a:schemeClr val="bg1"/>
                        </a:solidFill>
                      </a:endParaRPr>
                    </a:p>
                  </a:txBody>
                  <a:tcPr marL="91425" marR="91425" marT="91425" marB="91425">
                    <a:lnL w="28575">
                      <a:solidFill>
                        <a:srgbClr val="002060"/>
                      </a:solidFill>
                    </a:lnL>
                    <a:lnR w="28575">
                      <a:solidFill>
                        <a:srgbClr val="002060"/>
                      </a:solidFill>
                    </a:lnR>
                    <a:lnT w="28575">
                      <a:solidFill>
                        <a:srgbClr val="002060"/>
                      </a:solidFill>
                    </a:lnT>
                    <a:lnB w="28575">
                      <a:solidFill>
                        <a:srgbClr val="002060"/>
                      </a:solidFill>
                    </a:lnB>
                    <a:solidFill>
                      <a:srgbClr val="002060"/>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lgn="ctr">
                      <a:solidFill>
                        <a:srgbClr val="002060"/>
                      </a:solidFill>
                      <a:prstDash val="solid"/>
                      <a:round/>
                      <a:headEnd type="none" w="med" len="med"/>
                      <a:tailEnd type="none" w="med" len="med"/>
                    </a:lnT>
                    <a:lnB w="2857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r" rtl="0">
                        <a:spcBef>
                          <a:spcPts val="0"/>
                        </a:spcBef>
                        <a:spcAft>
                          <a:spcPts val="0"/>
                        </a:spcAft>
                        <a:buNone/>
                      </a:pPr>
                      <a:endParaRPr>
                        <a:solidFill>
                          <a:srgbClr val="FFFFFF"/>
                        </a:solidFill>
                        <a:latin typeface="Open Sans"/>
                        <a:ea typeface="Open Sans"/>
                        <a:cs typeface="Open Sans"/>
                        <a:sym typeface="Open Sans"/>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2"/>
                  </a:ext>
                </a:extLst>
              </a:tr>
            </a:tbl>
          </a:graphicData>
        </a:graphic>
      </p:graphicFrame>
      <p:sp>
        <p:nvSpPr>
          <p:cNvPr id="4" name="Text Placeholder 3">
            <a:extLst>
              <a:ext uri="{FF2B5EF4-FFF2-40B4-BE49-F238E27FC236}">
                <a16:creationId xmlns:a16="http://schemas.microsoft.com/office/drawing/2014/main" id="{EF40303F-7DE9-B19E-0F77-090DE0C440EE}"/>
              </a:ext>
            </a:extLst>
          </p:cNvPr>
          <p:cNvSpPr>
            <a:spLocks noGrp="1"/>
          </p:cNvSpPr>
          <p:nvPr>
            <p:ph type="body" sz="quarter" idx="11" hasCustomPrompt="1"/>
          </p:nvPr>
        </p:nvSpPr>
        <p:spPr>
          <a:xfrm>
            <a:off x="2621280" y="1371599"/>
            <a:ext cx="6949439" cy="384678"/>
          </a:xfrm>
          <a:prstGeom prst="rect">
            <a:avLst/>
          </a:prstGeom>
        </p:spPr>
        <p:txBody>
          <a:bodyPr anchor="ctr" anchorCtr="0"/>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Image Caption or Title</a:t>
            </a:r>
          </a:p>
        </p:txBody>
      </p:sp>
      <p:sp>
        <p:nvSpPr>
          <p:cNvPr id="8" name="Picture Placeholder 7">
            <a:extLst>
              <a:ext uri="{FF2B5EF4-FFF2-40B4-BE49-F238E27FC236}">
                <a16:creationId xmlns:a16="http://schemas.microsoft.com/office/drawing/2014/main" id="{52286CD1-500A-6126-DA8C-50C209FEA5B7}"/>
              </a:ext>
            </a:extLst>
          </p:cNvPr>
          <p:cNvSpPr>
            <a:spLocks noGrp="1"/>
          </p:cNvSpPr>
          <p:nvPr>
            <p:ph type="pic" sz="quarter" idx="10"/>
          </p:nvPr>
        </p:nvSpPr>
        <p:spPr>
          <a:xfrm>
            <a:off x="3598862" y="1883619"/>
            <a:ext cx="4994275" cy="4005072"/>
          </a:xfrm>
          <a:prstGeom prst="rect">
            <a:avLst/>
          </a:prstGeom>
        </p:spPr>
        <p:txBody>
          <a:bodyPr/>
          <a:lstStyle>
            <a:lvl1pPr>
              <a:defRPr>
                <a:latin typeface="+mn-lt"/>
                <a:ea typeface="Open Sans" panose="020B0606030504020204" pitchFamily="34" charset="0"/>
                <a:cs typeface="Open Sans" panose="020B0606030504020204" pitchFamily="34" charset="0"/>
              </a:defRPr>
            </a:lvl1pPr>
          </a:lstStyle>
          <a:p>
            <a:endParaRPr lang="en-US"/>
          </a:p>
        </p:txBody>
      </p:sp>
      <p:sp>
        <p:nvSpPr>
          <p:cNvPr id="5" name="Text Placeholder 3">
            <a:extLst>
              <a:ext uri="{FF2B5EF4-FFF2-40B4-BE49-F238E27FC236}">
                <a16:creationId xmlns:a16="http://schemas.microsoft.com/office/drawing/2014/main" id="{C063418E-EF8E-0D53-07E4-5D08A69538EC}"/>
              </a:ext>
            </a:extLst>
          </p:cNvPr>
          <p:cNvSpPr>
            <a:spLocks noGrp="1"/>
          </p:cNvSpPr>
          <p:nvPr>
            <p:ph type="body" sz="quarter" idx="12" hasCustomPrompt="1"/>
          </p:nvPr>
        </p:nvSpPr>
        <p:spPr>
          <a:xfrm>
            <a:off x="7353300" y="6014261"/>
            <a:ext cx="2217419" cy="384678"/>
          </a:xfrm>
          <a:prstGeom prst="rect">
            <a:avLst/>
          </a:prstGeom>
        </p:spPr>
        <p:txBody>
          <a:bodyPr anchor="ctr" anchorCtr="0"/>
          <a:lstStyle>
            <a:lvl1pPr algn="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Image Source Book p. #</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l Vocab">
    <p:spTree>
      <p:nvGrpSpPr>
        <p:cNvPr id="1" name=""/>
        <p:cNvGrpSpPr/>
        <p:nvPr/>
      </p:nvGrpSpPr>
      <p:grpSpPr>
        <a:xfrm>
          <a:off x="0" y="0"/>
          <a:ext cx="0" cy="0"/>
          <a:chOff x="0" y="0"/>
          <a:chExt cx="0" cy="0"/>
        </a:xfrm>
      </p:grpSpPr>
      <p:sp>
        <p:nvSpPr>
          <p:cNvPr id="3" name="Google Shape;14;p2">
            <a:extLst>
              <a:ext uri="{FF2B5EF4-FFF2-40B4-BE49-F238E27FC236}">
                <a16:creationId xmlns:a16="http://schemas.microsoft.com/office/drawing/2014/main" id="{9E0F7107-FB19-F134-87B7-AF2A138FCD25}"/>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rgbClr val="222C64"/>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Vocabulary Slides</a:t>
            </a:r>
          </a:p>
        </p:txBody>
      </p:sp>
      <p:sp>
        <p:nvSpPr>
          <p:cNvPr id="4" name="Text Placeholder 6">
            <a:extLst>
              <a:ext uri="{FF2B5EF4-FFF2-40B4-BE49-F238E27FC236}">
                <a16:creationId xmlns:a16="http://schemas.microsoft.com/office/drawing/2014/main" id="{9BAA2AB5-6231-B848-E834-7D3DC53C82EE}"/>
              </a:ext>
            </a:extLst>
          </p:cNvPr>
          <p:cNvSpPr>
            <a:spLocks noGrp="1"/>
          </p:cNvSpPr>
          <p:nvPr>
            <p:ph type="body" sz="quarter" idx="10" hasCustomPrompt="1"/>
          </p:nvPr>
        </p:nvSpPr>
        <p:spPr>
          <a:xfrm>
            <a:off x="-1" y="1057275"/>
            <a:ext cx="12191999" cy="5809869"/>
          </a:xfrm>
          <a:prstGeom prst="rect">
            <a:avLst/>
          </a:prstGeom>
        </p:spPr>
        <p:txBody>
          <a:bodyPr anchor="ctr" anchorCtr="0"/>
          <a:lstStyle>
            <a:lvl1pPr algn="ctr">
              <a:defRPr sz="2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All vocabulary slides are included in the</a:t>
            </a:r>
          </a:p>
          <a:p>
            <a:pPr lvl="0"/>
            <a:r>
              <a:rPr lang="en-US" dirty="0"/>
              <a:t>instructional sequence.</a:t>
            </a:r>
          </a:p>
        </p:txBody>
      </p:sp>
    </p:spTree>
    <p:extLst>
      <p:ext uri="{BB962C8B-B14F-4D97-AF65-F5344CB8AC3E}">
        <p14:creationId xmlns:p14="http://schemas.microsoft.com/office/powerpoint/2010/main" val="8068374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Sources">
    <p:spTree>
      <p:nvGrpSpPr>
        <p:cNvPr id="1" name=""/>
        <p:cNvGrpSpPr/>
        <p:nvPr/>
      </p:nvGrpSpPr>
      <p:grpSpPr>
        <a:xfrm>
          <a:off x="0" y="0"/>
          <a:ext cx="0" cy="0"/>
          <a:chOff x="0" y="0"/>
          <a:chExt cx="0" cy="0"/>
        </a:xfrm>
      </p:grpSpPr>
      <p:sp>
        <p:nvSpPr>
          <p:cNvPr id="2" name="Google Shape;14;p2">
            <a:extLst>
              <a:ext uri="{FF2B5EF4-FFF2-40B4-BE49-F238E27FC236}">
                <a16:creationId xmlns:a16="http://schemas.microsoft.com/office/drawing/2014/main" id="{4161D3AB-C1B4-5E8B-1B3F-F6A3A2D95892}"/>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Image Sources</a:t>
            </a:r>
          </a:p>
        </p:txBody>
      </p:sp>
      <p:sp>
        <p:nvSpPr>
          <p:cNvPr id="6" name="Text Placeholder 5">
            <a:extLst>
              <a:ext uri="{FF2B5EF4-FFF2-40B4-BE49-F238E27FC236}">
                <a16:creationId xmlns:a16="http://schemas.microsoft.com/office/drawing/2014/main" id="{C2BDE547-3210-4A05-F0AD-31F4F0BDBEA5}"/>
              </a:ext>
            </a:extLst>
          </p:cNvPr>
          <p:cNvSpPr>
            <a:spLocks noGrp="1"/>
          </p:cNvSpPr>
          <p:nvPr>
            <p:ph type="body" sz="quarter" idx="10" hasCustomPrompt="1"/>
          </p:nvPr>
        </p:nvSpPr>
        <p:spPr>
          <a:xfrm>
            <a:off x="0" y="1076325"/>
            <a:ext cx="12191999" cy="5781675"/>
          </a:xfrm>
          <a:prstGeom prst="rect">
            <a:avLst/>
          </a:prstGeom>
        </p:spPr>
        <p:txBody>
          <a:bodyPr anchor="ctr"/>
          <a:lstStyle>
            <a:lvl1pPr>
              <a:defRPr>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0"/>
              </a:spcBef>
              <a:spcAft>
                <a:spcPts val="0"/>
              </a:spcAft>
              <a:buClr>
                <a:prstClr val="black"/>
              </a:buClr>
              <a:buSzPts val="3600"/>
              <a:buFont typeface="Calibri"/>
              <a:buNone/>
              <a:tabLst/>
              <a:defRPr/>
            </a:pPr>
            <a:r>
              <a:rPr kumimoji="0" lang="en-US" sz="2800" b="0" i="0" u="none" strike="noStrike" kern="0" cap="none" spc="0" normalizeH="0" baseline="0" noProof="0" dirty="0">
                <a:ln>
                  <a:noFill/>
                </a:ln>
                <a:solidFill>
                  <a:srgbClr val="002060"/>
                </a:solidFill>
                <a:effectLst/>
                <a:uLnTx/>
                <a:uFillTx/>
                <a:latin typeface="Open Sans"/>
                <a:ea typeface="Open Sans"/>
                <a:cs typeface="Open Sans"/>
                <a:sym typeface="Open Sans"/>
              </a:rPr>
              <a:t>Images from Grade # Unit # Resources</a:t>
            </a:r>
            <a:endParaRPr kumimoji="0" lang="en-US" sz="36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313101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reserve="1" userDrawn="1">
  <p:cSld name="Acknowledgement">
    <p:spTree>
      <p:nvGrpSpPr>
        <p:cNvPr id="1" name="Shape 13"/>
        <p:cNvGrpSpPr/>
        <p:nvPr/>
      </p:nvGrpSpPr>
      <p:grpSpPr>
        <a:xfrm>
          <a:off x="0" y="0"/>
          <a:ext cx="0" cy="0"/>
          <a:chOff x="0" y="0"/>
          <a:chExt cx="0" cy="0"/>
        </a:xfrm>
      </p:grpSpPr>
      <p:sp>
        <p:nvSpPr>
          <p:cNvPr id="3" name="Title 2">
            <a:extLst>
              <a:ext uri="{FF2B5EF4-FFF2-40B4-BE49-F238E27FC236}">
                <a16:creationId xmlns:a16="http://schemas.microsoft.com/office/drawing/2014/main" id="{18F1CA1A-61A0-13E4-915A-C24CFD0A9922}"/>
              </a:ext>
            </a:extLst>
          </p:cNvPr>
          <p:cNvSpPr>
            <a:spLocks noGrp="1"/>
          </p:cNvSpPr>
          <p:nvPr>
            <p:ph type="title" hasCustomPrompt="1"/>
          </p:nvPr>
        </p:nvSpPr>
        <p:spPr>
          <a:xfrm>
            <a:off x="8440615" y="114300"/>
            <a:ext cx="3637085" cy="781050"/>
          </a:xfrm>
          <a:prstGeom prst="rect">
            <a:avLst/>
          </a:prstGeom>
        </p:spPr>
        <p:txBody>
          <a:bodyPr/>
          <a:lstStyle>
            <a:lvl1pPr algn="r">
              <a:defRPr>
                <a:solidFill>
                  <a:srgbClr val="232C63"/>
                </a:solidFill>
                <a:latin typeface="+mj-lt"/>
                <a:ea typeface="Open Sans" panose="020B0606030504020204" pitchFamily="34" charset="0"/>
                <a:cs typeface="Open Sans" panose="020B0606030504020204" pitchFamily="34" charset="0"/>
              </a:defRPr>
            </a:lvl1pPr>
          </a:lstStyle>
          <a:p>
            <a:r>
              <a:rPr lang="en-US" dirty="0"/>
              <a:t>Acknowledgments</a:t>
            </a:r>
          </a:p>
        </p:txBody>
      </p:sp>
      <p:sp>
        <p:nvSpPr>
          <p:cNvPr id="2" name="Google Shape;333;p58">
            <a:extLst>
              <a:ext uri="{FF2B5EF4-FFF2-40B4-BE49-F238E27FC236}">
                <a16:creationId xmlns:a16="http://schemas.microsoft.com/office/drawing/2014/main" id="{5279DBDC-E480-A850-CB84-F6FC63BCCECD}"/>
              </a:ext>
            </a:extLst>
          </p:cNvPr>
          <p:cNvSpPr txBox="1"/>
          <p:nvPr userDrawn="1"/>
        </p:nvSpPr>
        <p:spPr>
          <a:xfrm>
            <a:off x="829518" y="3756780"/>
            <a:ext cx="4244053" cy="3101220"/>
          </a:xfrm>
          <a:prstGeom prst="rect">
            <a:avLst/>
          </a:prstGeom>
          <a:noFill/>
          <a:ln>
            <a:noFill/>
          </a:ln>
        </p:spPr>
        <p:txBody>
          <a:bodyPr spcFirstLastPara="1" wrap="square" lIns="91440" tIns="91425" rIns="91425" bIns="91425" anchor="ctr" anchorCtr="0">
            <a:noAutofit/>
          </a:bodyPr>
          <a:lstStyle/>
          <a:p>
            <a:r>
              <a:rPr lang="en-US" sz="1100">
                <a:solidFill>
                  <a:srgbClr val="002060"/>
                </a:solidFill>
                <a:latin typeface="Open Sans"/>
                <a:ea typeface="Open Sans"/>
                <a:cs typeface="Open Sans"/>
              </a:rPr>
              <a:t>Acknowledgement:</a:t>
            </a:r>
            <a:endParaRPr lang="en-US">
              <a:solidFill>
                <a:srgbClr val="002060"/>
              </a:solidFill>
              <a:latin typeface="Open Sans"/>
              <a:ea typeface="Open Sans" panose="020B0606030504020204" pitchFamily="34" charset="0"/>
              <a:cs typeface="Open Sans" panose="020B0606030504020204" pitchFamily="34" charset="0"/>
            </a:endParaRPr>
          </a:p>
          <a:p>
            <a:r>
              <a:rPr lang="en-US" sz="1100">
                <a:solidFill>
                  <a:srgbClr val="002060"/>
                </a:solidFill>
                <a:latin typeface="Open Sans"/>
                <a:ea typeface="Open Sans"/>
                <a:cs typeface="Open Sans"/>
              </a:rPr>
              <a:t>Thank you to all the Texas educators and stakeholders</a:t>
            </a:r>
            <a:endParaRPr lang="en-US">
              <a:solidFill>
                <a:srgbClr val="002060"/>
              </a:solidFill>
              <a:latin typeface="Open Sans"/>
              <a:ea typeface="Open Sans" panose="020B0606030504020204" pitchFamily="34" charset="0"/>
              <a:cs typeface="Open Sans" panose="020B0606030504020204" pitchFamily="34" charset="0"/>
            </a:endParaRPr>
          </a:p>
          <a:p>
            <a:r>
              <a:rPr lang="en-US" sz="1100">
                <a:solidFill>
                  <a:srgbClr val="002060"/>
                </a:solidFill>
                <a:latin typeface="Open Sans"/>
                <a:ea typeface="Open Sans"/>
                <a:cs typeface="Open Sans"/>
              </a:rPr>
              <a:t>who supported the review process and provided</a:t>
            </a:r>
            <a:endParaRPr lang="en-US">
              <a:solidFill>
                <a:srgbClr val="002060"/>
              </a:solidFill>
              <a:latin typeface="Open Sans"/>
              <a:ea typeface="Open Sans" panose="020B0606030504020204" pitchFamily="34" charset="0"/>
              <a:cs typeface="Open Sans" panose="020B0606030504020204" pitchFamily="34" charset="0"/>
            </a:endParaRPr>
          </a:p>
          <a:p>
            <a:r>
              <a:rPr lang="en-US" sz="1100">
                <a:solidFill>
                  <a:srgbClr val="002060"/>
                </a:solidFill>
                <a:latin typeface="Open Sans"/>
                <a:ea typeface="Open Sans"/>
                <a:cs typeface="Open Sans"/>
              </a:rPr>
              <a:t>feedback. These materials are the result of the work of</a:t>
            </a:r>
            <a:endParaRPr lang="en-US">
              <a:solidFill>
                <a:srgbClr val="002060"/>
              </a:solidFill>
              <a:latin typeface="Open Sans"/>
              <a:ea typeface="Open Sans" panose="020B0606030504020204" pitchFamily="34" charset="0"/>
              <a:cs typeface="Open Sans" panose="020B0606030504020204" pitchFamily="34" charset="0"/>
            </a:endParaRPr>
          </a:p>
          <a:p>
            <a:r>
              <a:rPr lang="en-US" sz="1100">
                <a:solidFill>
                  <a:srgbClr val="002060"/>
                </a:solidFill>
                <a:latin typeface="Open Sans"/>
                <a:ea typeface="Open Sans"/>
                <a:cs typeface="Open Sans"/>
              </a:rPr>
              <a:t>numerous individuals, and we are deeply grateful for</a:t>
            </a:r>
            <a:endParaRPr lang="en-US">
              <a:solidFill>
                <a:srgbClr val="002060"/>
              </a:solidFill>
              <a:latin typeface="Open Sans"/>
              <a:ea typeface="Open Sans" panose="020B0606030504020204" pitchFamily="34" charset="0"/>
              <a:cs typeface="Open Sans" panose="020B0606030504020204" pitchFamily="34" charset="0"/>
            </a:endParaRPr>
          </a:p>
          <a:p>
            <a:r>
              <a:rPr lang="en-US" sz="1100">
                <a:solidFill>
                  <a:srgbClr val="002060"/>
                </a:solidFill>
                <a:latin typeface="Open Sans"/>
                <a:ea typeface="Open Sans"/>
                <a:cs typeface="Open Sans"/>
              </a:rPr>
              <a:t>their contributions.</a:t>
            </a:r>
            <a:endParaRPr lang="en-US">
              <a:solidFill>
                <a:srgbClr val="002060"/>
              </a:solidFill>
              <a:latin typeface="Open Sans"/>
              <a:ea typeface="Open Sans" panose="020B0606030504020204" pitchFamily="34" charset="0"/>
              <a:cs typeface="Open Sans" panose="020B0606030504020204" pitchFamily="34" charset="0"/>
            </a:endParaRPr>
          </a:p>
          <a:p>
            <a:r>
              <a:rPr lang="en-US" sz="1100" b="1">
                <a:solidFill>
                  <a:srgbClr val="002060"/>
                </a:solidFill>
                <a:latin typeface="Open Sans"/>
                <a:ea typeface="Open Sans"/>
                <a:cs typeface="Open Sans"/>
              </a:rPr>
              <a:t>Notice:</a:t>
            </a:r>
            <a:r>
              <a:rPr lang="en-US" sz="1100">
                <a:solidFill>
                  <a:srgbClr val="002060"/>
                </a:solidFill>
                <a:latin typeface="Open Sans"/>
                <a:ea typeface="Open Sans"/>
                <a:cs typeface="Open Sans"/>
              </a:rPr>
              <a:t> These learning resources have been built</a:t>
            </a:r>
            <a:endParaRPr lang="en-US">
              <a:solidFill>
                <a:srgbClr val="002060"/>
              </a:solidFill>
              <a:latin typeface="Open Sans"/>
              <a:ea typeface="Open Sans" panose="020B0606030504020204" pitchFamily="34" charset="0"/>
              <a:cs typeface="Open Sans" panose="020B0606030504020204" pitchFamily="34" charset="0"/>
            </a:endParaRPr>
          </a:p>
          <a:p>
            <a:r>
              <a:rPr lang="en-US" sz="1100">
                <a:solidFill>
                  <a:srgbClr val="002060"/>
                </a:solidFill>
                <a:latin typeface="Open Sans"/>
                <a:ea typeface="Open Sans"/>
                <a:cs typeface="Open Sans"/>
              </a:rPr>
              <a:t>for Texas students, aligned to the Texas Essential</a:t>
            </a:r>
            <a:endParaRPr lang="en-US">
              <a:solidFill>
                <a:srgbClr val="002060"/>
              </a:solidFill>
              <a:latin typeface="Open Sans"/>
              <a:ea typeface="Open Sans" panose="020B0606030504020204" pitchFamily="34" charset="0"/>
              <a:cs typeface="Open Sans" panose="020B0606030504020204" pitchFamily="34" charset="0"/>
            </a:endParaRPr>
          </a:p>
          <a:p>
            <a:r>
              <a:rPr lang="en-US" sz="1100">
                <a:solidFill>
                  <a:srgbClr val="002060"/>
                </a:solidFill>
                <a:latin typeface="Open Sans"/>
                <a:ea typeface="Open Sans"/>
                <a:cs typeface="Open Sans"/>
              </a:rPr>
              <a:t>Knowledge and Skills, and are made available</a:t>
            </a:r>
            <a:endParaRPr lang="en-US">
              <a:solidFill>
                <a:srgbClr val="002060"/>
              </a:solidFill>
              <a:latin typeface="Open Sans"/>
              <a:ea typeface="Open Sans" panose="020B0606030504020204" pitchFamily="34" charset="0"/>
              <a:cs typeface="Open Sans" panose="020B0606030504020204" pitchFamily="34" charset="0"/>
            </a:endParaRPr>
          </a:p>
          <a:p>
            <a:r>
              <a:rPr lang="en-US" sz="1100">
                <a:solidFill>
                  <a:srgbClr val="002060"/>
                </a:solidFill>
                <a:latin typeface="Open Sans"/>
                <a:ea typeface="Open Sans"/>
                <a:cs typeface="Open Sans"/>
              </a:rPr>
              <a:t>pursuant to Chapter 31, Subchapter B-1 of the Texas</a:t>
            </a:r>
            <a:endParaRPr lang="en-US">
              <a:solidFill>
                <a:srgbClr val="002060"/>
              </a:solidFill>
              <a:latin typeface="Open Sans"/>
              <a:ea typeface="Open Sans" panose="020B0606030504020204" pitchFamily="34" charset="0"/>
              <a:cs typeface="Open Sans" panose="020B0606030504020204" pitchFamily="34" charset="0"/>
            </a:endParaRPr>
          </a:p>
          <a:p>
            <a:r>
              <a:rPr lang="en-US" sz="1100">
                <a:solidFill>
                  <a:srgbClr val="002060"/>
                </a:solidFill>
                <a:latin typeface="Open Sans"/>
                <a:ea typeface="Open Sans"/>
                <a:cs typeface="Open Sans"/>
              </a:rPr>
              <a:t>Education Code.</a:t>
            </a:r>
            <a:endParaRPr lang="en-US" sz="800">
              <a:solidFill>
                <a:srgbClr val="002060"/>
              </a:solidFill>
              <a:latin typeface="Open Sans"/>
              <a:ea typeface="Open Sans"/>
              <a:cs typeface="Open Sans"/>
            </a:endParaRPr>
          </a:p>
        </p:txBody>
      </p:sp>
    </p:spTree>
    <p:extLst>
      <p:ext uri="{BB962C8B-B14F-4D97-AF65-F5344CB8AC3E}">
        <p14:creationId xmlns:p14="http://schemas.microsoft.com/office/powerpoint/2010/main" val="31936771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reserve="1" userDrawn="1">
  <p:cSld name="Copyright">
    <p:spTree>
      <p:nvGrpSpPr>
        <p:cNvPr id="1" name="Shape 13"/>
        <p:cNvGrpSpPr/>
        <p:nvPr/>
      </p:nvGrpSpPr>
      <p:grpSpPr>
        <a:xfrm>
          <a:off x="0" y="0"/>
          <a:ext cx="0" cy="0"/>
          <a:chOff x="0" y="0"/>
          <a:chExt cx="0" cy="0"/>
        </a:xfrm>
      </p:grpSpPr>
      <p:sp>
        <p:nvSpPr>
          <p:cNvPr id="3" name="Title 2">
            <a:extLst>
              <a:ext uri="{FF2B5EF4-FFF2-40B4-BE49-F238E27FC236}">
                <a16:creationId xmlns:a16="http://schemas.microsoft.com/office/drawing/2014/main" id="{D6BAE16B-C054-E75B-8E80-768423C80615}"/>
              </a:ext>
            </a:extLst>
          </p:cNvPr>
          <p:cNvSpPr>
            <a:spLocks noGrp="1"/>
          </p:cNvSpPr>
          <p:nvPr>
            <p:ph type="title" hasCustomPrompt="1"/>
          </p:nvPr>
        </p:nvSpPr>
        <p:spPr>
          <a:xfrm>
            <a:off x="10067193" y="70338"/>
            <a:ext cx="1975338" cy="791308"/>
          </a:xfrm>
          <a:prstGeom prst="rect">
            <a:avLst/>
          </a:prstGeom>
        </p:spPr>
        <p:txBody>
          <a:bodyPr/>
          <a:lstStyle>
            <a:lvl1pPr algn="r">
              <a:defRPr lang="en-US" dirty="0">
                <a:latin typeface="Open Sans" panose="020B0606030504020204" pitchFamily="34" charset="0"/>
                <a:ea typeface="Open Sans" panose="020B0606030504020204" pitchFamily="34" charset="0"/>
                <a:cs typeface="Open Sans" panose="020B0606030504020204" pitchFamily="34" charset="0"/>
              </a:defRPr>
            </a:lvl1pPr>
          </a:lstStyle>
          <a:p>
            <a:r>
              <a:rPr kumimoji="0" lang="en-US" sz="1400" b="1" i="0" u="none" strike="noStrike" kern="0" cap="none" spc="0" normalizeH="0" baseline="0" noProof="0" dirty="0">
                <a:ln>
                  <a:noFill/>
                </a:ln>
                <a:solidFill>
                  <a:srgbClr val="232C63"/>
                </a:solidFill>
                <a:effectLst/>
                <a:uLnTx/>
                <a:uFillTx/>
                <a:latin typeface="Arial"/>
                <a:cs typeface="Arial"/>
                <a:sym typeface="Arial"/>
              </a:rPr>
              <a:t>Copyright 2024 Texas Education Agency</a:t>
            </a:r>
            <a:endParaRPr lang="en-US" dirty="0"/>
          </a:p>
        </p:txBody>
      </p:sp>
      <p:sp>
        <p:nvSpPr>
          <p:cNvPr id="2" name="Google Shape;333;p58">
            <a:extLst>
              <a:ext uri="{FF2B5EF4-FFF2-40B4-BE49-F238E27FC236}">
                <a16:creationId xmlns:a16="http://schemas.microsoft.com/office/drawing/2014/main" id="{DC2EC6C6-5A7E-11A6-FAC3-E8079BDD5849}"/>
              </a:ext>
            </a:extLst>
          </p:cNvPr>
          <p:cNvSpPr txBox="1"/>
          <p:nvPr userDrawn="1"/>
        </p:nvSpPr>
        <p:spPr>
          <a:xfrm>
            <a:off x="2286000" y="1085850"/>
            <a:ext cx="9144000" cy="5772149"/>
          </a:xfrm>
          <a:prstGeom prst="rect">
            <a:avLst/>
          </a:prstGeom>
          <a:noFill/>
          <a:ln>
            <a:noFill/>
          </a:ln>
        </p:spPr>
        <p:txBody>
          <a:bodyPr spcFirstLastPara="1" wrap="square" lIns="4114800" tIns="91425" rIns="91425" bIns="91425" anchor="ctr" anchorCtr="0">
            <a:noAutofit/>
          </a:bodyPr>
          <a:lstStyle/>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 2024. Texas Education Agency. Portions of this work are adapted,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with permission, from originals created by</a:t>
            </a: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Amplify Education, Inc. (amplify.com) and the Core Knowledge </a:t>
            </a:r>
          </a:p>
          <a:p>
            <a:pPr marL="0" marR="0" lvl="0" indent="0" algn="r" rtl="0">
              <a:spcBef>
                <a:spcPts val="0"/>
              </a:spcBef>
              <a:spcAft>
                <a:spcPts val="600"/>
              </a:spcAft>
              <a:buClr>
                <a:schemeClr val="dk1"/>
              </a:buClr>
              <a:buSzPts val="3600"/>
              <a:buFont typeface="Calibri"/>
              <a:buNone/>
            </a:pPr>
            <a:r>
              <a:rPr lang="en-US" sz="700">
                <a:solidFill>
                  <a:srgbClr val="002060"/>
                </a:solidFill>
                <a:latin typeface="Open Sans"/>
                <a:ea typeface="Open Sans"/>
                <a:cs typeface="Open Sans"/>
                <a:sym typeface="Open Sans"/>
              </a:rPr>
              <a:t>Foundation (coreknowledge.org).</a:t>
            </a:r>
            <a:endParaRPr lang="en-US" sz="700">
              <a:solidFill>
                <a:srgbClr val="002060"/>
              </a:solidFill>
              <a:latin typeface="Open Sans"/>
              <a:ea typeface="Open Sans"/>
              <a:cs typeface="Open Sans"/>
            </a:endParaRPr>
          </a:p>
          <a:p>
            <a:pPr marL="0" marR="0" lvl="0" indent="0" algn="r" rtl="0">
              <a:spcBef>
                <a:spcPts val="0"/>
              </a:spcBef>
              <a:spcAft>
                <a:spcPts val="300"/>
              </a:spcAft>
              <a:buClr>
                <a:schemeClr val="dk1"/>
              </a:buClr>
              <a:buSzPts val="3600"/>
              <a:buFont typeface="Calibri"/>
              <a:buNone/>
            </a:pPr>
            <a:r>
              <a:rPr lang="en-US" sz="700">
                <a:solidFill>
                  <a:srgbClr val="002060"/>
                </a:solidFill>
                <a:latin typeface="Open Sans"/>
                <a:ea typeface="Open Sans"/>
                <a:cs typeface="Open Sans"/>
                <a:sym typeface="Open Sans"/>
              </a:rPr>
              <a:t>This work is licensed under a</a:t>
            </a:r>
            <a:endParaRPr lang="en-US" sz="700">
              <a:solidFill>
                <a:srgbClr val="002060"/>
              </a:solidFill>
              <a:latin typeface="Open Sans"/>
              <a:ea typeface="Open Sans"/>
              <a:cs typeface="Open Sans"/>
            </a:endParaRPr>
          </a:p>
          <a:p>
            <a:pPr marL="0" marR="0" lvl="0" indent="0" algn="r" rtl="0">
              <a:spcBef>
                <a:spcPts val="0"/>
              </a:spcBef>
              <a:spcAft>
                <a:spcPts val="300"/>
              </a:spcAft>
              <a:buClr>
                <a:schemeClr val="dk1"/>
              </a:buClr>
              <a:buSzPts val="3600"/>
              <a:buFont typeface="Calibri"/>
              <a:buNone/>
            </a:pPr>
            <a:r>
              <a:rPr lang="en-US" sz="700">
                <a:solidFill>
                  <a:srgbClr val="002060"/>
                </a:solidFill>
                <a:latin typeface="Open Sans"/>
                <a:ea typeface="Open Sans"/>
                <a:cs typeface="Open Sans"/>
                <a:sym typeface="Open Sans"/>
              </a:rPr>
              <a:t>Creative Commons Attribution-NonCommercial-ShareAlike</a:t>
            </a:r>
            <a:endParaRPr lang="en-US" sz="700">
              <a:solidFill>
                <a:srgbClr val="002060"/>
              </a:solidFill>
              <a:latin typeface="Open Sans"/>
              <a:ea typeface="Open Sans"/>
              <a:cs typeface="Open Sans"/>
            </a:endParaRPr>
          </a:p>
          <a:p>
            <a:pPr marL="0" marR="0" lvl="0" indent="0" algn="r" rtl="0">
              <a:spcBef>
                <a:spcPts val="0"/>
              </a:spcBef>
              <a:spcAft>
                <a:spcPts val="300"/>
              </a:spcAft>
              <a:buClr>
                <a:schemeClr val="dk1"/>
              </a:buClr>
              <a:buSzPts val="3600"/>
              <a:buFont typeface="Calibri"/>
              <a:buNone/>
            </a:pPr>
            <a:r>
              <a:rPr lang="en-US" sz="700">
                <a:solidFill>
                  <a:srgbClr val="002060"/>
                </a:solidFill>
                <a:latin typeface="Open Sans"/>
                <a:ea typeface="Open Sans"/>
                <a:cs typeface="Open Sans"/>
                <a:sym typeface="Open Sans"/>
              </a:rPr>
              <a:t>4.0 International License. </a:t>
            </a:r>
          </a:p>
          <a:p>
            <a:pPr marL="0" marR="0" lvl="0" indent="0" algn="r" rtl="0">
              <a:spcBef>
                <a:spcPts val="0"/>
              </a:spcBef>
              <a:spcAft>
                <a:spcPts val="300"/>
              </a:spcAft>
              <a:buClr>
                <a:schemeClr val="dk1"/>
              </a:buClr>
              <a:buSzPts val="3600"/>
              <a:buFont typeface="Calibri"/>
              <a:buNone/>
            </a:pPr>
            <a:r>
              <a:rPr lang="en-US" sz="700">
                <a:solidFill>
                  <a:srgbClr val="002060"/>
                </a:solidFill>
                <a:latin typeface="Open Sans"/>
                <a:ea typeface="Open Sans"/>
                <a:cs typeface="Open Sans"/>
                <a:sym typeface="Open Sans"/>
              </a:rPr>
              <a:t>You are free:</a:t>
            </a:r>
            <a:endParaRPr lang="en-US" sz="700">
              <a:solidFill>
                <a:srgbClr val="002060"/>
              </a:solidFill>
              <a:latin typeface="Open Sans"/>
              <a:ea typeface="Open Sans"/>
              <a:cs typeface="Open Sans"/>
            </a:endParaRPr>
          </a:p>
          <a:p>
            <a:pPr marL="0" marR="0" lvl="0" indent="0" algn="r" rtl="0">
              <a:spcBef>
                <a:spcPts val="0"/>
              </a:spcBef>
              <a:spcAft>
                <a:spcPts val="300"/>
              </a:spcAft>
              <a:buClr>
                <a:schemeClr val="dk1"/>
              </a:buClr>
              <a:buSzPts val="3600"/>
              <a:buFont typeface="Calibri"/>
              <a:buNone/>
            </a:pPr>
            <a:r>
              <a:rPr lang="en-US" sz="700">
                <a:solidFill>
                  <a:srgbClr val="002060"/>
                </a:solidFill>
                <a:latin typeface="Open Sans"/>
                <a:ea typeface="Open Sans"/>
                <a:cs typeface="Open Sans"/>
                <a:sym typeface="Open Sans"/>
              </a:rPr>
              <a:t>to Share—to copy, distribute, and transmit the work </a:t>
            </a:r>
          </a:p>
          <a:p>
            <a:pPr marL="0" marR="0" lvl="0" indent="0" algn="r" rtl="0">
              <a:spcBef>
                <a:spcPts val="0"/>
              </a:spcBef>
              <a:spcAft>
                <a:spcPts val="300"/>
              </a:spcAft>
              <a:buClr>
                <a:schemeClr val="dk1"/>
              </a:buClr>
              <a:buSzPts val="3600"/>
              <a:buFont typeface="Calibri"/>
              <a:buNone/>
            </a:pPr>
            <a:r>
              <a:rPr lang="en-US" sz="700">
                <a:solidFill>
                  <a:srgbClr val="002060"/>
                </a:solidFill>
                <a:latin typeface="Open Sans"/>
                <a:ea typeface="Open Sans"/>
                <a:cs typeface="Open Sans"/>
                <a:sym typeface="Open Sans"/>
              </a:rPr>
              <a:t>to Remix—to adapt the work</a:t>
            </a:r>
            <a:endParaRPr lang="en-US" sz="700">
              <a:solidFill>
                <a:srgbClr val="002060"/>
              </a:solidFill>
              <a:latin typeface="Open Sans"/>
              <a:ea typeface="Open Sans"/>
              <a:cs typeface="Open Sans"/>
            </a:endParaRPr>
          </a:p>
          <a:p>
            <a:pPr marL="0" marR="0" lvl="0" indent="0" algn="r" rtl="0">
              <a:spcBef>
                <a:spcPts val="0"/>
              </a:spcBef>
              <a:spcAft>
                <a:spcPts val="300"/>
              </a:spcAft>
              <a:buClr>
                <a:schemeClr val="dk1"/>
              </a:buClr>
              <a:buSzPts val="3600"/>
              <a:buFont typeface="Calibri"/>
              <a:buNone/>
            </a:pPr>
            <a:r>
              <a:rPr lang="en-US" sz="700">
                <a:solidFill>
                  <a:srgbClr val="002060"/>
                </a:solidFill>
                <a:latin typeface="Open Sans"/>
                <a:ea typeface="Open Sans"/>
                <a:cs typeface="Open Sans"/>
                <a:sym typeface="Open Sans"/>
              </a:rPr>
              <a:t>Under the following conditions:</a:t>
            </a:r>
            <a:endParaRPr lang="en-US" sz="700">
              <a:solidFill>
                <a:srgbClr val="002060"/>
              </a:solidFill>
              <a:latin typeface="Open Sans"/>
              <a:ea typeface="Open Sans"/>
              <a:cs typeface="Open Sans"/>
            </a:endParaRPr>
          </a:p>
          <a:p>
            <a:pPr marL="0" marR="0" lvl="0" indent="0" algn="r" rtl="0">
              <a:spcBef>
                <a:spcPts val="0"/>
              </a:spcBef>
              <a:spcAft>
                <a:spcPts val="300"/>
              </a:spcAft>
              <a:buClr>
                <a:schemeClr val="dk1"/>
              </a:buClr>
              <a:buSzPts val="3600"/>
              <a:buFont typeface="Calibri"/>
              <a:buNone/>
            </a:pPr>
            <a:r>
              <a:rPr lang="en-US" sz="700">
                <a:solidFill>
                  <a:srgbClr val="002060"/>
                </a:solidFill>
                <a:latin typeface="Open Sans"/>
                <a:ea typeface="Open Sans"/>
                <a:cs typeface="Open Sans"/>
                <a:sym typeface="Open Sans"/>
              </a:rPr>
              <a:t>Attribution—You must attribute any adaptations of the work in the </a:t>
            </a:r>
          </a:p>
          <a:p>
            <a:pPr marL="0" marR="0" lvl="0" indent="0" algn="r" rtl="0">
              <a:spcBef>
                <a:spcPts val="0"/>
              </a:spcBef>
              <a:spcAft>
                <a:spcPts val="300"/>
              </a:spcAft>
              <a:buClr>
                <a:schemeClr val="dk1"/>
              </a:buClr>
              <a:buSzPts val="3600"/>
              <a:buFont typeface="Calibri"/>
              <a:buNone/>
            </a:pPr>
            <a:r>
              <a:rPr lang="en-US" sz="700">
                <a:solidFill>
                  <a:srgbClr val="002060"/>
                </a:solidFill>
                <a:latin typeface="Open Sans"/>
                <a:ea typeface="Open Sans"/>
                <a:cs typeface="Open Sans"/>
                <a:sym typeface="Open Sans"/>
              </a:rPr>
              <a:t>following manner:</a:t>
            </a: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This work is based on original works of the Texas Education Agency,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as well as prior works by Amplify Education, Inc. (amplify.com) and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the Core Knowledge Foundation (coreknowledge.org) and is made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available under a Creative Commons Attribution-NonCommercial-</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ShareAlike 4.0 International License. This does not in any way imply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endorsement by those authors of this work.</a:t>
            </a: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Noncommercial—You may not use this work for commercial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purposes.</a:t>
            </a: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Share Alike—If you alter, transform, or build upon this work, you may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distribute the resulting work only under the same or similar license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to this one.</a:t>
            </a: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With the understanding that:</a:t>
            </a: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For any reuse or distribution, you must make clear to others the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license terms of this work. The best way to do this is with a link to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this web page:</a:t>
            </a: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https://creativecommons.org/licenses/by-nc-sa/4.0/</a:t>
            </a: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Trademarks and trade names are shown in this book strictly for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illustrative and educational purposes and are the property of their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respective owners. References herein should not be regarded as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affecting the validity of said trademarks and trade names.</a:t>
            </a: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This work is based on prior works of Amplify Education, Inc.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(amplify.com) and the Core Knowledge Foundation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(coreknowledge.org) made available under a Creative Commons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Attribution- NonCommercial-ShareAlike 4.0 International License.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This does not in any way imply endorsement by those authors of </a:t>
            </a: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this work.</a:t>
            </a: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endParaRPr lang="en-US" sz="700">
              <a:solidFill>
                <a:srgbClr val="002060"/>
              </a:solidFill>
              <a:latin typeface="Open Sans"/>
              <a:ea typeface="Open Sans"/>
              <a:cs typeface="Open Sans"/>
            </a:endParaRPr>
          </a:p>
          <a:p>
            <a:pPr marL="0" marR="0" lvl="0" indent="0" algn="r" rtl="0">
              <a:spcBef>
                <a:spcPts val="0"/>
              </a:spcBef>
              <a:spcAft>
                <a:spcPts val="0"/>
              </a:spcAft>
              <a:buClr>
                <a:schemeClr val="dk1"/>
              </a:buClr>
              <a:buSzPts val="3600"/>
              <a:buFont typeface="Calibri"/>
              <a:buNone/>
            </a:pPr>
            <a:r>
              <a:rPr lang="en-US" sz="700">
                <a:solidFill>
                  <a:srgbClr val="002060"/>
                </a:solidFill>
                <a:latin typeface="Open Sans"/>
                <a:ea typeface="Open Sans"/>
                <a:cs typeface="Open Sans"/>
                <a:sym typeface="Open Sans"/>
              </a:rPr>
              <a:t>Printed in the USA</a:t>
            </a:r>
            <a:endParaRPr lang="en-US" sz="700">
              <a:solidFill>
                <a:srgbClr val="00206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615899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9_Custom Layout" preserve="1" userDrawn="1">
  <p:cSld name="Timer Icon">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4" name="Google Shape;14;p2">
            <a:extLst>
              <a:ext uri="{FF2B5EF4-FFF2-40B4-BE49-F238E27FC236}">
                <a16:creationId xmlns:a16="http://schemas.microsoft.com/office/drawing/2014/main" id="{18571CED-AD1F-B6C8-CEBD-4208D46E4222}"/>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Timer Icon </a:t>
            </a:r>
          </a:p>
        </p:txBody>
      </p:sp>
      <p:grpSp>
        <p:nvGrpSpPr>
          <p:cNvPr id="7" name="Group 6" descr="Minute Timer">
            <a:extLst>
              <a:ext uri="{FF2B5EF4-FFF2-40B4-BE49-F238E27FC236}">
                <a16:creationId xmlns:a16="http://schemas.microsoft.com/office/drawing/2014/main" id="{DF2C005B-AB42-3C4B-A0F3-7DC61E61F436}"/>
              </a:ext>
            </a:extLst>
          </p:cNvPr>
          <p:cNvGrpSpPr/>
          <p:nvPr userDrawn="1"/>
        </p:nvGrpSpPr>
        <p:grpSpPr>
          <a:xfrm>
            <a:off x="11116820" y="5932865"/>
            <a:ext cx="987554" cy="731521"/>
            <a:chOff x="11116820" y="5932865"/>
            <a:chExt cx="987554" cy="731521"/>
          </a:xfrm>
        </p:grpSpPr>
        <p:pic>
          <p:nvPicPr>
            <p:cNvPr id="2" name="Picture 1">
              <a:extLst>
                <a:ext uri="{FF2B5EF4-FFF2-40B4-BE49-F238E27FC236}">
                  <a16:creationId xmlns:a16="http://schemas.microsoft.com/office/drawing/2014/main" id="{9CDEE648-A34E-EB3A-A7FA-CBDABBF4738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6820" y="5932865"/>
              <a:ext cx="987554" cy="731521"/>
            </a:xfrm>
            <a:prstGeom prst="rect">
              <a:avLst/>
            </a:prstGeom>
          </p:spPr>
        </p:pic>
        <p:sp>
          <p:nvSpPr>
            <p:cNvPr id="5" name="TextBox 4">
              <a:extLst>
                <a:ext uri="{FF2B5EF4-FFF2-40B4-BE49-F238E27FC236}">
                  <a16:creationId xmlns:a16="http://schemas.microsoft.com/office/drawing/2014/main" id="{BB2A7179-79CF-F195-04CC-CEFAD8DDCCE0}"/>
                </a:ext>
                <a:ext uri="{C183D7F6-B498-43B3-948B-1728B52AA6E4}">
                  <adec:decorative xmlns:adec="http://schemas.microsoft.com/office/drawing/2017/decorative" val="1"/>
                </a:ext>
              </a:extLst>
            </p:cNvPr>
            <p:cNvSpPr txBox="1"/>
            <p:nvPr userDrawn="1"/>
          </p:nvSpPr>
          <p:spPr>
            <a:xfrm>
              <a:off x="11116820" y="6090874"/>
              <a:ext cx="631835" cy="523220"/>
            </a:xfrm>
            <a:prstGeom prst="rect">
              <a:avLst/>
            </a:prstGeom>
            <a:noFill/>
          </p:spPr>
          <p:txBody>
            <a:bodyPr wrap="square" rtlCol="0" anchor="ctr">
              <a:spAutoFit/>
            </a:bodyPr>
            <a:lstStyle/>
            <a:p>
              <a:pPr algn="ctr"/>
              <a:endParaRPr lang="en-US" sz="2800" b="1" i="0" u="none" strike="noStrike" cap="none">
                <a:solidFill>
                  <a:srgbClr val="002060"/>
                </a:solidFill>
                <a:latin typeface="+mj-lt"/>
                <a:ea typeface="Open Sans" panose="020B0606030504020204" pitchFamily="34" charset="0"/>
                <a:cs typeface="Open Sans" panose="020B0606030504020204" pitchFamily="34" charset="0"/>
                <a:sym typeface="Arial"/>
              </a:endParaRPr>
            </a:p>
          </p:txBody>
        </p:sp>
      </p:grpSp>
    </p:spTree>
    <p:extLst>
      <p:ext uri="{BB962C8B-B14F-4D97-AF65-F5344CB8AC3E}">
        <p14:creationId xmlns:p14="http://schemas.microsoft.com/office/powerpoint/2010/main" val="3488577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9_Custom Layout" preserve="1" userDrawn="1">
  <p:cSld name="Approved Icons 1">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10" name="Google Shape;14;p2">
            <a:extLst>
              <a:ext uri="{FF2B5EF4-FFF2-40B4-BE49-F238E27FC236}">
                <a16:creationId xmlns:a16="http://schemas.microsoft.com/office/drawing/2014/main" id="{39036C77-0077-B76C-A7C8-F4C4E35ADB45}"/>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Approved Icons</a:t>
            </a:r>
          </a:p>
        </p:txBody>
      </p:sp>
      <p:pic>
        <p:nvPicPr>
          <p:cNvPr id="1026" name="Picture 2">
            <a:extLst>
              <a:ext uri="{FF2B5EF4-FFF2-40B4-BE49-F238E27FC236}">
                <a16:creationId xmlns:a16="http://schemas.microsoft.com/office/drawing/2014/main" id="{84418CA6-F2E0-40E6-D24D-9310B00FE954}"/>
              </a:ext>
              <a:ext uri="{C183D7F6-B498-43B3-948B-1728B52AA6E4}">
                <adec:decorative xmlns:adec="http://schemas.microsoft.com/office/drawing/2017/decorative" val="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1149249"/>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D873-DA14-AC4F-5EF2-C52FC00A3BF5}"/>
              </a:ext>
            </a:extLst>
          </p:cNvPr>
          <p:cNvSpPr txBox="1"/>
          <p:nvPr userDrawn="1"/>
        </p:nvSpPr>
        <p:spPr>
          <a:xfrm>
            <a:off x="420070" y="3802182"/>
            <a:ext cx="2743200" cy="1600438"/>
          </a:xfrm>
          <a:prstGeom prst="rect">
            <a:avLst/>
          </a:prstGeom>
          <a:noFill/>
        </p:spPr>
        <p:txBody>
          <a:bodyPr wrap="square">
            <a:spAutoFit/>
          </a:bodyPr>
          <a:lstStyle/>
          <a:p>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Teaching Icon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For use when there is no visual element to display and the lesson primarily involves the teacher prompting students, asking questions, or utilizing a physical prop. </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a:extLst>
              <a:ext uri="{FF2B5EF4-FFF2-40B4-BE49-F238E27FC236}">
                <a16:creationId xmlns:a16="http://schemas.microsoft.com/office/drawing/2014/main" id="{76983C13-5872-64EE-FFE3-86FF8D81729F}"/>
              </a:ext>
              <a:ext uri="{C183D7F6-B498-43B3-948B-1728B52AA6E4}">
                <adec:decorative xmlns:adec="http://schemas.microsoft.com/office/drawing/2017/decorative" val="1"/>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163270" y="1149249"/>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D9FEFF-2838-5476-320B-5189391A4A84}"/>
              </a:ext>
            </a:extLst>
          </p:cNvPr>
          <p:cNvSpPr txBox="1"/>
          <p:nvPr userDrawn="1"/>
        </p:nvSpPr>
        <p:spPr>
          <a:xfrm>
            <a:off x="3257032" y="3802182"/>
            <a:ext cx="2743200" cy="1815882"/>
          </a:xfrm>
          <a:prstGeom prst="rect">
            <a:avLst/>
          </a:prstGeom>
          <a:noFill/>
        </p:spPr>
        <p:txBody>
          <a:bodyPr wrap="square">
            <a:spAutoFit/>
          </a:bodyPr>
          <a:lstStyle/>
          <a:p>
            <a:pPr rtl="0">
              <a:spcBef>
                <a:spcPts val="0"/>
              </a:spcBef>
              <a:spcAft>
                <a:spcPts val="0"/>
              </a:spcAft>
            </a:pPr>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Reading</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a:t>
            </a:r>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Icon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For use when there is mention of student or teacher reading </a:t>
            </a:r>
            <a:r>
              <a:rPr lang="en-US" sz="1400" b="0" i="0" u="sng">
                <a:solidFill>
                  <a:srgbClr val="002060"/>
                </a:solidFill>
                <a:effectLst/>
                <a:latin typeface="Open Sans" panose="020B0606030504020204" pitchFamily="34" charset="0"/>
                <a:ea typeface="Open Sans" panose="020B0606030504020204" pitchFamily="34" charset="0"/>
                <a:cs typeface="Open Sans" panose="020B0606030504020204" pitchFamily="34" charset="0"/>
              </a:rPr>
              <a:t>without</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a visual element (most often solo reading assignments at the higher grade levels).</a:t>
            </a:r>
            <a:endParaRPr lang="en-US" b="0">
              <a:effectLst/>
              <a:latin typeface="Open Sans" panose="020B0606030504020204" pitchFamily="34" charset="0"/>
              <a:ea typeface="Open Sans" panose="020B0606030504020204" pitchFamily="34" charset="0"/>
              <a:cs typeface="Open Sans" panose="020B0606030504020204" pitchFamily="34" charset="0"/>
            </a:endParaRPr>
          </a:p>
          <a:p>
            <a:br>
              <a:rPr lang="en-US">
                <a:latin typeface="Open Sans" panose="020B0606030504020204" pitchFamily="34" charset="0"/>
                <a:ea typeface="Open Sans" panose="020B0606030504020204" pitchFamily="34" charset="0"/>
                <a:cs typeface="Open Sans" panose="020B0606030504020204" pitchFamily="34" charset="0"/>
              </a:rPr>
            </a:b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3076" name="Picture 4">
            <a:extLst>
              <a:ext uri="{FF2B5EF4-FFF2-40B4-BE49-F238E27FC236}">
                <a16:creationId xmlns:a16="http://schemas.microsoft.com/office/drawing/2014/main" id="{67F4799D-C7AE-B8B6-740B-1FFC39690FD1}"/>
              </a:ext>
              <a:ext uri="{C183D7F6-B498-43B3-948B-1728B52AA6E4}">
                <adec:decorative xmlns:adec="http://schemas.microsoft.com/office/drawing/2017/decorative" val="1"/>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326540" y="1149249"/>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39200E5-A4E4-FC10-3FC1-7C8D36FE4B0C}"/>
              </a:ext>
            </a:extLst>
          </p:cNvPr>
          <p:cNvSpPr txBox="1"/>
          <p:nvPr userDrawn="1"/>
        </p:nvSpPr>
        <p:spPr>
          <a:xfrm>
            <a:off x="6285532" y="3802182"/>
            <a:ext cx="2784208" cy="954107"/>
          </a:xfrm>
          <a:prstGeom prst="rect">
            <a:avLst/>
          </a:prstGeom>
          <a:noFill/>
        </p:spPr>
        <p:txBody>
          <a:bodyPr wrap="square">
            <a:spAutoFit/>
          </a:bodyPr>
          <a:lstStyle/>
          <a:p>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Group/Partner Reading Icon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For use when there is mention of group/partner reading </a:t>
            </a:r>
            <a:r>
              <a:rPr lang="en-US" sz="1400" b="0" i="0" u="sng">
                <a:solidFill>
                  <a:srgbClr val="002060"/>
                </a:solidFill>
                <a:effectLst/>
                <a:latin typeface="Open Sans" panose="020B0606030504020204" pitchFamily="34" charset="0"/>
                <a:ea typeface="Open Sans" panose="020B0606030504020204" pitchFamily="34" charset="0"/>
                <a:cs typeface="Open Sans" panose="020B0606030504020204" pitchFamily="34" charset="0"/>
              </a:rPr>
              <a:t>without</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a visual element.</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3078" name="Picture 6">
            <a:extLst>
              <a:ext uri="{FF2B5EF4-FFF2-40B4-BE49-F238E27FC236}">
                <a16:creationId xmlns:a16="http://schemas.microsoft.com/office/drawing/2014/main" id="{9D036517-528D-EEFB-BE20-438BE4CCE098}"/>
              </a:ext>
              <a:ext uri="{C183D7F6-B498-43B3-948B-1728B52AA6E4}">
                <adec:decorative xmlns:adec="http://schemas.microsoft.com/office/drawing/2017/decorative" val="1"/>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069740" y="1082668"/>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92D4A8F-35C4-D602-A10D-30AC61A59E89}"/>
              </a:ext>
            </a:extLst>
          </p:cNvPr>
          <p:cNvSpPr txBox="1"/>
          <p:nvPr userDrawn="1"/>
        </p:nvSpPr>
        <p:spPr>
          <a:xfrm>
            <a:off x="9355065" y="3756016"/>
            <a:ext cx="2743200" cy="954107"/>
          </a:xfrm>
          <a:prstGeom prst="rect">
            <a:avLst/>
          </a:prstGeom>
          <a:noFill/>
        </p:spPr>
        <p:txBody>
          <a:bodyPr wrap="square">
            <a:spAutoFit/>
          </a:bodyPr>
          <a:lstStyle/>
          <a:p>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Listen Icon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For use when there is a Listen or Listening heading </a:t>
            </a:r>
            <a:r>
              <a:rPr lang="en-US" sz="1400" b="0" i="0" u="sng">
                <a:solidFill>
                  <a:srgbClr val="002060"/>
                </a:solidFill>
                <a:effectLst/>
                <a:latin typeface="Open Sans" panose="020B0606030504020204" pitchFamily="34" charset="0"/>
                <a:ea typeface="Open Sans" panose="020B0606030504020204" pitchFamily="34" charset="0"/>
                <a:cs typeface="Open Sans" panose="020B0606030504020204" pitchFamily="34" charset="0"/>
              </a:rPr>
              <a:t>with no visual element.</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88800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9_Custom Layout" preserve="1" userDrawn="1">
  <p:cSld name="Approved Icons 2">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2" name="Google Shape;14;p2">
            <a:extLst>
              <a:ext uri="{FF2B5EF4-FFF2-40B4-BE49-F238E27FC236}">
                <a16:creationId xmlns:a16="http://schemas.microsoft.com/office/drawing/2014/main" id="{B87F0133-0568-E798-EAA7-22EC152B6424}"/>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Approved Icons</a:t>
            </a:r>
          </a:p>
        </p:txBody>
      </p:sp>
      <p:pic>
        <p:nvPicPr>
          <p:cNvPr id="5122" name="Picture 2">
            <a:extLst>
              <a:ext uri="{FF2B5EF4-FFF2-40B4-BE49-F238E27FC236}">
                <a16:creationId xmlns:a16="http://schemas.microsoft.com/office/drawing/2014/main" id="{1FF97BC5-40C2-B71D-64D6-449E387B6B15}"/>
              </a:ext>
              <a:ext uri="{C183D7F6-B498-43B3-948B-1728B52AA6E4}">
                <adec:decorative xmlns:adec="http://schemas.microsoft.com/office/drawing/2017/decorative" val="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4301" y="1134879"/>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D873-DA14-AC4F-5EF2-C52FC00A3BF5}"/>
              </a:ext>
            </a:extLst>
          </p:cNvPr>
          <p:cNvSpPr txBox="1"/>
          <p:nvPr userDrawn="1"/>
        </p:nvSpPr>
        <p:spPr>
          <a:xfrm>
            <a:off x="420070" y="3802182"/>
            <a:ext cx="2743200" cy="1384995"/>
          </a:xfrm>
          <a:prstGeom prst="rect">
            <a:avLst/>
          </a:prstGeom>
          <a:noFill/>
        </p:spPr>
        <p:txBody>
          <a:bodyPr wrap="square">
            <a:spAutoFit/>
          </a:bodyPr>
          <a:lstStyle/>
          <a:p>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Essential/Background Information Icon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For use when there is mention of Essential or Background Information </a:t>
            </a:r>
            <a:r>
              <a:rPr lang="en-US" sz="1400" b="0" i="0" u="sng">
                <a:solidFill>
                  <a:srgbClr val="002060"/>
                </a:solidFill>
                <a:effectLst/>
                <a:latin typeface="Open Sans" panose="020B0606030504020204" pitchFamily="34" charset="0"/>
                <a:ea typeface="Open Sans" panose="020B0606030504020204" pitchFamily="34" charset="0"/>
                <a:cs typeface="Open Sans" panose="020B0606030504020204" pitchFamily="34" charset="0"/>
              </a:rPr>
              <a:t>with no visual element. </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pic>
        <p:nvPicPr>
          <p:cNvPr id="5124" name="Picture 4">
            <a:extLst>
              <a:ext uri="{FF2B5EF4-FFF2-40B4-BE49-F238E27FC236}">
                <a16:creationId xmlns:a16="http://schemas.microsoft.com/office/drawing/2014/main" id="{FF9617C7-F204-FED5-3AC7-A61C47265DDF}"/>
              </a:ext>
              <a:ext uri="{C183D7F6-B498-43B3-948B-1728B52AA6E4}">
                <adec:decorative xmlns:adec="http://schemas.microsoft.com/office/drawing/2017/decorative" val="1"/>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161263" y="1134879"/>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D9FEFF-2838-5476-320B-5189391A4A84}"/>
              </a:ext>
            </a:extLst>
          </p:cNvPr>
          <p:cNvSpPr txBox="1"/>
          <p:nvPr userDrawn="1"/>
        </p:nvSpPr>
        <p:spPr>
          <a:xfrm>
            <a:off x="3257032" y="3802182"/>
            <a:ext cx="2743200" cy="954107"/>
          </a:xfrm>
          <a:prstGeom prst="rect">
            <a:avLst/>
          </a:prstGeom>
          <a:noFill/>
        </p:spPr>
        <p:txBody>
          <a:bodyPr wrap="square">
            <a:spAutoFit/>
          </a:bodyPr>
          <a:lstStyle/>
          <a:p>
            <a:pPr rtl="0">
              <a:spcBef>
                <a:spcPts val="0"/>
              </a:spcBef>
              <a:spcAft>
                <a:spcPts val="0"/>
              </a:spcAft>
            </a:pPr>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Core Connections Icon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For use when there is mention of Core Connections </a:t>
            </a:r>
            <a:r>
              <a:rPr lang="en-US" sz="1400" b="0" i="0" u="sng">
                <a:solidFill>
                  <a:srgbClr val="002060"/>
                </a:solidFill>
                <a:effectLst/>
                <a:latin typeface="Open Sans" panose="020B0606030504020204" pitchFamily="34" charset="0"/>
                <a:ea typeface="Open Sans" panose="020B0606030504020204" pitchFamily="34" charset="0"/>
                <a:cs typeface="Open Sans" panose="020B0606030504020204" pitchFamily="34" charset="0"/>
              </a:rPr>
              <a:t>with no visual element.</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5126" name="Picture 6">
            <a:extLst>
              <a:ext uri="{FF2B5EF4-FFF2-40B4-BE49-F238E27FC236}">
                <a16:creationId xmlns:a16="http://schemas.microsoft.com/office/drawing/2014/main" id="{E2275C0F-54D1-EDB1-0523-26647DA292FD}"/>
              </a:ext>
              <a:ext uri="{C183D7F6-B498-43B3-948B-1728B52AA6E4}">
                <adec:decorative xmlns:adec="http://schemas.microsoft.com/office/drawing/2017/decorative" val="1"/>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306036" y="1134879"/>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39200E5-A4E4-FC10-3FC1-7C8D36FE4B0C}"/>
              </a:ext>
            </a:extLst>
          </p:cNvPr>
          <p:cNvSpPr txBox="1"/>
          <p:nvPr userDrawn="1"/>
        </p:nvSpPr>
        <p:spPr>
          <a:xfrm>
            <a:off x="6285532" y="3775934"/>
            <a:ext cx="2743200" cy="1384995"/>
          </a:xfrm>
          <a:prstGeom prst="rect">
            <a:avLst/>
          </a:prstGeom>
          <a:noFill/>
        </p:spPr>
        <p:txBody>
          <a:bodyPr wrap="square">
            <a:spAutoFit/>
          </a:bodyPr>
          <a:lstStyle/>
          <a:p>
            <a:pPr rtl="0">
              <a:spcBef>
                <a:spcPts val="0"/>
              </a:spcBef>
              <a:spcAft>
                <a:spcPts val="0"/>
              </a:spcAft>
            </a:pPr>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Introduction Icon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For use when there is a Introduction of material </a:t>
            </a:r>
            <a:r>
              <a:rPr lang="en-US" sz="1400" b="0" i="0" u="sng">
                <a:solidFill>
                  <a:srgbClr val="002060"/>
                </a:solidFill>
                <a:effectLst/>
                <a:latin typeface="Open Sans" panose="020B0606030504020204" pitchFamily="34" charset="0"/>
                <a:ea typeface="Open Sans" panose="020B0606030504020204" pitchFamily="34" charset="0"/>
                <a:cs typeface="Open Sans" panose="020B0606030504020204" pitchFamily="34" charset="0"/>
              </a:rPr>
              <a:t>with no visual element.</a:t>
            </a:r>
            <a:endParaRPr lang="en-US" b="0">
              <a:effectLst/>
              <a:latin typeface="Open Sans" panose="020B0606030504020204" pitchFamily="34" charset="0"/>
              <a:ea typeface="Open Sans" panose="020B0606030504020204" pitchFamily="34" charset="0"/>
              <a:cs typeface="Open Sans" panose="020B0606030504020204" pitchFamily="34" charset="0"/>
            </a:endParaRPr>
          </a:p>
          <a:p>
            <a:br>
              <a:rPr lang="en-US">
                <a:latin typeface="Open Sans" panose="020B0606030504020204" pitchFamily="34" charset="0"/>
                <a:ea typeface="Open Sans" panose="020B0606030504020204" pitchFamily="34" charset="0"/>
                <a:cs typeface="Open Sans" panose="020B0606030504020204" pitchFamily="34" charset="0"/>
              </a:rPr>
            </a:b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5128" name="Picture 8">
            <a:extLst>
              <a:ext uri="{FF2B5EF4-FFF2-40B4-BE49-F238E27FC236}">
                <a16:creationId xmlns:a16="http://schemas.microsoft.com/office/drawing/2014/main" id="{BF57CE5F-2401-CF12-DA52-7104F4AE9E2C}"/>
              </a:ext>
              <a:ext uri="{C183D7F6-B498-43B3-948B-1728B52AA6E4}">
                <adec:decorative xmlns:adec="http://schemas.microsoft.com/office/drawing/2017/decorative" val="1"/>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124499" y="1070825"/>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92D4A8F-35C4-D602-A10D-30AC61A59E89}"/>
              </a:ext>
            </a:extLst>
          </p:cNvPr>
          <p:cNvSpPr txBox="1"/>
          <p:nvPr userDrawn="1"/>
        </p:nvSpPr>
        <p:spPr>
          <a:xfrm>
            <a:off x="9314032" y="3729767"/>
            <a:ext cx="2743200" cy="738664"/>
          </a:xfrm>
          <a:prstGeom prst="rect">
            <a:avLst/>
          </a:prstGeom>
          <a:noFill/>
        </p:spPr>
        <p:txBody>
          <a:bodyPr wrap="square">
            <a:spAutoFit/>
          </a:bodyPr>
          <a:lstStyle/>
          <a:p>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Review Icon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For use when there is a Review/Wrap-Up </a:t>
            </a:r>
            <a:r>
              <a:rPr lang="en-US" sz="1400" b="0" i="0" u="sng">
                <a:solidFill>
                  <a:srgbClr val="002060"/>
                </a:solidFill>
                <a:effectLst/>
                <a:latin typeface="Open Sans" panose="020B0606030504020204" pitchFamily="34" charset="0"/>
                <a:ea typeface="Open Sans" panose="020B0606030504020204" pitchFamily="34" charset="0"/>
                <a:cs typeface="Open Sans" panose="020B0606030504020204" pitchFamily="34" charset="0"/>
              </a:rPr>
              <a:t>with no visual element.</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59904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9_Custom Layout" preserve="1" userDrawn="1">
  <p:cSld name="Approved Icons 3">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2" name="Google Shape;14;p2">
            <a:extLst>
              <a:ext uri="{FF2B5EF4-FFF2-40B4-BE49-F238E27FC236}">
                <a16:creationId xmlns:a16="http://schemas.microsoft.com/office/drawing/2014/main" id="{5E1BDFFE-F139-D7F2-B260-89D4EEA921FB}"/>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Approved Icons</a:t>
            </a:r>
          </a:p>
        </p:txBody>
      </p:sp>
      <p:pic>
        <p:nvPicPr>
          <p:cNvPr id="6146" name="Picture 2">
            <a:extLst>
              <a:ext uri="{FF2B5EF4-FFF2-40B4-BE49-F238E27FC236}">
                <a16:creationId xmlns:a16="http://schemas.microsoft.com/office/drawing/2014/main" id="{7E29A2C5-CE5D-5A46-37E1-7D83DD460AD7}"/>
              </a:ext>
              <a:ext uri="{C183D7F6-B498-43B3-948B-1728B52AA6E4}">
                <adec:decorative xmlns:adec="http://schemas.microsoft.com/office/drawing/2017/decorative" val="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2294" y="1059808"/>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D873-DA14-AC4F-5EF2-C52FC00A3BF5}"/>
              </a:ext>
            </a:extLst>
          </p:cNvPr>
          <p:cNvSpPr txBox="1"/>
          <p:nvPr userDrawn="1"/>
        </p:nvSpPr>
        <p:spPr>
          <a:xfrm>
            <a:off x="420070" y="3802182"/>
            <a:ext cx="2743200" cy="738664"/>
          </a:xfrm>
          <a:prstGeom prst="rect">
            <a:avLst/>
          </a:prstGeom>
          <a:noFill/>
        </p:spPr>
        <p:txBody>
          <a:bodyPr wrap="square">
            <a:spAutoFit/>
          </a:bodyPr>
          <a:lstStyle/>
          <a:p>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Game Icon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For use when there is a Game activity </a:t>
            </a:r>
            <a:r>
              <a:rPr lang="en-US" sz="1400" b="0" i="0" u="sng">
                <a:solidFill>
                  <a:srgbClr val="002060"/>
                </a:solidFill>
                <a:effectLst/>
                <a:latin typeface="Open Sans" panose="020B0606030504020204" pitchFamily="34" charset="0"/>
                <a:ea typeface="Open Sans" panose="020B0606030504020204" pitchFamily="34" charset="0"/>
                <a:cs typeface="Open Sans" panose="020B0606030504020204" pitchFamily="34" charset="0"/>
              </a:rPr>
              <a:t>with no visual element</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for the slide.</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pic>
        <p:nvPicPr>
          <p:cNvPr id="6148" name="Picture 4">
            <a:extLst>
              <a:ext uri="{FF2B5EF4-FFF2-40B4-BE49-F238E27FC236}">
                <a16:creationId xmlns:a16="http://schemas.microsoft.com/office/drawing/2014/main" id="{A8283508-B082-AA6F-1E51-5E7BDF2B4042}"/>
              </a:ext>
              <a:ext uri="{C183D7F6-B498-43B3-948B-1728B52AA6E4}">
                <adec:decorative xmlns:adec="http://schemas.microsoft.com/office/drawing/2017/decorative" val="1"/>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257032" y="1070825"/>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D9FEFF-2838-5476-320B-5189391A4A84}"/>
              </a:ext>
            </a:extLst>
          </p:cNvPr>
          <p:cNvSpPr txBox="1"/>
          <p:nvPr userDrawn="1"/>
        </p:nvSpPr>
        <p:spPr>
          <a:xfrm>
            <a:off x="3257032" y="3802182"/>
            <a:ext cx="2743200" cy="954107"/>
          </a:xfrm>
          <a:prstGeom prst="rect">
            <a:avLst/>
          </a:prstGeom>
          <a:noFill/>
        </p:spPr>
        <p:txBody>
          <a:bodyPr wrap="square">
            <a:spAutoFit/>
          </a:bodyPr>
          <a:lstStyle/>
          <a:p>
            <a:pPr rtl="0">
              <a:spcBef>
                <a:spcPts val="0"/>
              </a:spcBef>
              <a:spcAft>
                <a:spcPts val="0"/>
              </a:spcAft>
            </a:pPr>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Close Reading Icon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For use when there is a Close Reading activity </a:t>
            </a:r>
            <a:r>
              <a:rPr lang="en-US" sz="1400" b="0" i="0" u="sng">
                <a:solidFill>
                  <a:srgbClr val="002060"/>
                </a:solidFill>
                <a:effectLst/>
                <a:latin typeface="Open Sans" panose="020B0606030504020204" pitchFamily="34" charset="0"/>
                <a:ea typeface="Open Sans" panose="020B0606030504020204" pitchFamily="34" charset="0"/>
                <a:cs typeface="Open Sans" panose="020B0606030504020204" pitchFamily="34" charset="0"/>
              </a:rPr>
              <a:t>with no visual element</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for the slide.</a:t>
            </a:r>
            <a:endParaRPr lang="en-US" b="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150" name="Picture 6">
            <a:extLst>
              <a:ext uri="{FF2B5EF4-FFF2-40B4-BE49-F238E27FC236}">
                <a16:creationId xmlns:a16="http://schemas.microsoft.com/office/drawing/2014/main" id="{1713C69E-41ED-97FE-ED60-32FC67407C69}"/>
              </a:ext>
              <a:ext uri="{C183D7F6-B498-43B3-948B-1728B52AA6E4}">
                <adec:decorative xmlns:adec="http://schemas.microsoft.com/office/drawing/2017/decorative" val="1"/>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191770" y="1082668"/>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39200E5-A4E4-FC10-3FC1-7C8D36FE4B0C}"/>
              </a:ext>
            </a:extLst>
          </p:cNvPr>
          <p:cNvSpPr txBox="1"/>
          <p:nvPr userDrawn="1"/>
        </p:nvSpPr>
        <p:spPr>
          <a:xfrm>
            <a:off x="6285532" y="3775934"/>
            <a:ext cx="2743200" cy="1169551"/>
          </a:xfrm>
          <a:prstGeom prst="rect">
            <a:avLst/>
          </a:prstGeom>
          <a:noFill/>
        </p:spPr>
        <p:txBody>
          <a:bodyPr wrap="square">
            <a:spAutoFit/>
          </a:bodyPr>
          <a:lstStyle/>
          <a:p>
            <a:pPr rtl="0">
              <a:spcBef>
                <a:spcPts val="0"/>
              </a:spcBef>
              <a:spcAft>
                <a:spcPts val="0"/>
              </a:spcAft>
            </a:pPr>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Compare and Contrast Icon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For use when there is a Compare/Contrast activity </a:t>
            </a:r>
            <a:r>
              <a:rPr lang="en-US" sz="1400" b="0" i="0" u="sng">
                <a:solidFill>
                  <a:srgbClr val="002060"/>
                </a:solidFill>
                <a:effectLst/>
                <a:latin typeface="Open Sans" panose="020B0606030504020204" pitchFamily="34" charset="0"/>
                <a:ea typeface="Open Sans" panose="020B0606030504020204" pitchFamily="34" charset="0"/>
                <a:cs typeface="Open Sans" panose="020B0606030504020204" pitchFamily="34" charset="0"/>
              </a:rPr>
              <a:t>with no visual element</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 for the slide.</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114219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ading">
    <p:spTree>
      <p:nvGrpSpPr>
        <p:cNvPr id="1" name=""/>
        <p:cNvGrpSpPr/>
        <p:nvPr/>
      </p:nvGrpSpPr>
      <p:grpSpPr>
        <a:xfrm>
          <a:off x="0" y="0"/>
          <a:ext cx="0" cy="0"/>
          <a:chOff x="0" y="0"/>
          <a:chExt cx="0" cy="0"/>
        </a:xfrm>
      </p:grpSpPr>
      <p:sp>
        <p:nvSpPr>
          <p:cNvPr id="4" name="Google Shape;14;p2">
            <a:extLst>
              <a:ext uri="{FF2B5EF4-FFF2-40B4-BE49-F238E27FC236}">
                <a16:creationId xmlns:a16="http://schemas.microsoft.com/office/drawing/2014/main" id="{0950C17B-BD27-A82C-33E9-CA31661C01B2}"/>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Reading</a:t>
            </a:r>
          </a:p>
        </p:txBody>
      </p:sp>
      <p:pic>
        <p:nvPicPr>
          <p:cNvPr id="6" name="Picture 2" descr="A reading icon of a person reading a book">
            <a:extLst>
              <a:ext uri="{FF2B5EF4-FFF2-40B4-BE49-F238E27FC236}">
                <a16:creationId xmlns:a16="http://schemas.microsoft.com/office/drawing/2014/main" id="{D7CF334A-102C-EFCF-3342-058418DB58A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2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oup/Partner Reading">
    <p:spTree>
      <p:nvGrpSpPr>
        <p:cNvPr id="1" name=""/>
        <p:cNvGrpSpPr/>
        <p:nvPr/>
      </p:nvGrpSpPr>
      <p:grpSpPr>
        <a:xfrm>
          <a:off x="0" y="0"/>
          <a:ext cx="0" cy="0"/>
          <a:chOff x="0" y="0"/>
          <a:chExt cx="0" cy="0"/>
        </a:xfrm>
      </p:grpSpPr>
      <p:pic>
        <p:nvPicPr>
          <p:cNvPr id="5" name="Picture 4" descr="A group or partner reading icon of two people reading a book">
            <a:extLst>
              <a:ext uri="{FF2B5EF4-FFF2-40B4-BE49-F238E27FC236}">
                <a16:creationId xmlns:a16="http://schemas.microsoft.com/office/drawing/2014/main" id="{AC891256-B08C-A1A0-F9D0-3E4F79FDD18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4;p2">
            <a:extLst>
              <a:ext uri="{FF2B5EF4-FFF2-40B4-BE49-F238E27FC236}">
                <a16:creationId xmlns:a16="http://schemas.microsoft.com/office/drawing/2014/main" id="{0026DD96-53EF-791E-9804-D3EA565707BD}"/>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Group/Partner Reading</a:t>
            </a:r>
          </a:p>
        </p:txBody>
      </p:sp>
    </p:spTree>
    <p:extLst>
      <p:ext uri="{BB962C8B-B14F-4D97-AF65-F5344CB8AC3E}">
        <p14:creationId xmlns:p14="http://schemas.microsoft.com/office/powerpoint/2010/main" val="1558982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reserve="1" userDrawn="1">
  <p:cSld name="Text">
    <p:spTree>
      <p:nvGrpSpPr>
        <p:cNvPr id="1" name="Shape 32"/>
        <p:cNvGrpSpPr/>
        <p:nvPr/>
      </p:nvGrpSpPr>
      <p:grpSpPr>
        <a:xfrm>
          <a:off x="0" y="0"/>
          <a:ext cx="0" cy="0"/>
          <a:chOff x="0" y="0"/>
          <a:chExt cx="0" cy="0"/>
        </a:xfrm>
      </p:grpSpPr>
      <p:sp>
        <p:nvSpPr>
          <p:cNvPr id="2" name="Google Shape;14;p2">
            <a:extLst>
              <a:ext uri="{FF2B5EF4-FFF2-40B4-BE49-F238E27FC236}">
                <a16:creationId xmlns:a16="http://schemas.microsoft.com/office/drawing/2014/main" id="{39CB79E5-19C5-109A-8376-BE22A90BF151}"/>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Slide Title</a:t>
            </a:r>
          </a:p>
        </p:txBody>
      </p:sp>
      <p:sp>
        <p:nvSpPr>
          <p:cNvPr id="3" name="Text Placeholder 6">
            <a:extLst>
              <a:ext uri="{FF2B5EF4-FFF2-40B4-BE49-F238E27FC236}">
                <a16:creationId xmlns:a16="http://schemas.microsoft.com/office/drawing/2014/main" id="{01C2653F-32FF-38F4-D520-496C261B31F4}"/>
              </a:ext>
            </a:extLst>
          </p:cNvPr>
          <p:cNvSpPr>
            <a:spLocks noGrp="1"/>
          </p:cNvSpPr>
          <p:nvPr>
            <p:ph type="body" sz="quarter" idx="10" hasCustomPrompt="1"/>
          </p:nvPr>
        </p:nvSpPr>
        <p:spPr>
          <a:xfrm>
            <a:off x="914400" y="1097280"/>
            <a:ext cx="10515600" cy="5769864"/>
          </a:xfrm>
          <a:prstGeom prst="rect">
            <a:avLst/>
          </a:prstGeom>
        </p:spPr>
        <p:txBody>
          <a:bodyPr anchor="ctr" anchorCtr="0"/>
          <a:lstStyle>
            <a:lvl1pPr algn="l">
              <a:defRPr sz="2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Text</a:t>
            </a:r>
          </a:p>
        </p:txBody>
      </p:sp>
    </p:spTree>
    <p:extLst>
      <p:ext uri="{BB962C8B-B14F-4D97-AF65-F5344CB8AC3E}">
        <p14:creationId xmlns:p14="http://schemas.microsoft.com/office/powerpoint/2010/main" val="30550147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sten">
    <p:spTree>
      <p:nvGrpSpPr>
        <p:cNvPr id="1" name=""/>
        <p:cNvGrpSpPr/>
        <p:nvPr/>
      </p:nvGrpSpPr>
      <p:grpSpPr>
        <a:xfrm>
          <a:off x="0" y="0"/>
          <a:ext cx="0" cy="0"/>
          <a:chOff x="0" y="0"/>
          <a:chExt cx="0" cy="0"/>
        </a:xfrm>
      </p:grpSpPr>
      <p:pic>
        <p:nvPicPr>
          <p:cNvPr id="2" name="Picture 6" descr="A listening icon of an ear">
            <a:extLst>
              <a:ext uri="{FF2B5EF4-FFF2-40B4-BE49-F238E27FC236}">
                <a16:creationId xmlns:a16="http://schemas.microsoft.com/office/drawing/2014/main" id="{782EF559-A78F-B32B-10EF-4235C7B8438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2">
            <a:extLst>
              <a:ext uri="{FF2B5EF4-FFF2-40B4-BE49-F238E27FC236}">
                <a16:creationId xmlns:a16="http://schemas.microsoft.com/office/drawing/2014/main" id="{2B1CBCB9-4E38-152E-3203-A12FBF5C7ECF}"/>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Listen</a:t>
            </a:r>
          </a:p>
        </p:txBody>
      </p:sp>
    </p:spTree>
    <p:extLst>
      <p:ext uri="{BB962C8B-B14F-4D97-AF65-F5344CB8AC3E}">
        <p14:creationId xmlns:p14="http://schemas.microsoft.com/office/powerpoint/2010/main" val="2883872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B Icon">
    <p:spTree>
      <p:nvGrpSpPr>
        <p:cNvPr id="1" name=""/>
        <p:cNvGrpSpPr/>
        <p:nvPr/>
      </p:nvGrpSpPr>
      <p:grpSpPr>
        <a:xfrm>
          <a:off x="0" y="0"/>
          <a:ext cx="0" cy="0"/>
          <a:chOff x="0" y="0"/>
          <a:chExt cx="0" cy="0"/>
        </a:xfrm>
      </p:grpSpPr>
      <p:pic>
        <p:nvPicPr>
          <p:cNvPr id="3" name="Picture 2" descr="An essential or background information icon of an open book">
            <a:extLst>
              <a:ext uri="{FF2B5EF4-FFF2-40B4-BE49-F238E27FC236}">
                <a16:creationId xmlns:a16="http://schemas.microsoft.com/office/drawing/2014/main" id="{5D95A575-6778-9BAB-4923-495D3BDB4EE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4;p2">
            <a:extLst>
              <a:ext uri="{FF2B5EF4-FFF2-40B4-BE49-F238E27FC236}">
                <a16:creationId xmlns:a16="http://schemas.microsoft.com/office/drawing/2014/main" id="{B04A6BCE-1F0B-29B6-E6A0-E534EC54C9FC}"/>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Essential Background</a:t>
            </a:r>
          </a:p>
        </p:txBody>
      </p:sp>
    </p:spTree>
    <p:extLst>
      <p:ext uri="{BB962C8B-B14F-4D97-AF65-F5344CB8AC3E}">
        <p14:creationId xmlns:p14="http://schemas.microsoft.com/office/powerpoint/2010/main" val="2990284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re Icon">
    <p:spTree>
      <p:nvGrpSpPr>
        <p:cNvPr id="1" name=""/>
        <p:cNvGrpSpPr/>
        <p:nvPr/>
      </p:nvGrpSpPr>
      <p:grpSpPr>
        <a:xfrm>
          <a:off x="0" y="0"/>
          <a:ext cx="0" cy="0"/>
          <a:chOff x="0" y="0"/>
          <a:chExt cx="0" cy="0"/>
        </a:xfrm>
      </p:grpSpPr>
      <p:pic>
        <p:nvPicPr>
          <p:cNvPr id="2" name="Picture 4" descr="A core connections round icon with circles and dots.&#10;">
            <a:extLst>
              <a:ext uri="{FF2B5EF4-FFF2-40B4-BE49-F238E27FC236}">
                <a16:creationId xmlns:a16="http://schemas.microsoft.com/office/drawing/2014/main" id="{20F89DB4-FCEA-D4F4-177D-206988B54B7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2">
            <a:extLst>
              <a:ext uri="{FF2B5EF4-FFF2-40B4-BE49-F238E27FC236}">
                <a16:creationId xmlns:a16="http://schemas.microsoft.com/office/drawing/2014/main" id="{13066194-04F8-3025-EE25-2175FA241039}"/>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Core Connections</a:t>
            </a:r>
          </a:p>
        </p:txBody>
      </p:sp>
    </p:spTree>
    <p:extLst>
      <p:ext uri="{BB962C8B-B14F-4D97-AF65-F5344CB8AC3E}">
        <p14:creationId xmlns:p14="http://schemas.microsoft.com/office/powerpoint/2010/main" val="3219048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 Icon">
    <p:spTree>
      <p:nvGrpSpPr>
        <p:cNvPr id="1" name=""/>
        <p:cNvGrpSpPr/>
        <p:nvPr/>
      </p:nvGrpSpPr>
      <p:grpSpPr>
        <a:xfrm>
          <a:off x="0" y="0"/>
          <a:ext cx="0" cy="0"/>
          <a:chOff x="0" y="0"/>
          <a:chExt cx="0" cy="0"/>
        </a:xfrm>
      </p:grpSpPr>
      <p:pic>
        <p:nvPicPr>
          <p:cNvPr id="3" name="Picture 6" descr="An introduction icon with a play button">
            <a:extLst>
              <a:ext uri="{FF2B5EF4-FFF2-40B4-BE49-F238E27FC236}">
                <a16:creationId xmlns:a16="http://schemas.microsoft.com/office/drawing/2014/main" id="{E47AE5F7-D7C2-8DB2-4712-8AB667560E1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4;p2">
            <a:extLst>
              <a:ext uri="{FF2B5EF4-FFF2-40B4-BE49-F238E27FC236}">
                <a16:creationId xmlns:a16="http://schemas.microsoft.com/office/drawing/2014/main" id="{1B22FD85-1E8F-5B2F-01DA-522B31CE5E0F}"/>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Introduction</a:t>
            </a:r>
          </a:p>
        </p:txBody>
      </p:sp>
    </p:spTree>
    <p:extLst>
      <p:ext uri="{BB962C8B-B14F-4D97-AF65-F5344CB8AC3E}">
        <p14:creationId xmlns:p14="http://schemas.microsoft.com/office/powerpoint/2010/main" val="876462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view Icon">
    <p:spTree>
      <p:nvGrpSpPr>
        <p:cNvPr id="1" name=""/>
        <p:cNvGrpSpPr/>
        <p:nvPr/>
      </p:nvGrpSpPr>
      <p:grpSpPr>
        <a:xfrm>
          <a:off x="0" y="0"/>
          <a:ext cx="0" cy="0"/>
          <a:chOff x="0" y="0"/>
          <a:chExt cx="0" cy="0"/>
        </a:xfrm>
      </p:grpSpPr>
      <p:pic>
        <p:nvPicPr>
          <p:cNvPr id="2" name="Picture 8" descr="A review icon with a closed book and checkmark">
            <a:extLst>
              <a:ext uri="{FF2B5EF4-FFF2-40B4-BE49-F238E27FC236}">
                <a16:creationId xmlns:a16="http://schemas.microsoft.com/office/drawing/2014/main" id="{5EB7FDC6-157B-6685-59D1-9C96BC0FE65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2">
            <a:extLst>
              <a:ext uri="{FF2B5EF4-FFF2-40B4-BE49-F238E27FC236}">
                <a16:creationId xmlns:a16="http://schemas.microsoft.com/office/drawing/2014/main" id="{DA3B11FC-27CC-ED13-4742-669DCAAE68D7}"/>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Review</a:t>
            </a:r>
          </a:p>
        </p:txBody>
      </p:sp>
    </p:spTree>
    <p:extLst>
      <p:ext uri="{BB962C8B-B14F-4D97-AF65-F5344CB8AC3E}">
        <p14:creationId xmlns:p14="http://schemas.microsoft.com/office/powerpoint/2010/main" val="3543016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me Icon">
    <p:spTree>
      <p:nvGrpSpPr>
        <p:cNvPr id="1" name=""/>
        <p:cNvGrpSpPr/>
        <p:nvPr/>
      </p:nvGrpSpPr>
      <p:grpSpPr>
        <a:xfrm>
          <a:off x="0" y="0"/>
          <a:ext cx="0" cy="0"/>
          <a:chOff x="0" y="0"/>
          <a:chExt cx="0" cy="0"/>
        </a:xfrm>
      </p:grpSpPr>
      <p:pic>
        <p:nvPicPr>
          <p:cNvPr id="3" name="Picture 2" descr="A game icon of a book with a puzzle piece on top">
            <a:extLst>
              <a:ext uri="{FF2B5EF4-FFF2-40B4-BE49-F238E27FC236}">
                <a16:creationId xmlns:a16="http://schemas.microsoft.com/office/drawing/2014/main" id="{A2D2A847-8BF8-D1A3-1507-A09E327DB60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4;p2">
            <a:extLst>
              <a:ext uri="{FF2B5EF4-FFF2-40B4-BE49-F238E27FC236}">
                <a16:creationId xmlns:a16="http://schemas.microsoft.com/office/drawing/2014/main" id="{11EAF051-7CAA-96D7-E914-BA219050C040}"/>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Game</a:t>
            </a:r>
          </a:p>
        </p:txBody>
      </p:sp>
    </p:spTree>
    <p:extLst>
      <p:ext uri="{BB962C8B-B14F-4D97-AF65-F5344CB8AC3E}">
        <p14:creationId xmlns:p14="http://schemas.microsoft.com/office/powerpoint/2010/main" val="2836122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e Reading">
    <p:spTree>
      <p:nvGrpSpPr>
        <p:cNvPr id="1" name=""/>
        <p:cNvGrpSpPr/>
        <p:nvPr/>
      </p:nvGrpSpPr>
      <p:grpSpPr>
        <a:xfrm>
          <a:off x="0" y="0"/>
          <a:ext cx="0" cy="0"/>
          <a:chOff x="0" y="0"/>
          <a:chExt cx="0" cy="0"/>
        </a:xfrm>
      </p:grpSpPr>
      <p:pic>
        <p:nvPicPr>
          <p:cNvPr id="2" name="Picture 4" descr="A close reading icon of an open book with a magnifying glass">
            <a:extLst>
              <a:ext uri="{FF2B5EF4-FFF2-40B4-BE49-F238E27FC236}">
                <a16:creationId xmlns:a16="http://schemas.microsoft.com/office/drawing/2014/main" id="{A92C3C09-13B7-6DC1-6BCB-DE705FC4499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2">
            <a:extLst>
              <a:ext uri="{FF2B5EF4-FFF2-40B4-BE49-F238E27FC236}">
                <a16:creationId xmlns:a16="http://schemas.microsoft.com/office/drawing/2014/main" id="{D3867378-74E6-1ACA-9296-153525BAF91B}"/>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Close Reading</a:t>
            </a:r>
          </a:p>
        </p:txBody>
      </p:sp>
    </p:spTree>
    <p:extLst>
      <p:ext uri="{BB962C8B-B14F-4D97-AF65-F5344CB8AC3E}">
        <p14:creationId xmlns:p14="http://schemas.microsoft.com/office/powerpoint/2010/main" val="109516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e and Contrast">
    <p:spTree>
      <p:nvGrpSpPr>
        <p:cNvPr id="1" name=""/>
        <p:cNvGrpSpPr/>
        <p:nvPr/>
      </p:nvGrpSpPr>
      <p:grpSpPr>
        <a:xfrm>
          <a:off x="0" y="0"/>
          <a:ext cx="0" cy="0"/>
          <a:chOff x="0" y="0"/>
          <a:chExt cx="0" cy="0"/>
        </a:xfrm>
      </p:grpSpPr>
      <p:pic>
        <p:nvPicPr>
          <p:cNvPr id="3" name="Picture 6" descr="A compare and contrast icon with half of an apple and half of an orange">
            <a:extLst>
              <a:ext uri="{FF2B5EF4-FFF2-40B4-BE49-F238E27FC236}">
                <a16:creationId xmlns:a16="http://schemas.microsoft.com/office/drawing/2014/main" id="{C810E18F-7DC7-DDD7-7EFB-120D6E9DE3E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4;p2">
            <a:extLst>
              <a:ext uri="{FF2B5EF4-FFF2-40B4-BE49-F238E27FC236}">
                <a16:creationId xmlns:a16="http://schemas.microsoft.com/office/drawing/2014/main" id="{8ED6D9AC-CBE5-7C2E-87B3-8644C3B2D2D0}"/>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Compare and Contrast</a:t>
            </a:r>
          </a:p>
        </p:txBody>
      </p:sp>
    </p:spTree>
    <p:extLst>
      <p:ext uri="{BB962C8B-B14F-4D97-AF65-F5344CB8AC3E}">
        <p14:creationId xmlns:p14="http://schemas.microsoft.com/office/powerpoint/2010/main" val="4158355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ining">
    <p:spTree>
      <p:nvGrpSpPr>
        <p:cNvPr id="1" name=""/>
        <p:cNvGrpSpPr/>
        <p:nvPr/>
      </p:nvGrpSpPr>
      <p:grpSpPr>
        <a:xfrm>
          <a:off x="0" y="0"/>
          <a:ext cx="0" cy="0"/>
          <a:chOff x="0" y="0"/>
          <a:chExt cx="0" cy="0"/>
        </a:xfrm>
      </p:grpSpPr>
      <p:pic>
        <p:nvPicPr>
          <p:cNvPr id="2" name="Picture 8" descr="A Chaining icon of cubes chained together.">
            <a:extLst>
              <a:ext uri="{FF2B5EF4-FFF2-40B4-BE49-F238E27FC236}">
                <a16:creationId xmlns:a16="http://schemas.microsoft.com/office/drawing/2014/main" id="{C4EBE8E8-D75A-1F08-E2C9-BD4166A647D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2">
            <a:extLst>
              <a:ext uri="{FF2B5EF4-FFF2-40B4-BE49-F238E27FC236}">
                <a16:creationId xmlns:a16="http://schemas.microsoft.com/office/drawing/2014/main" id="{9B8CCFE1-4917-3416-0A48-807AFB78AD84}"/>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Chaining</a:t>
            </a:r>
          </a:p>
        </p:txBody>
      </p:sp>
    </p:spTree>
    <p:extLst>
      <p:ext uri="{BB962C8B-B14F-4D97-AF65-F5344CB8AC3E}">
        <p14:creationId xmlns:p14="http://schemas.microsoft.com/office/powerpoint/2010/main" val="1725957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tter Cards">
    <p:spTree>
      <p:nvGrpSpPr>
        <p:cNvPr id="1" name=""/>
        <p:cNvGrpSpPr/>
        <p:nvPr/>
      </p:nvGrpSpPr>
      <p:grpSpPr>
        <a:xfrm>
          <a:off x="0" y="0"/>
          <a:ext cx="0" cy="0"/>
          <a:chOff x="0" y="0"/>
          <a:chExt cx="0" cy="0"/>
        </a:xfrm>
      </p:grpSpPr>
      <p:pic>
        <p:nvPicPr>
          <p:cNvPr id="3" name="Picture 6" descr="A Letter Cards icon of fanned cards. The top card shows the capital letter A.">
            <a:extLst>
              <a:ext uri="{FF2B5EF4-FFF2-40B4-BE49-F238E27FC236}">
                <a16:creationId xmlns:a16="http://schemas.microsoft.com/office/drawing/2014/main" id="{EA56B3AE-B6E8-FFD8-1733-C9ACC087B8A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4;p2">
            <a:extLst>
              <a:ext uri="{FF2B5EF4-FFF2-40B4-BE49-F238E27FC236}">
                <a16:creationId xmlns:a16="http://schemas.microsoft.com/office/drawing/2014/main" id="{53C56CEB-FE4B-B310-316F-F971E7A781E1}"/>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Letter Cards</a:t>
            </a:r>
          </a:p>
        </p:txBody>
      </p:sp>
    </p:spTree>
    <p:extLst>
      <p:ext uri="{BB962C8B-B14F-4D97-AF65-F5344CB8AC3E}">
        <p14:creationId xmlns:p14="http://schemas.microsoft.com/office/powerpoint/2010/main" val="331405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reserve="1" userDrawn="1">
  <p:cSld name="Purpose for Listening">
    <p:spTree>
      <p:nvGrpSpPr>
        <p:cNvPr id="1" name="Shape 32"/>
        <p:cNvGrpSpPr/>
        <p:nvPr/>
      </p:nvGrpSpPr>
      <p:grpSpPr>
        <a:xfrm>
          <a:off x="0" y="0"/>
          <a:ext cx="0" cy="0"/>
          <a:chOff x="0" y="0"/>
          <a:chExt cx="0" cy="0"/>
        </a:xfrm>
      </p:grpSpPr>
      <p:sp>
        <p:nvSpPr>
          <p:cNvPr id="4" name="Google Shape;14;p2">
            <a:extLst>
              <a:ext uri="{FF2B5EF4-FFF2-40B4-BE49-F238E27FC236}">
                <a16:creationId xmlns:a16="http://schemas.microsoft.com/office/drawing/2014/main" id="{DE54E0BB-F10E-CBFA-D599-4F3296656C9B}"/>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Purpose for Listening</a:t>
            </a:r>
          </a:p>
        </p:txBody>
      </p:sp>
      <p:sp>
        <p:nvSpPr>
          <p:cNvPr id="7" name="Text Placeholder 6">
            <a:extLst>
              <a:ext uri="{FF2B5EF4-FFF2-40B4-BE49-F238E27FC236}">
                <a16:creationId xmlns:a16="http://schemas.microsoft.com/office/drawing/2014/main" id="{122C9663-8AD1-DE80-37F4-8D040A1E2CB6}"/>
              </a:ext>
            </a:extLst>
          </p:cNvPr>
          <p:cNvSpPr>
            <a:spLocks noGrp="1"/>
          </p:cNvSpPr>
          <p:nvPr>
            <p:ph type="body" sz="quarter" idx="10" hasCustomPrompt="1"/>
          </p:nvPr>
        </p:nvSpPr>
        <p:spPr>
          <a:xfrm>
            <a:off x="838200" y="1097280"/>
            <a:ext cx="10515600" cy="5769864"/>
          </a:xfrm>
          <a:prstGeom prst="rect">
            <a:avLst/>
          </a:prstGeom>
        </p:spPr>
        <p:txBody>
          <a:bodyPr anchor="ctr" anchorCtr="0"/>
          <a:lstStyle>
            <a:lvl1pPr algn="ctr">
              <a:defRPr sz="2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Listen carefully to learn…</a:t>
            </a:r>
          </a:p>
        </p:txBody>
      </p:sp>
    </p:spTree>
    <p:extLst>
      <p:ext uri="{BB962C8B-B14F-4D97-AF65-F5344CB8AC3E}">
        <p14:creationId xmlns:p14="http://schemas.microsoft.com/office/powerpoint/2010/main" val="35592311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icky Words">
    <p:spTree>
      <p:nvGrpSpPr>
        <p:cNvPr id="1" name=""/>
        <p:cNvGrpSpPr/>
        <p:nvPr/>
      </p:nvGrpSpPr>
      <p:grpSpPr>
        <a:xfrm>
          <a:off x="0" y="0"/>
          <a:ext cx="0" cy="0"/>
          <a:chOff x="0" y="0"/>
          <a:chExt cx="0" cy="0"/>
        </a:xfrm>
      </p:grpSpPr>
      <p:pic>
        <p:nvPicPr>
          <p:cNvPr id="2" name="Picture 4" descr="The Tricky icon of a person holding a book and a display of cards.">
            <a:extLst>
              <a:ext uri="{FF2B5EF4-FFF2-40B4-BE49-F238E27FC236}">
                <a16:creationId xmlns:a16="http://schemas.microsoft.com/office/drawing/2014/main" id="{74A93C98-5E6F-4225-4F2C-B192E337244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2">
            <a:extLst>
              <a:ext uri="{FF2B5EF4-FFF2-40B4-BE49-F238E27FC236}">
                <a16:creationId xmlns:a16="http://schemas.microsoft.com/office/drawing/2014/main" id="{67A0D5A8-A4EF-B365-34B7-B1F411CCDEBE}"/>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Tricky Words</a:t>
            </a:r>
          </a:p>
        </p:txBody>
      </p:sp>
    </p:spTree>
    <p:extLst>
      <p:ext uri="{BB962C8B-B14F-4D97-AF65-F5344CB8AC3E}">
        <p14:creationId xmlns:p14="http://schemas.microsoft.com/office/powerpoint/2010/main" val="2490078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iggle Cards">
    <p:spTree>
      <p:nvGrpSpPr>
        <p:cNvPr id="1" name=""/>
        <p:cNvGrpSpPr/>
        <p:nvPr/>
      </p:nvGrpSpPr>
      <p:grpSpPr>
        <a:xfrm>
          <a:off x="0" y="0"/>
          <a:ext cx="0" cy="0"/>
          <a:chOff x="0" y="0"/>
          <a:chExt cx="0" cy="0"/>
        </a:xfrm>
      </p:grpSpPr>
      <p:pic>
        <p:nvPicPr>
          <p:cNvPr id="3" name="Picture 2" descr="The Wiggle icon of a person pointing at a board displaying wavy lines.">
            <a:extLst>
              <a:ext uri="{FF2B5EF4-FFF2-40B4-BE49-F238E27FC236}">
                <a16:creationId xmlns:a16="http://schemas.microsoft.com/office/drawing/2014/main" id="{802C7313-38A0-8F3E-8AE9-D00C3BCF305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30752" y="1408176"/>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4;p2">
            <a:extLst>
              <a:ext uri="{FF2B5EF4-FFF2-40B4-BE49-F238E27FC236}">
                <a16:creationId xmlns:a16="http://schemas.microsoft.com/office/drawing/2014/main" id="{D65E51B8-C66F-30B5-12BB-7DFE0EE66AC2}"/>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Wiggle Cards</a:t>
            </a:r>
          </a:p>
        </p:txBody>
      </p:sp>
    </p:spTree>
    <p:extLst>
      <p:ext uri="{BB962C8B-B14F-4D97-AF65-F5344CB8AC3E}">
        <p14:creationId xmlns:p14="http://schemas.microsoft.com/office/powerpoint/2010/main" val="3783551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_Custom Layout" preserve="1" userDrawn="1">
  <p:cSld name="Approved Icons FS">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2" name="Google Shape;14;p2">
            <a:extLst>
              <a:ext uri="{FF2B5EF4-FFF2-40B4-BE49-F238E27FC236}">
                <a16:creationId xmlns:a16="http://schemas.microsoft.com/office/drawing/2014/main" id="{B87F0133-0568-E798-EAA7-22EC152B6424}"/>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Approved Icons: FOUNDATIONAL SKILLS UNITS ONLY</a:t>
            </a:r>
          </a:p>
        </p:txBody>
      </p:sp>
      <p:pic>
        <p:nvPicPr>
          <p:cNvPr id="1032" name="Picture 8">
            <a:extLst>
              <a:ext uri="{FF2B5EF4-FFF2-40B4-BE49-F238E27FC236}">
                <a16:creationId xmlns:a16="http://schemas.microsoft.com/office/drawing/2014/main" id="{CF1B0D6F-8A3C-7F84-4DF4-12CDAAFF4ECC}"/>
              </a:ext>
              <a:ext uri="{C183D7F6-B498-43B3-948B-1728B52AA6E4}">
                <adec:decorative xmlns:adec="http://schemas.microsoft.com/office/drawing/2017/decorative" val="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28532" y="1134879"/>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D873-DA14-AC4F-5EF2-C52FC00A3BF5}"/>
              </a:ext>
            </a:extLst>
          </p:cNvPr>
          <p:cNvSpPr txBox="1"/>
          <p:nvPr userDrawn="1"/>
        </p:nvSpPr>
        <p:spPr>
          <a:xfrm>
            <a:off x="420070" y="3802182"/>
            <a:ext cx="2743200" cy="1384995"/>
          </a:xfrm>
          <a:prstGeom prst="rect">
            <a:avLst/>
          </a:prstGeom>
          <a:noFill/>
        </p:spPr>
        <p:txBody>
          <a:bodyPr wrap="square">
            <a:spAutoFit/>
          </a:bodyPr>
          <a:lstStyle/>
          <a:p>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Chaining Icon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Use when there is mention of Chaining, a board/physical prop activity utilized extensively in the lower grade Foundational Skills decks.</a:t>
            </a:r>
            <a:endParaRPr lang="en-US" sz="1400" b="0">
              <a:latin typeface="Open Sans" panose="020B0606030504020204" pitchFamily="34" charset="0"/>
              <a:ea typeface="Open Sans" panose="020B0606030504020204" pitchFamily="34" charset="0"/>
              <a:cs typeface="Open Sans" panose="020B0606030504020204" pitchFamily="34" charset="0"/>
            </a:endParaRPr>
          </a:p>
        </p:txBody>
      </p:sp>
      <p:pic>
        <p:nvPicPr>
          <p:cNvPr id="1030" name="Picture 6">
            <a:extLst>
              <a:ext uri="{FF2B5EF4-FFF2-40B4-BE49-F238E27FC236}">
                <a16:creationId xmlns:a16="http://schemas.microsoft.com/office/drawing/2014/main" id="{3492E23A-6D45-2A94-F646-C6733D464B72}"/>
              </a:ext>
              <a:ext uri="{C183D7F6-B498-43B3-948B-1728B52AA6E4}">
                <adec:decorative xmlns:adec="http://schemas.microsoft.com/office/drawing/2017/decorative" val="1"/>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257032" y="1134879"/>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D9FEFF-2838-5476-320B-5189391A4A84}"/>
              </a:ext>
            </a:extLst>
          </p:cNvPr>
          <p:cNvSpPr txBox="1"/>
          <p:nvPr userDrawn="1"/>
        </p:nvSpPr>
        <p:spPr>
          <a:xfrm>
            <a:off x="3257032" y="3802182"/>
            <a:ext cx="2743200" cy="1384995"/>
          </a:xfrm>
          <a:prstGeom prst="rect">
            <a:avLst/>
          </a:prstGeom>
          <a:noFill/>
        </p:spPr>
        <p:txBody>
          <a:bodyPr wrap="square">
            <a:spAutoFit/>
          </a:bodyPr>
          <a:lstStyle/>
          <a:p>
            <a:pPr rtl="0">
              <a:spcBef>
                <a:spcPts val="0"/>
              </a:spcBef>
              <a:spcAft>
                <a:spcPts val="0"/>
              </a:spcAft>
            </a:pPr>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Letter Cards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Use when there is mention of Small/Large Letter Cards, a physical prop used extensively in the lower grade Foundational Skills decks. </a:t>
            </a:r>
            <a:endParaRPr lang="en-US" b="0">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a:extLst>
              <a:ext uri="{FF2B5EF4-FFF2-40B4-BE49-F238E27FC236}">
                <a16:creationId xmlns:a16="http://schemas.microsoft.com/office/drawing/2014/main" id="{7D5E8125-3207-0014-634C-C46574A39689}"/>
              </a:ext>
              <a:ext uri="{C183D7F6-B498-43B3-948B-1728B52AA6E4}">
                <adec:decorative xmlns:adec="http://schemas.microsoft.com/office/drawing/2017/decorative" val="1"/>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285532" y="1134879"/>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39200E5-A4E4-FC10-3FC1-7C8D36FE4B0C}"/>
              </a:ext>
            </a:extLst>
          </p:cNvPr>
          <p:cNvSpPr txBox="1"/>
          <p:nvPr userDrawn="1"/>
        </p:nvSpPr>
        <p:spPr>
          <a:xfrm>
            <a:off x="6285532" y="3775934"/>
            <a:ext cx="2743200" cy="1169551"/>
          </a:xfrm>
          <a:prstGeom prst="rect">
            <a:avLst/>
          </a:prstGeom>
          <a:noFill/>
        </p:spPr>
        <p:txBody>
          <a:bodyPr wrap="square">
            <a:spAutoFit/>
          </a:bodyPr>
          <a:lstStyle/>
          <a:p>
            <a:pPr rtl="0">
              <a:spcBef>
                <a:spcPts val="0"/>
              </a:spcBef>
              <a:spcAft>
                <a:spcPts val="0"/>
              </a:spcAft>
            </a:pPr>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Tricky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Use when there is mention of Tricky Words, a physical prop used extensively in the lower grade Foundational Skills decks. </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FCEA2E57-AF98-2C03-787B-AAA795CBCCB5}"/>
              </a:ext>
              <a:ext uri="{C183D7F6-B498-43B3-948B-1728B52AA6E4}">
                <adec:decorative xmlns:adec="http://schemas.microsoft.com/office/drawing/2017/decorative" val="1"/>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314032" y="1058982"/>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92D4A8F-35C4-D602-A10D-30AC61A59E89}"/>
              </a:ext>
            </a:extLst>
          </p:cNvPr>
          <p:cNvSpPr txBox="1"/>
          <p:nvPr userDrawn="1"/>
        </p:nvSpPr>
        <p:spPr>
          <a:xfrm>
            <a:off x="9314032" y="3729767"/>
            <a:ext cx="2743200" cy="1169551"/>
          </a:xfrm>
          <a:prstGeom prst="rect">
            <a:avLst/>
          </a:prstGeom>
          <a:noFill/>
        </p:spPr>
        <p:txBody>
          <a:bodyPr wrap="square">
            <a:spAutoFit/>
          </a:bodyPr>
          <a:lstStyle/>
          <a:p>
            <a:r>
              <a:rPr lang="en-US" sz="1400" b="1"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Wiggle - </a:t>
            </a:r>
            <a:r>
              <a:rPr lang="en-US" sz="1400" b="0" i="0" u="none" strike="noStrike">
                <a:solidFill>
                  <a:srgbClr val="002060"/>
                </a:solidFill>
                <a:effectLst/>
                <a:latin typeface="Open Sans" panose="020B0606030504020204" pitchFamily="34" charset="0"/>
                <a:ea typeface="Open Sans" panose="020B0606030504020204" pitchFamily="34" charset="0"/>
                <a:cs typeface="Open Sans" panose="020B0606030504020204" pitchFamily="34" charset="0"/>
              </a:rPr>
              <a:t>Use when there is mention of Wiggle Cards, a hand-held prop used extensively in the lower grade Foundational Skills decks.</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63114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9_Custom Layout" preserve="1" userDrawn="1">
  <p:cSld name="Color Codes">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10" name="Google Shape;14;p2">
            <a:extLst>
              <a:ext uri="{FF2B5EF4-FFF2-40B4-BE49-F238E27FC236}">
                <a16:creationId xmlns:a16="http://schemas.microsoft.com/office/drawing/2014/main" id="{39036C77-0077-B76C-A7C8-F4C4E35ADB45}"/>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rm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Color Codes</a:t>
            </a:r>
          </a:p>
        </p:txBody>
      </p:sp>
      <p:sp>
        <p:nvSpPr>
          <p:cNvPr id="11" name="TextBox 10">
            <a:extLst>
              <a:ext uri="{FF2B5EF4-FFF2-40B4-BE49-F238E27FC236}">
                <a16:creationId xmlns:a16="http://schemas.microsoft.com/office/drawing/2014/main" id="{BB3D5C32-7FDF-C6B0-AEF0-26AADFDC2B3D}"/>
              </a:ext>
            </a:extLst>
          </p:cNvPr>
          <p:cNvSpPr txBox="1"/>
          <p:nvPr userDrawn="1"/>
        </p:nvSpPr>
        <p:spPr>
          <a:xfrm>
            <a:off x="998444" y="4019363"/>
            <a:ext cx="4182728" cy="1938992"/>
          </a:xfrm>
          <a:prstGeom prst="rect">
            <a:avLst/>
          </a:prstGeom>
          <a:noFill/>
        </p:spPr>
        <p:txBody>
          <a:bodyPr wrap="square" rtlCol="0">
            <a:spAutoFit/>
          </a:bodyPr>
          <a:lstStyle/>
          <a:p>
            <a:pPr marL="457200" marR="0" indent="-457200" algn="l" rtl="0">
              <a:lnSpc>
                <a:spcPct val="100000"/>
              </a:lnSpc>
              <a:spcBef>
                <a:spcPts val="0"/>
              </a:spcBef>
              <a:spcAft>
                <a:spcPts val="0"/>
              </a:spcAft>
              <a:buClr>
                <a:srgbClr val="002060"/>
              </a:buClr>
              <a:buSzPct val="100000"/>
              <a:buFont typeface="Symbol" panose="05050102010706020507" pitchFamily="18" charset="2"/>
              <a:buChar char=""/>
            </a:pPr>
            <a:r>
              <a:rPr lang="sv-SE" sz="2000" b="1" i="0" u="none" strike="noStrike" cap="none">
                <a:solidFill>
                  <a:schemeClr val="accent6"/>
                </a:solidFill>
                <a:latin typeface="Open Sans" panose="020B0606030504020204" pitchFamily="34" charset="0"/>
                <a:ea typeface="Open Sans" panose="020B0606030504020204" pitchFamily="34" charset="0"/>
                <a:cs typeface="Open Sans" panose="020B0606030504020204" pitchFamily="34" charset="0"/>
                <a:sym typeface="Arial"/>
              </a:rPr>
              <a:t>Kindergarten</a:t>
            </a:r>
            <a:r>
              <a:rPr lang="sv-SE" sz="2000" b="0" i="0" u="none" strike="noStrike" cap="none">
                <a:solidFill>
                  <a:srgbClr val="002060"/>
                </a:solidFill>
                <a:latin typeface="Open Sans" panose="020B0606030504020204" pitchFamily="34" charset="0"/>
                <a:ea typeface="Open Sans" panose="020B0606030504020204" pitchFamily="34" charset="0"/>
                <a:cs typeface="Open Sans" panose="020B0606030504020204" pitchFamily="34" charset="0"/>
                <a:sym typeface="Arial"/>
              </a:rPr>
              <a:t>: #F05174</a:t>
            </a:r>
          </a:p>
          <a:p>
            <a:pPr marL="457200" marR="0" indent="-457200" algn="l" rtl="0">
              <a:lnSpc>
                <a:spcPct val="100000"/>
              </a:lnSpc>
              <a:spcBef>
                <a:spcPts val="0"/>
              </a:spcBef>
              <a:spcAft>
                <a:spcPts val="0"/>
              </a:spcAft>
              <a:buClr>
                <a:srgbClr val="002060"/>
              </a:buClr>
              <a:buSzPct val="100000"/>
              <a:buFont typeface="Symbol" panose="05050102010706020507" pitchFamily="18" charset="2"/>
              <a:buChar char=""/>
            </a:pPr>
            <a:r>
              <a:rPr lang="sv-SE" sz="2000" b="1" i="0" u="none" strike="noStrike" cap="none">
                <a:solidFill>
                  <a:schemeClr val="accent1"/>
                </a:solidFill>
                <a:latin typeface="Open Sans" panose="020B0606030504020204" pitchFamily="34" charset="0"/>
                <a:ea typeface="Open Sans" panose="020B0606030504020204" pitchFamily="34" charset="0"/>
                <a:cs typeface="Open Sans" panose="020B0606030504020204" pitchFamily="34" charset="0"/>
                <a:sym typeface="Arial"/>
              </a:rPr>
              <a:t>Grade 1</a:t>
            </a:r>
            <a:r>
              <a:rPr lang="sv-SE" sz="2000" b="0" i="0" u="none" strike="noStrike" cap="none">
                <a:solidFill>
                  <a:srgbClr val="002060"/>
                </a:solidFill>
                <a:latin typeface="Open Sans" panose="020B0606030504020204" pitchFamily="34" charset="0"/>
                <a:ea typeface="Open Sans" panose="020B0606030504020204" pitchFamily="34" charset="0"/>
                <a:cs typeface="Open Sans" panose="020B0606030504020204" pitchFamily="34" charset="0"/>
                <a:sym typeface="Arial"/>
              </a:rPr>
              <a:t>: #35BDB4</a:t>
            </a:r>
          </a:p>
          <a:p>
            <a:pPr marL="457200" marR="0" indent="-457200" algn="l" rtl="0">
              <a:lnSpc>
                <a:spcPct val="100000"/>
              </a:lnSpc>
              <a:spcBef>
                <a:spcPts val="0"/>
              </a:spcBef>
              <a:spcAft>
                <a:spcPts val="0"/>
              </a:spcAft>
              <a:buClr>
                <a:srgbClr val="002060"/>
              </a:buClr>
              <a:buSzPct val="100000"/>
              <a:buFont typeface="Symbol" panose="05050102010706020507" pitchFamily="18" charset="2"/>
              <a:buChar char=""/>
            </a:pPr>
            <a:r>
              <a:rPr lang="sv-SE" sz="2000" b="1" i="0" u="none" strike="noStrike" cap="none">
                <a:solidFill>
                  <a:schemeClr val="accent2"/>
                </a:solidFill>
                <a:latin typeface="Open Sans" panose="020B0606030504020204" pitchFamily="34" charset="0"/>
                <a:ea typeface="Open Sans" panose="020B0606030504020204" pitchFamily="34" charset="0"/>
                <a:cs typeface="Open Sans" panose="020B0606030504020204" pitchFamily="34" charset="0"/>
                <a:sym typeface="Arial"/>
              </a:rPr>
              <a:t>Grade 2</a:t>
            </a:r>
            <a:r>
              <a:rPr lang="sv-SE" sz="2000" b="0" i="0" u="none" strike="noStrike" cap="none">
                <a:solidFill>
                  <a:srgbClr val="002060"/>
                </a:solidFill>
                <a:latin typeface="Open Sans" panose="020B0606030504020204" pitchFamily="34" charset="0"/>
                <a:ea typeface="Open Sans" panose="020B0606030504020204" pitchFamily="34" charset="0"/>
                <a:cs typeface="Open Sans" panose="020B0606030504020204" pitchFamily="34" charset="0"/>
                <a:sym typeface="Arial"/>
              </a:rPr>
              <a:t>: #F47D52</a:t>
            </a:r>
          </a:p>
          <a:p>
            <a:pPr marL="457200" marR="0" indent="-457200" algn="l" rtl="0">
              <a:lnSpc>
                <a:spcPct val="100000"/>
              </a:lnSpc>
              <a:spcBef>
                <a:spcPts val="0"/>
              </a:spcBef>
              <a:spcAft>
                <a:spcPts val="0"/>
              </a:spcAft>
              <a:buClr>
                <a:srgbClr val="002060"/>
              </a:buClr>
              <a:buSzPct val="100000"/>
              <a:buFont typeface="Symbol" panose="05050102010706020507" pitchFamily="18" charset="2"/>
              <a:buChar char=""/>
            </a:pPr>
            <a:r>
              <a:rPr lang="sv-SE" sz="2000" b="1" i="0" u="none" strike="noStrike" cap="none">
                <a:solidFill>
                  <a:schemeClr val="accent3"/>
                </a:solidFill>
                <a:latin typeface="Open Sans" panose="020B0606030504020204" pitchFamily="34" charset="0"/>
                <a:ea typeface="Open Sans" panose="020B0606030504020204" pitchFamily="34" charset="0"/>
                <a:cs typeface="Open Sans" panose="020B0606030504020204" pitchFamily="34" charset="0"/>
                <a:sym typeface="Arial"/>
              </a:rPr>
              <a:t>Grade 3</a:t>
            </a:r>
            <a:r>
              <a:rPr lang="sv-SE" sz="2000" b="0" i="0" u="none" strike="noStrike" cap="none">
                <a:solidFill>
                  <a:srgbClr val="002060"/>
                </a:solidFill>
                <a:latin typeface="Open Sans" panose="020B0606030504020204" pitchFamily="34" charset="0"/>
                <a:ea typeface="Open Sans" panose="020B0606030504020204" pitchFamily="34" charset="0"/>
                <a:cs typeface="Open Sans" panose="020B0606030504020204" pitchFamily="34" charset="0"/>
                <a:sym typeface="Arial"/>
              </a:rPr>
              <a:t>: #41B653</a:t>
            </a:r>
          </a:p>
          <a:p>
            <a:pPr marL="457200" marR="0" indent="-457200" algn="l" rtl="0">
              <a:lnSpc>
                <a:spcPct val="100000"/>
              </a:lnSpc>
              <a:spcBef>
                <a:spcPts val="0"/>
              </a:spcBef>
              <a:spcAft>
                <a:spcPts val="0"/>
              </a:spcAft>
              <a:buClr>
                <a:srgbClr val="002060"/>
              </a:buClr>
              <a:buSzPct val="100000"/>
              <a:buFont typeface="Symbol" panose="05050102010706020507" pitchFamily="18" charset="2"/>
              <a:buChar char=""/>
            </a:pPr>
            <a:r>
              <a:rPr lang="sv-SE" sz="2000" b="1" i="0" u="none" strike="noStrike" cap="none">
                <a:solidFill>
                  <a:schemeClr val="accent4"/>
                </a:solidFill>
                <a:latin typeface="Open Sans" panose="020B0606030504020204" pitchFamily="34" charset="0"/>
                <a:ea typeface="Open Sans" panose="020B0606030504020204" pitchFamily="34" charset="0"/>
                <a:cs typeface="Open Sans" panose="020B0606030504020204" pitchFamily="34" charset="0"/>
                <a:sym typeface="Arial"/>
              </a:rPr>
              <a:t>Grade 4</a:t>
            </a:r>
            <a:r>
              <a:rPr lang="sv-SE" sz="2000" b="0" i="0" u="none" strike="noStrike" cap="none">
                <a:solidFill>
                  <a:srgbClr val="002060"/>
                </a:solidFill>
                <a:latin typeface="Open Sans" panose="020B0606030504020204" pitchFamily="34" charset="0"/>
                <a:ea typeface="Open Sans" panose="020B0606030504020204" pitchFamily="34" charset="0"/>
                <a:cs typeface="Open Sans" panose="020B0606030504020204" pitchFamily="34" charset="0"/>
                <a:sym typeface="Arial"/>
              </a:rPr>
              <a:t>: #FCC616</a:t>
            </a:r>
          </a:p>
          <a:p>
            <a:pPr marL="457200" marR="0" indent="-457200" algn="l" rtl="0">
              <a:lnSpc>
                <a:spcPct val="100000"/>
              </a:lnSpc>
              <a:spcBef>
                <a:spcPts val="0"/>
              </a:spcBef>
              <a:spcAft>
                <a:spcPts val="0"/>
              </a:spcAft>
              <a:buClr>
                <a:srgbClr val="002060"/>
              </a:buClr>
              <a:buSzPct val="100000"/>
              <a:buFont typeface="Symbol" panose="05050102010706020507" pitchFamily="18" charset="2"/>
              <a:buChar char=""/>
            </a:pPr>
            <a:r>
              <a:rPr lang="sv-SE" sz="2000" b="1" i="0" u="none" strike="noStrike" cap="none">
                <a:solidFill>
                  <a:schemeClr val="accent5"/>
                </a:solidFill>
                <a:latin typeface="Open Sans" panose="020B0606030504020204" pitchFamily="34" charset="0"/>
                <a:ea typeface="Open Sans" panose="020B0606030504020204" pitchFamily="34" charset="0"/>
                <a:cs typeface="Open Sans" panose="020B0606030504020204" pitchFamily="34" charset="0"/>
                <a:sym typeface="Arial"/>
              </a:rPr>
              <a:t>Grade 5</a:t>
            </a:r>
            <a:r>
              <a:rPr lang="sv-SE" sz="2000" b="0" i="0" u="none" strike="noStrike" cap="none">
                <a:solidFill>
                  <a:srgbClr val="002060"/>
                </a:solidFill>
                <a:latin typeface="Open Sans" panose="020B0606030504020204" pitchFamily="34" charset="0"/>
                <a:ea typeface="Open Sans" panose="020B0606030504020204" pitchFamily="34" charset="0"/>
                <a:cs typeface="Open Sans" panose="020B0606030504020204" pitchFamily="34" charset="0"/>
                <a:sym typeface="Arial"/>
              </a:rPr>
              <a:t>: #B75BA3</a:t>
            </a:r>
          </a:p>
        </p:txBody>
      </p:sp>
      <p:pic>
        <p:nvPicPr>
          <p:cNvPr id="12" name="Picture 11">
            <a:extLst>
              <a:ext uri="{FF2B5EF4-FFF2-40B4-BE49-F238E27FC236}">
                <a16:creationId xmlns:a16="http://schemas.microsoft.com/office/drawing/2014/main" id="{26B53919-FC01-012C-53AD-4E360AEDC539}"/>
              </a:ext>
            </a:extLst>
          </p:cNvPr>
          <p:cNvPicPr>
            <a:picLocks noChangeAspect="1"/>
          </p:cNvPicPr>
          <p:nvPr userDrawn="1"/>
        </p:nvPicPr>
        <p:blipFill>
          <a:blip r:embed="rId3"/>
          <a:stretch>
            <a:fillRect/>
          </a:stretch>
        </p:blipFill>
        <p:spPr>
          <a:xfrm>
            <a:off x="5374914" y="4019363"/>
            <a:ext cx="5372850" cy="1476581"/>
          </a:xfrm>
          <a:prstGeom prst="rect">
            <a:avLst/>
          </a:prstGeom>
          <a:ln w="19050">
            <a:solidFill>
              <a:schemeClr val="tx1"/>
            </a:solidFill>
          </a:ln>
        </p:spPr>
      </p:pic>
      <p:sp>
        <p:nvSpPr>
          <p:cNvPr id="14" name="TextBox 13">
            <a:extLst>
              <a:ext uri="{FF2B5EF4-FFF2-40B4-BE49-F238E27FC236}">
                <a16:creationId xmlns:a16="http://schemas.microsoft.com/office/drawing/2014/main" id="{6D21E9E4-A06C-E7CB-F956-781EE14AABBB}"/>
              </a:ext>
            </a:extLst>
          </p:cNvPr>
          <p:cNvSpPr txBox="1"/>
          <p:nvPr userDrawn="1"/>
        </p:nvSpPr>
        <p:spPr>
          <a:xfrm>
            <a:off x="998444" y="1870491"/>
            <a:ext cx="10431556" cy="1938992"/>
          </a:xfrm>
          <a:prstGeom prst="rect">
            <a:avLst/>
          </a:prstGeom>
          <a:noFill/>
        </p:spPr>
        <p:txBody>
          <a:bodyPr wrap="square">
            <a:spAutoFit/>
          </a:bodyPr>
          <a:lstStyle/>
          <a:p>
            <a:pPr marL="342900" indent="-342900">
              <a:buClr>
                <a:srgbClr val="002060"/>
              </a:buClr>
              <a:buFont typeface="+mj-lt"/>
              <a:buAutoNum type="arabicPeriod"/>
            </a:pPr>
            <a:r>
              <a:rPr lang="en-US" sz="2000" b="0" i="0" u="none" strike="noStrike" cap="none">
                <a:solidFill>
                  <a:srgbClr val="002060"/>
                </a:solidFill>
                <a:latin typeface="Open Sans" panose="020B0606030504020204" pitchFamily="34" charset="0"/>
                <a:ea typeface="Open Sans" panose="020B0606030504020204" pitchFamily="34" charset="0"/>
                <a:cs typeface="Open Sans" panose="020B0606030504020204" pitchFamily="34" charset="0"/>
                <a:sym typeface="Arial"/>
              </a:rPr>
              <a:t>Go to Slide 1 of the Master Slides. </a:t>
            </a:r>
          </a:p>
          <a:p>
            <a:pPr marL="342900" indent="-342900">
              <a:buClr>
                <a:srgbClr val="002060"/>
              </a:buClr>
              <a:buFont typeface="+mj-lt"/>
              <a:buAutoNum type="arabicPeriod"/>
            </a:pPr>
            <a:r>
              <a:rPr lang="en-US" sz="2000" b="0" i="0" u="none" strike="noStrike" cap="none">
                <a:solidFill>
                  <a:srgbClr val="002060"/>
                </a:solidFill>
                <a:latin typeface="Open Sans" panose="020B0606030504020204" pitchFamily="34" charset="0"/>
                <a:ea typeface="Open Sans" panose="020B0606030504020204" pitchFamily="34" charset="0"/>
                <a:cs typeface="Open Sans" panose="020B0606030504020204" pitchFamily="34" charset="0"/>
                <a:sym typeface="Arial"/>
              </a:rPr>
              <a:t>Click on the purple line. </a:t>
            </a:r>
          </a:p>
          <a:p>
            <a:pPr marL="342900" indent="-342900">
              <a:buClr>
                <a:srgbClr val="002060"/>
              </a:buClr>
              <a:buFont typeface="+mj-lt"/>
              <a:buAutoNum type="arabicPeriod"/>
            </a:pPr>
            <a:r>
              <a:rPr lang="en-US" sz="2000" b="0" i="0" u="none" strike="noStrike" cap="none">
                <a:solidFill>
                  <a:srgbClr val="002060"/>
                </a:solidFill>
                <a:latin typeface="Open Sans" panose="020B0606030504020204" pitchFamily="34" charset="0"/>
                <a:ea typeface="Open Sans" panose="020B0606030504020204" pitchFamily="34" charset="0"/>
                <a:cs typeface="Open Sans" panose="020B0606030504020204" pitchFamily="34" charset="0"/>
                <a:sym typeface="Arial"/>
              </a:rPr>
              <a:t>Click Shape Format to edit the Line colors. The theme colors are programmed to match the grade colors you need. </a:t>
            </a:r>
          </a:p>
          <a:p>
            <a:pPr marL="342900" indent="-342900">
              <a:buClr>
                <a:srgbClr val="002060"/>
              </a:buClr>
              <a:buFont typeface="+mj-lt"/>
              <a:buAutoNum type="arabicPeriod"/>
            </a:pPr>
            <a:r>
              <a:rPr lang="en-US" sz="2000" b="0" i="0" u="none" strike="noStrike" cap="none">
                <a:solidFill>
                  <a:srgbClr val="002060"/>
                </a:solidFill>
                <a:latin typeface="Open Sans" panose="020B0606030504020204" pitchFamily="34" charset="0"/>
                <a:ea typeface="Open Sans" panose="020B0606030504020204" pitchFamily="34" charset="0"/>
                <a:cs typeface="Open Sans" panose="020B0606030504020204" pitchFamily="34" charset="0"/>
                <a:sym typeface="Arial"/>
              </a:rPr>
              <a:t>Click on the color corresponding to the deck’s grade level. The Grade Colors are labeled in the image below. </a:t>
            </a:r>
          </a:p>
        </p:txBody>
      </p:sp>
      <p:sp>
        <p:nvSpPr>
          <p:cNvPr id="4" name="TextBox 3">
            <a:extLst>
              <a:ext uri="{FF2B5EF4-FFF2-40B4-BE49-F238E27FC236}">
                <a16:creationId xmlns:a16="http://schemas.microsoft.com/office/drawing/2014/main" id="{9813A8C3-6E62-04E4-0879-A6F698ABB661}"/>
              </a:ext>
            </a:extLst>
          </p:cNvPr>
          <p:cNvSpPr txBox="1"/>
          <p:nvPr userDrawn="1"/>
        </p:nvSpPr>
        <p:spPr>
          <a:xfrm>
            <a:off x="721960" y="1470381"/>
            <a:ext cx="10984523" cy="400110"/>
          </a:xfrm>
          <a:prstGeom prst="rect">
            <a:avLst/>
          </a:prstGeom>
          <a:noFill/>
        </p:spPr>
        <p:txBody>
          <a:bodyPr wrap="square">
            <a:spAutoFit/>
          </a:bodyPr>
          <a:lstStyle/>
          <a:p>
            <a:r>
              <a:rPr lang="en-US" sz="2000">
                <a:solidFill>
                  <a:schemeClr val="tx1"/>
                </a:solidFill>
                <a:latin typeface="+mn-lt"/>
                <a:ea typeface="Open Sans" panose="020B0606030504020204" pitchFamily="34" charset="0"/>
                <a:cs typeface="Open Sans" panose="020B0606030504020204" pitchFamily="34" charset="0"/>
              </a:rPr>
              <a:t>To edit the colored line above to match the appropriate grade color for your deck: </a:t>
            </a:r>
          </a:p>
        </p:txBody>
      </p:sp>
    </p:spTree>
    <p:extLst>
      <p:ext uri="{BB962C8B-B14F-4D97-AF65-F5344CB8AC3E}">
        <p14:creationId xmlns:p14="http://schemas.microsoft.com/office/powerpoint/2010/main" val="2328944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_Custom Layout" preserve="1" userDrawn="1">
  <p:cSld name="Kinder Front Cover">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3" name="Google Shape;80;p17">
            <a:extLst>
              <a:ext uri="{FF2B5EF4-FFF2-40B4-BE49-F238E27FC236}">
                <a16:creationId xmlns:a16="http://schemas.microsoft.com/office/drawing/2014/main" id="{27E92F23-1254-D53B-87C3-388668F0D70E}"/>
              </a:ext>
            </a:extLst>
          </p:cNvPr>
          <p:cNvSpPr txBox="1">
            <a:spLocks noGrp="1"/>
          </p:cNvSpPr>
          <p:nvPr>
            <p:ph type="body" idx="2" hasCustomPrompt="1"/>
          </p:nvPr>
        </p:nvSpPr>
        <p:spPr>
          <a:xfrm>
            <a:off x="2999702" y="5910912"/>
            <a:ext cx="9099933" cy="525600"/>
          </a:xfrm>
          <a:prstGeom prst="rect">
            <a:avLst/>
          </a:prstGeom>
          <a:noFill/>
          <a:ln>
            <a:noFill/>
          </a:ln>
        </p:spPr>
        <p:txBody>
          <a:bodyPr spcFirstLastPara="1" wrap="square" lIns="0" tIns="121900" rIns="121900" bIns="121900" anchor="t" anchorCtr="0">
            <a:noAutofit/>
          </a:bodyPr>
          <a:lstStyle>
            <a:lvl1pPr marL="0" lvl="0" indent="0" algn="l" rtl="0">
              <a:lnSpc>
                <a:spcPct val="115000"/>
              </a:lnSpc>
              <a:spcBef>
                <a:spcPts val="0"/>
              </a:spcBef>
              <a:spcAft>
                <a:spcPts val="0"/>
              </a:spcAft>
              <a:buSzPts val="2400"/>
              <a:buNone/>
              <a:defRPr sz="2000" b="1">
                <a:solidFill>
                  <a:srgbClr val="002060"/>
                </a:solidFill>
                <a:latin typeface="Open Sans"/>
                <a:ea typeface="Open Sans"/>
                <a:cs typeface="Open Sans"/>
                <a:sym typeface="Symbol" panose="05050102010706020507" pitchFamily="18" charset="2"/>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r>
              <a:rPr lang="en-US" dirty="0"/>
              <a:t>GRADE K UNIT #  </a:t>
            </a:r>
            <a:r>
              <a:rPr lang="en-US" sz="2000" b="0" dirty="0">
                <a:latin typeface="Open Sans" panose="020B0606030504020204" pitchFamily="34" charset="0"/>
                <a:ea typeface="Open Sans" panose="020B0606030504020204" pitchFamily="34" charset="0"/>
                <a:cs typeface="Open Sans" panose="020B0606030504020204" pitchFamily="34" charset="0"/>
              </a:rPr>
              <a:t>Lesson #: Title</a:t>
            </a:r>
            <a:endParaRPr dirty="0"/>
          </a:p>
        </p:txBody>
      </p:sp>
      <p:sp>
        <p:nvSpPr>
          <p:cNvPr id="5" name="Title 3">
            <a:extLst>
              <a:ext uri="{FF2B5EF4-FFF2-40B4-BE49-F238E27FC236}">
                <a16:creationId xmlns:a16="http://schemas.microsoft.com/office/drawing/2014/main" id="{DAA05DB0-0B48-B66C-D9F8-63FA94C4A09A}"/>
              </a:ext>
            </a:extLst>
          </p:cNvPr>
          <p:cNvSpPr>
            <a:spLocks noGrp="1"/>
          </p:cNvSpPr>
          <p:nvPr>
            <p:ph type="title"/>
          </p:nvPr>
        </p:nvSpPr>
        <p:spPr>
          <a:xfrm>
            <a:off x="3813048" y="1188720"/>
            <a:ext cx="7956600" cy="1433400"/>
          </a:xfrm>
          <a:prstGeom prst="rect">
            <a:avLst/>
          </a:prstGeom>
        </p:spPr>
        <p:txBody>
          <a:bodyPr lIns="118872" tIns="118872" rIns="118872" bIns="118872" anchor="ctr"/>
          <a:lstStyle>
            <a:lvl1pPr algn="r">
              <a:defRPr b="1">
                <a:solidFill>
                  <a:srgbClr val="222C64"/>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a:t>
            </a:r>
          </a:p>
        </p:txBody>
      </p:sp>
    </p:spTree>
    <p:extLst>
      <p:ext uri="{BB962C8B-B14F-4D97-AF65-F5344CB8AC3E}">
        <p14:creationId xmlns:p14="http://schemas.microsoft.com/office/powerpoint/2010/main" val="48417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9_Custom Layout" preserve="1" userDrawn="1">
  <p:cSld name="Kinder Back Cover">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2" name="Text Placeholder 2">
            <a:extLst>
              <a:ext uri="{FF2B5EF4-FFF2-40B4-BE49-F238E27FC236}">
                <a16:creationId xmlns:a16="http://schemas.microsoft.com/office/drawing/2014/main" id="{43F8C786-80D7-2218-B2E8-0D1CC13793C8}"/>
              </a:ext>
            </a:extLst>
          </p:cNvPr>
          <p:cNvSpPr>
            <a:spLocks noGrp="1"/>
          </p:cNvSpPr>
          <p:nvPr>
            <p:ph type="body" sz="quarter" idx="10" hasCustomPrompt="1"/>
          </p:nvPr>
        </p:nvSpPr>
        <p:spPr>
          <a:xfrm>
            <a:off x="8295588" y="5882325"/>
            <a:ext cx="3431372" cy="415288"/>
          </a:xfrm>
          <a:prstGeom prst="rect">
            <a:avLst/>
          </a:prstGeom>
        </p:spPr>
        <p:txBody>
          <a:bodyPr lIns="0" rIns="0" anchor="ctr"/>
          <a:lstStyle>
            <a:lvl1pPr marL="0" indent="0" algn="ctr">
              <a:buNone/>
              <a:defRPr sz="1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UNIQUE ID</a:t>
            </a:r>
          </a:p>
        </p:txBody>
      </p:sp>
      <p:sp>
        <p:nvSpPr>
          <p:cNvPr id="5" name="Title 1">
            <a:extLst>
              <a:ext uri="{FF2B5EF4-FFF2-40B4-BE49-F238E27FC236}">
                <a16:creationId xmlns:a16="http://schemas.microsoft.com/office/drawing/2014/main" id="{E4177DAF-274B-C025-79FC-F856AA912C1F}"/>
              </a:ext>
            </a:extLst>
          </p:cNvPr>
          <p:cNvSpPr>
            <a:spLocks noGrp="1"/>
          </p:cNvSpPr>
          <p:nvPr>
            <p:ph type="title" hasCustomPrompt="1"/>
          </p:nvPr>
        </p:nvSpPr>
        <p:spPr>
          <a:xfrm>
            <a:off x="8529145" y="76200"/>
            <a:ext cx="3586655" cy="857451"/>
          </a:xfrm>
          <a:prstGeom prst="rect">
            <a:avLst/>
          </a:prstGeom>
        </p:spPr>
        <p:txBody>
          <a:bodyPr/>
          <a:lstStyle>
            <a:lvl1pPr algn="r">
              <a:defRPr>
                <a:solidFill>
                  <a:srgbClr val="242E63"/>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Back Cover</a:t>
            </a:r>
          </a:p>
        </p:txBody>
      </p:sp>
    </p:spTree>
    <p:extLst>
      <p:ext uri="{BB962C8B-B14F-4D97-AF65-F5344CB8AC3E}">
        <p14:creationId xmlns:p14="http://schemas.microsoft.com/office/powerpoint/2010/main" val="3182667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_Custom Layout" preserve="1" userDrawn="1">
  <p:cSld name="Grade 1 Front Cover">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4" name="Google Shape;80;p17">
            <a:extLst>
              <a:ext uri="{FF2B5EF4-FFF2-40B4-BE49-F238E27FC236}">
                <a16:creationId xmlns:a16="http://schemas.microsoft.com/office/drawing/2014/main" id="{E3BDE695-8E43-9E6D-9865-7BB85F6BAFF3}"/>
              </a:ext>
            </a:extLst>
          </p:cNvPr>
          <p:cNvSpPr txBox="1">
            <a:spLocks noGrp="1"/>
          </p:cNvSpPr>
          <p:nvPr>
            <p:ph type="body" idx="2" hasCustomPrompt="1"/>
          </p:nvPr>
        </p:nvSpPr>
        <p:spPr>
          <a:xfrm>
            <a:off x="2990909" y="5910912"/>
            <a:ext cx="9099933" cy="525600"/>
          </a:xfrm>
          <a:prstGeom prst="rect">
            <a:avLst/>
          </a:prstGeom>
          <a:noFill/>
          <a:ln>
            <a:noFill/>
          </a:ln>
        </p:spPr>
        <p:txBody>
          <a:bodyPr spcFirstLastPara="1" wrap="square" lIns="0" tIns="121900" rIns="121900" bIns="121900" anchor="t" anchorCtr="0">
            <a:noAutofit/>
          </a:bodyPr>
          <a:lstStyle>
            <a:lvl1pPr marL="0" lvl="0" indent="0" algn="l" rtl="0">
              <a:lnSpc>
                <a:spcPct val="115000"/>
              </a:lnSpc>
              <a:spcBef>
                <a:spcPts val="0"/>
              </a:spcBef>
              <a:spcAft>
                <a:spcPts val="0"/>
              </a:spcAft>
              <a:buSzPts val="2400"/>
              <a:buNone/>
              <a:defRPr sz="2000" b="1">
                <a:solidFill>
                  <a:srgbClr val="002060"/>
                </a:solidFill>
                <a:latin typeface="Open Sans"/>
                <a:ea typeface="Open Sans"/>
                <a:cs typeface="Open Sans"/>
                <a:sym typeface="Symbol" panose="05050102010706020507" pitchFamily="18" charset="2"/>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r>
              <a:rPr lang="en-US" dirty="0"/>
              <a:t>GRADE 1 UNIT #  </a:t>
            </a:r>
            <a:r>
              <a:rPr lang="en-US" sz="2000" b="0" dirty="0">
                <a:latin typeface="Open Sans" panose="020B0606030504020204" pitchFamily="34" charset="0"/>
                <a:ea typeface="Open Sans" panose="020B0606030504020204" pitchFamily="34" charset="0"/>
                <a:cs typeface="Open Sans" panose="020B0606030504020204" pitchFamily="34" charset="0"/>
              </a:rPr>
              <a:t>Lesson #: Title</a:t>
            </a:r>
            <a:endParaRPr dirty="0"/>
          </a:p>
        </p:txBody>
      </p:sp>
      <p:sp>
        <p:nvSpPr>
          <p:cNvPr id="5" name="Title 3">
            <a:extLst>
              <a:ext uri="{FF2B5EF4-FFF2-40B4-BE49-F238E27FC236}">
                <a16:creationId xmlns:a16="http://schemas.microsoft.com/office/drawing/2014/main" id="{2BBE26AA-7744-8F0E-2FD5-C0428A6CDD60}"/>
              </a:ext>
            </a:extLst>
          </p:cNvPr>
          <p:cNvSpPr>
            <a:spLocks noGrp="1"/>
          </p:cNvSpPr>
          <p:nvPr>
            <p:ph type="title"/>
          </p:nvPr>
        </p:nvSpPr>
        <p:spPr>
          <a:xfrm>
            <a:off x="3813048" y="1188720"/>
            <a:ext cx="7956600" cy="1433400"/>
          </a:xfrm>
          <a:prstGeom prst="rect">
            <a:avLst/>
          </a:prstGeom>
        </p:spPr>
        <p:txBody>
          <a:bodyPr lIns="118872" tIns="118872" rIns="118872" bIns="118872" anchor="ctr"/>
          <a:lstStyle>
            <a:lvl1pPr algn="r">
              <a:defRPr b="1">
                <a:solidFill>
                  <a:srgbClr val="222C64"/>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a:t>
            </a:r>
          </a:p>
        </p:txBody>
      </p:sp>
    </p:spTree>
    <p:extLst>
      <p:ext uri="{BB962C8B-B14F-4D97-AF65-F5344CB8AC3E}">
        <p14:creationId xmlns:p14="http://schemas.microsoft.com/office/powerpoint/2010/main" val="1337688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9_Custom Layout" preserve="1" userDrawn="1">
  <p:cSld name="Grade 1 Back Cover">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2" name="Text Placeholder 2">
            <a:extLst>
              <a:ext uri="{FF2B5EF4-FFF2-40B4-BE49-F238E27FC236}">
                <a16:creationId xmlns:a16="http://schemas.microsoft.com/office/drawing/2014/main" id="{46D1E6CD-9AD2-BD44-8827-CA68AF75B6B8}"/>
              </a:ext>
            </a:extLst>
          </p:cNvPr>
          <p:cNvSpPr>
            <a:spLocks noGrp="1"/>
          </p:cNvSpPr>
          <p:nvPr>
            <p:ph type="body" sz="quarter" idx="10" hasCustomPrompt="1"/>
          </p:nvPr>
        </p:nvSpPr>
        <p:spPr>
          <a:xfrm>
            <a:off x="8295588" y="5882325"/>
            <a:ext cx="3431372" cy="415288"/>
          </a:xfrm>
          <a:prstGeom prst="rect">
            <a:avLst/>
          </a:prstGeom>
        </p:spPr>
        <p:txBody>
          <a:bodyPr lIns="0" rIns="0" anchor="ctr"/>
          <a:lstStyle>
            <a:lvl1pPr marL="0" indent="0" algn="ctr">
              <a:buNone/>
              <a:defRPr sz="1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UNIQUE ID</a:t>
            </a:r>
          </a:p>
        </p:txBody>
      </p:sp>
      <p:sp>
        <p:nvSpPr>
          <p:cNvPr id="5" name="Title 1">
            <a:extLst>
              <a:ext uri="{FF2B5EF4-FFF2-40B4-BE49-F238E27FC236}">
                <a16:creationId xmlns:a16="http://schemas.microsoft.com/office/drawing/2014/main" id="{BE5A55A8-E696-BB42-5DFE-C6002887877E}"/>
              </a:ext>
            </a:extLst>
          </p:cNvPr>
          <p:cNvSpPr>
            <a:spLocks noGrp="1"/>
          </p:cNvSpPr>
          <p:nvPr>
            <p:ph type="title" hasCustomPrompt="1"/>
          </p:nvPr>
        </p:nvSpPr>
        <p:spPr>
          <a:xfrm>
            <a:off x="8174421" y="76200"/>
            <a:ext cx="3941379" cy="857451"/>
          </a:xfrm>
          <a:prstGeom prst="rect">
            <a:avLst/>
          </a:prstGeom>
        </p:spPr>
        <p:txBody>
          <a:bodyPr/>
          <a:lstStyle>
            <a:lvl1pPr algn="r">
              <a:defRPr>
                <a:solidFill>
                  <a:srgbClr val="242E63"/>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Back Cover</a:t>
            </a:r>
          </a:p>
        </p:txBody>
      </p:sp>
    </p:spTree>
    <p:extLst>
      <p:ext uri="{BB962C8B-B14F-4D97-AF65-F5344CB8AC3E}">
        <p14:creationId xmlns:p14="http://schemas.microsoft.com/office/powerpoint/2010/main" val="20130252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_Custom Layout" preserve="1" userDrawn="1">
  <p:cSld name="Grade 2 Front Cover">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4" name="Google Shape;80;p17">
            <a:extLst>
              <a:ext uri="{FF2B5EF4-FFF2-40B4-BE49-F238E27FC236}">
                <a16:creationId xmlns:a16="http://schemas.microsoft.com/office/drawing/2014/main" id="{103A6625-0219-8033-E183-DA3AA0CB06E9}"/>
              </a:ext>
            </a:extLst>
          </p:cNvPr>
          <p:cNvSpPr txBox="1">
            <a:spLocks noGrp="1"/>
          </p:cNvSpPr>
          <p:nvPr>
            <p:ph type="body" idx="2" hasCustomPrompt="1"/>
          </p:nvPr>
        </p:nvSpPr>
        <p:spPr>
          <a:xfrm>
            <a:off x="2990909" y="5910912"/>
            <a:ext cx="9099933" cy="525600"/>
          </a:xfrm>
          <a:prstGeom prst="rect">
            <a:avLst/>
          </a:prstGeom>
          <a:noFill/>
          <a:ln>
            <a:noFill/>
          </a:ln>
        </p:spPr>
        <p:txBody>
          <a:bodyPr spcFirstLastPara="1" wrap="square" lIns="0" tIns="121900" rIns="121900" bIns="121900" anchor="t" anchorCtr="0">
            <a:noAutofit/>
          </a:bodyPr>
          <a:lstStyle>
            <a:lvl1pPr marL="0" lvl="0" indent="0" algn="l" rtl="0">
              <a:lnSpc>
                <a:spcPct val="115000"/>
              </a:lnSpc>
              <a:spcBef>
                <a:spcPts val="0"/>
              </a:spcBef>
              <a:spcAft>
                <a:spcPts val="0"/>
              </a:spcAft>
              <a:buSzPts val="2400"/>
              <a:buNone/>
              <a:defRPr sz="2000" b="1">
                <a:solidFill>
                  <a:srgbClr val="002060"/>
                </a:solidFill>
                <a:latin typeface="Open Sans"/>
                <a:ea typeface="Open Sans"/>
                <a:cs typeface="Open Sans"/>
                <a:sym typeface="Symbol" panose="05050102010706020507" pitchFamily="18" charset="2"/>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r>
              <a:rPr lang="en-US" dirty="0"/>
              <a:t>GRADE 2 UNIT #  </a:t>
            </a:r>
            <a:r>
              <a:rPr lang="en-US" sz="2000" b="0" dirty="0">
                <a:latin typeface="Open Sans" panose="020B0606030504020204" pitchFamily="34" charset="0"/>
                <a:ea typeface="Open Sans" panose="020B0606030504020204" pitchFamily="34" charset="0"/>
                <a:cs typeface="Open Sans" panose="020B0606030504020204" pitchFamily="34" charset="0"/>
              </a:rPr>
              <a:t>Lesson #: Title</a:t>
            </a:r>
            <a:endParaRPr dirty="0"/>
          </a:p>
        </p:txBody>
      </p:sp>
      <p:sp>
        <p:nvSpPr>
          <p:cNvPr id="5" name="Title 3">
            <a:extLst>
              <a:ext uri="{FF2B5EF4-FFF2-40B4-BE49-F238E27FC236}">
                <a16:creationId xmlns:a16="http://schemas.microsoft.com/office/drawing/2014/main" id="{9187DA6B-CED6-7CE3-0AC2-56945821908B}"/>
              </a:ext>
            </a:extLst>
          </p:cNvPr>
          <p:cNvSpPr>
            <a:spLocks noGrp="1"/>
          </p:cNvSpPr>
          <p:nvPr>
            <p:ph type="title"/>
          </p:nvPr>
        </p:nvSpPr>
        <p:spPr>
          <a:xfrm>
            <a:off x="3813048" y="1188720"/>
            <a:ext cx="7956600" cy="1433400"/>
          </a:xfrm>
          <a:prstGeom prst="rect">
            <a:avLst/>
          </a:prstGeom>
        </p:spPr>
        <p:txBody>
          <a:bodyPr lIns="118872" tIns="118872" rIns="118872" bIns="118872" anchor="ctr"/>
          <a:lstStyle>
            <a:lvl1pPr algn="r">
              <a:defRPr b="1">
                <a:solidFill>
                  <a:srgbClr val="222C64"/>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a:t>
            </a:r>
          </a:p>
        </p:txBody>
      </p:sp>
    </p:spTree>
    <p:extLst>
      <p:ext uri="{BB962C8B-B14F-4D97-AF65-F5344CB8AC3E}">
        <p14:creationId xmlns:p14="http://schemas.microsoft.com/office/powerpoint/2010/main" val="2887862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9_Custom Layout" preserve="1" userDrawn="1">
  <p:cSld name="Grade 2 Back Cover">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2" name="Text Placeholder 2">
            <a:extLst>
              <a:ext uri="{FF2B5EF4-FFF2-40B4-BE49-F238E27FC236}">
                <a16:creationId xmlns:a16="http://schemas.microsoft.com/office/drawing/2014/main" id="{9E8AD19E-1D36-D78C-3813-F34F16909779}"/>
              </a:ext>
            </a:extLst>
          </p:cNvPr>
          <p:cNvSpPr>
            <a:spLocks noGrp="1"/>
          </p:cNvSpPr>
          <p:nvPr>
            <p:ph type="body" sz="quarter" idx="10" hasCustomPrompt="1"/>
          </p:nvPr>
        </p:nvSpPr>
        <p:spPr>
          <a:xfrm>
            <a:off x="8295588" y="5882325"/>
            <a:ext cx="3431372" cy="415288"/>
          </a:xfrm>
          <a:prstGeom prst="rect">
            <a:avLst/>
          </a:prstGeom>
        </p:spPr>
        <p:txBody>
          <a:bodyPr lIns="0" rIns="0" anchor="ctr"/>
          <a:lstStyle>
            <a:lvl1pPr marL="0" indent="0" algn="ctr">
              <a:buNone/>
              <a:defRPr sz="1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UNIQUE ID</a:t>
            </a:r>
          </a:p>
        </p:txBody>
      </p:sp>
      <p:sp>
        <p:nvSpPr>
          <p:cNvPr id="5" name="Title 1">
            <a:extLst>
              <a:ext uri="{FF2B5EF4-FFF2-40B4-BE49-F238E27FC236}">
                <a16:creationId xmlns:a16="http://schemas.microsoft.com/office/drawing/2014/main" id="{305C1171-A42C-B1D0-3279-C7BDDA150634}"/>
              </a:ext>
            </a:extLst>
          </p:cNvPr>
          <p:cNvSpPr>
            <a:spLocks noGrp="1"/>
          </p:cNvSpPr>
          <p:nvPr>
            <p:ph type="title" hasCustomPrompt="1"/>
          </p:nvPr>
        </p:nvSpPr>
        <p:spPr>
          <a:xfrm>
            <a:off x="8008883" y="76200"/>
            <a:ext cx="4106917" cy="857451"/>
          </a:xfrm>
          <a:prstGeom prst="rect">
            <a:avLst/>
          </a:prstGeom>
        </p:spPr>
        <p:txBody>
          <a:bodyPr/>
          <a:lstStyle>
            <a:lvl1pPr algn="r">
              <a:defRPr>
                <a:solidFill>
                  <a:srgbClr val="242E63"/>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Back Cover</a:t>
            </a:r>
          </a:p>
        </p:txBody>
      </p:sp>
    </p:spTree>
    <p:extLst>
      <p:ext uri="{BB962C8B-B14F-4D97-AF65-F5344CB8AC3E}">
        <p14:creationId xmlns:p14="http://schemas.microsoft.com/office/powerpoint/2010/main" val="2324361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Read Aloud">
    <p:spTree>
      <p:nvGrpSpPr>
        <p:cNvPr id="1" name="Shape 16"/>
        <p:cNvGrpSpPr/>
        <p:nvPr/>
      </p:nvGrpSpPr>
      <p:grpSpPr>
        <a:xfrm>
          <a:off x="0" y="0"/>
          <a:ext cx="0" cy="0"/>
          <a:chOff x="0" y="0"/>
          <a:chExt cx="0" cy="0"/>
        </a:xfrm>
      </p:grpSpPr>
      <p:sp>
        <p:nvSpPr>
          <p:cNvPr id="2" name="Google Shape;14;p2">
            <a:extLst>
              <a:ext uri="{FF2B5EF4-FFF2-40B4-BE49-F238E27FC236}">
                <a16:creationId xmlns:a16="http://schemas.microsoft.com/office/drawing/2014/main" id="{793E8BB7-2AFF-EB1D-68D9-B967D12565DC}"/>
              </a:ext>
            </a:extLst>
          </p:cNvPr>
          <p:cNvSpPr txBox="1">
            <a:spLocks noGrp="1"/>
          </p:cNvSpPr>
          <p:nvPr>
            <p:ph type="title" hasCustomPrompt="1"/>
          </p:nvPr>
        </p:nvSpPr>
        <p:spPr>
          <a:xfrm>
            <a:off x="0" y="5657"/>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Read Aloud:</a:t>
            </a:r>
            <a:br>
              <a:rPr lang="en-US" dirty="0"/>
            </a:br>
            <a:r>
              <a:rPr lang="en-US" dirty="0"/>
              <a:t>“Title”</a:t>
            </a:r>
          </a:p>
        </p:txBody>
      </p:sp>
      <p:graphicFrame>
        <p:nvGraphicFramePr>
          <p:cNvPr id="6" name="Google Shape;99;p20">
            <a:extLst>
              <a:ext uri="{FF2B5EF4-FFF2-40B4-BE49-F238E27FC236}">
                <a16:creationId xmlns:a16="http://schemas.microsoft.com/office/drawing/2014/main" id="{249DB08D-3C7B-4800-699D-92130E14EAE4}"/>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271682408"/>
              </p:ext>
            </p:extLst>
          </p:nvPr>
        </p:nvGraphicFramePr>
        <p:xfrm>
          <a:off x="2621280" y="1371600"/>
          <a:ext cx="6949440" cy="5029110"/>
        </p:xfrm>
        <a:graphic>
          <a:graphicData uri="http://schemas.openxmlformats.org/drawingml/2006/table">
            <a:tbl>
              <a:tblPr>
                <a:noFill/>
              </a:tblPr>
              <a:tblGrid>
                <a:gridCol w="6949440">
                  <a:extLst>
                    <a:ext uri="{9D8B030D-6E8A-4147-A177-3AD203B41FA5}">
                      <a16:colId xmlns:a16="http://schemas.microsoft.com/office/drawing/2014/main" val="20000"/>
                    </a:ext>
                  </a:extLst>
                </a:gridCol>
              </a:tblGrid>
              <a:tr h="0">
                <a:tc>
                  <a:txBody>
                    <a:bodyPr/>
                    <a:lstStyle/>
                    <a:p>
                      <a:pPr marL="0" lvl="0" indent="0" algn="l">
                        <a:spcBef>
                          <a:spcPts val="0"/>
                        </a:spcBef>
                        <a:spcAft>
                          <a:spcPts val="0"/>
                        </a:spcAft>
                        <a:buNone/>
                      </a:pPr>
                      <a:endParaRPr>
                        <a:solidFill>
                          <a:srgbClr val="FFFFFF"/>
                        </a:solidFill>
                        <a:latin typeface="Open Sans"/>
                        <a:ea typeface="Open Sans"/>
                        <a:cs typeface="Open Sans"/>
                      </a:endParaRPr>
                    </a:p>
                  </a:txBody>
                  <a:tcPr marL="91425" marR="91425" marT="91425" marB="91425">
                    <a:lnL w="28575">
                      <a:solidFill>
                        <a:srgbClr val="002060"/>
                      </a:solidFill>
                    </a:lnL>
                    <a:lnR w="28575">
                      <a:solidFill>
                        <a:srgbClr val="002060"/>
                      </a:solidFill>
                    </a:lnR>
                    <a:lnT w="28575">
                      <a:solidFill>
                        <a:srgbClr val="002060"/>
                      </a:solidFill>
                    </a:lnT>
                    <a:lnB w="28575">
                      <a:solidFill>
                        <a:srgbClr val="002060"/>
                      </a:solidFill>
                    </a:lnB>
                    <a:solidFill>
                      <a:srgbClr val="002060"/>
                    </a:solidFill>
                  </a:tcPr>
                </a:tc>
                <a:extLst>
                  <a:ext uri="{0D108BD9-81ED-4DB2-BD59-A6C34878D82A}">
                    <a16:rowId xmlns:a16="http://schemas.microsoft.com/office/drawing/2014/main" val="10000"/>
                  </a:ext>
                </a:extLst>
              </a:tr>
              <a:tr h="808674">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lgn="ctr">
                      <a:solidFill>
                        <a:srgbClr val="002060"/>
                      </a:solidFill>
                      <a:prstDash val="solid"/>
                      <a:round/>
                      <a:headEnd type="none" w="med" len="med"/>
                      <a:tailEnd type="none" w="med" len="med"/>
                    </a:lnT>
                    <a:lnB w="2857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r" rtl="0">
                        <a:spcBef>
                          <a:spcPts val="0"/>
                        </a:spcBef>
                        <a:spcAft>
                          <a:spcPts val="0"/>
                        </a:spcAft>
                        <a:buNone/>
                      </a:pPr>
                      <a:endParaRPr>
                        <a:solidFill>
                          <a:srgbClr val="FFFFFF"/>
                        </a:solidFill>
                        <a:latin typeface="Open Sans"/>
                        <a:ea typeface="Open Sans"/>
                        <a:cs typeface="Open Sans"/>
                        <a:sym typeface="Open Sans"/>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2"/>
                  </a:ext>
                </a:extLst>
              </a:tr>
            </a:tbl>
          </a:graphicData>
        </a:graphic>
      </p:graphicFrame>
      <p:sp>
        <p:nvSpPr>
          <p:cNvPr id="3" name="Text Placeholder 3">
            <a:extLst>
              <a:ext uri="{FF2B5EF4-FFF2-40B4-BE49-F238E27FC236}">
                <a16:creationId xmlns:a16="http://schemas.microsoft.com/office/drawing/2014/main" id="{935EF337-B8DC-2D41-D8E0-76EBB0F60DDD}"/>
              </a:ext>
            </a:extLst>
          </p:cNvPr>
          <p:cNvSpPr>
            <a:spLocks noGrp="1"/>
          </p:cNvSpPr>
          <p:nvPr>
            <p:ph type="body" sz="quarter" idx="11" hasCustomPrompt="1"/>
          </p:nvPr>
        </p:nvSpPr>
        <p:spPr>
          <a:xfrm>
            <a:off x="2621280" y="1371600"/>
            <a:ext cx="6949439" cy="384678"/>
          </a:xfrm>
          <a:prstGeom prst="rect">
            <a:avLst/>
          </a:prstGeom>
        </p:spPr>
        <p:txBody>
          <a:bodyPr anchor="ctr" anchorCtr="0"/>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Image Caption or Title</a:t>
            </a:r>
          </a:p>
        </p:txBody>
      </p:sp>
      <p:sp>
        <p:nvSpPr>
          <p:cNvPr id="8" name="Picture Placeholder 7">
            <a:extLst>
              <a:ext uri="{FF2B5EF4-FFF2-40B4-BE49-F238E27FC236}">
                <a16:creationId xmlns:a16="http://schemas.microsoft.com/office/drawing/2014/main" id="{52286CD1-500A-6126-DA8C-50C209FEA5B7}"/>
              </a:ext>
            </a:extLst>
          </p:cNvPr>
          <p:cNvSpPr>
            <a:spLocks noGrp="1"/>
          </p:cNvSpPr>
          <p:nvPr>
            <p:ph type="pic" sz="quarter" idx="10"/>
          </p:nvPr>
        </p:nvSpPr>
        <p:spPr>
          <a:xfrm>
            <a:off x="3598862" y="1883619"/>
            <a:ext cx="4994275" cy="4005072"/>
          </a:xfrm>
          <a:prstGeom prst="rect">
            <a:avLst/>
          </a:prstGeom>
        </p:spPr>
        <p:txBody>
          <a:bodyPr/>
          <a:lstStyle>
            <a:lvl1pPr>
              <a:defRPr>
                <a:latin typeface="+mn-lt"/>
                <a:ea typeface="Open Sans" panose="020B0606030504020204" pitchFamily="34" charset="0"/>
                <a:cs typeface="Open Sans" panose="020B0606030504020204" pitchFamily="34" charset="0"/>
              </a:defRPr>
            </a:lvl1pPr>
          </a:lstStyle>
          <a:p>
            <a:endParaRPr lang="en-US"/>
          </a:p>
        </p:txBody>
      </p:sp>
      <p:sp>
        <p:nvSpPr>
          <p:cNvPr id="4" name="Text Placeholder 3">
            <a:extLst>
              <a:ext uri="{FF2B5EF4-FFF2-40B4-BE49-F238E27FC236}">
                <a16:creationId xmlns:a16="http://schemas.microsoft.com/office/drawing/2014/main" id="{0E5AF12F-9E11-D414-CD75-41F22BCA7B62}"/>
              </a:ext>
            </a:extLst>
          </p:cNvPr>
          <p:cNvSpPr>
            <a:spLocks noGrp="1"/>
          </p:cNvSpPr>
          <p:nvPr>
            <p:ph type="body" sz="quarter" idx="12" hasCustomPrompt="1"/>
          </p:nvPr>
        </p:nvSpPr>
        <p:spPr>
          <a:xfrm>
            <a:off x="7334250" y="6014261"/>
            <a:ext cx="2236469" cy="384678"/>
          </a:xfrm>
          <a:prstGeom prst="rect">
            <a:avLst/>
          </a:prstGeom>
        </p:spPr>
        <p:txBody>
          <a:bodyPr anchor="ctr" anchorCtr="0"/>
          <a:lstStyle>
            <a:lvl1pPr algn="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Reader p. #</a:t>
            </a:r>
          </a:p>
        </p:txBody>
      </p:sp>
    </p:spTree>
    <p:extLst>
      <p:ext uri="{BB962C8B-B14F-4D97-AF65-F5344CB8AC3E}">
        <p14:creationId xmlns:p14="http://schemas.microsoft.com/office/powerpoint/2010/main" val="3739758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_Custom Layout" preserve="1" userDrawn="1">
  <p:cSld name="Grade 3 Front Cover">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4" name="Google Shape;80;p17">
            <a:extLst>
              <a:ext uri="{FF2B5EF4-FFF2-40B4-BE49-F238E27FC236}">
                <a16:creationId xmlns:a16="http://schemas.microsoft.com/office/drawing/2014/main" id="{4B1A2ADF-3BC9-23C8-7698-B01CBA980B0E}"/>
              </a:ext>
            </a:extLst>
          </p:cNvPr>
          <p:cNvSpPr txBox="1">
            <a:spLocks noGrp="1"/>
          </p:cNvSpPr>
          <p:nvPr>
            <p:ph type="body" idx="2" hasCustomPrompt="1"/>
          </p:nvPr>
        </p:nvSpPr>
        <p:spPr>
          <a:xfrm>
            <a:off x="2990909" y="5910912"/>
            <a:ext cx="9099933" cy="525600"/>
          </a:xfrm>
          <a:prstGeom prst="rect">
            <a:avLst/>
          </a:prstGeom>
          <a:noFill/>
          <a:ln>
            <a:noFill/>
          </a:ln>
        </p:spPr>
        <p:txBody>
          <a:bodyPr spcFirstLastPara="1" wrap="square" lIns="0" tIns="121900" rIns="121900" bIns="121900" anchor="t" anchorCtr="0">
            <a:noAutofit/>
          </a:bodyPr>
          <a:lstStyle>
            <a:lvl1pPr marL="0" lvl="0" indent="0" algn="l" rtl="0">
              <a:lnSpc>
                <a:spcPct val="115000"/>
              </a:lnSpc>
              <a:spcBef>
                <a:spcPts val="0"/>
              </a:spcBef>
              <a:spcAft>
                <a:spcPts val="0"/>
              </a:spcAft>
              <a:buSzPts val="2400"/>
              <a:buNone/>
              <a:defRPr sz="2000" b="1">
                <a:solidFill>
                  <a:srgbClr val="002060"/>
                </a:solidFill>
                <a:latin typeface="Open Sans"/>
                <a:ea typeface="Open Sans"/>
                <a:cs typeface="Open Sans"/>
                <a:sym typeface="Symbol" panose="05050102010706020507" pitchFamily="18" charset="2"/>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r>
              <a:rPr lang="en-US" dirty="0"/>
              <a:t>GRADE 3 UNIT #  </a:t>
            </a:r>
            <a:r>
              <a:rPr lang="en-US" sz="2000" b="0" dirty="0">
                <a:latin typeface="Open Sans" panose="020B0606030504020204" pitchFamily="34" charset="0"/>
                <a:ea typeface="Open Sans" panose="020B0606030504020204" pitchFamily="34" charset="0"/>
                <a:cs typeface="Open Sans" panose="020B0606030504020204" pitchFamily="34" charset="0"/>
              </a:rPr>
              <a:t>Lesson #: Title</a:t>
            </a:r>
            <a:endParaRPr dirty="0"/>
          </a:p>
        </p:txBody>
      </p:sp>
      <p:sp>
        <p:nvSpPr>
          <p:cNvPr id="5" name="Title 3">
            <a:extLst>
              <a:ext uri="{FF2B5EF4-FFF2-40B4-BE49-F238E27FC236}">
                <a16:creationId xmlns:a16="http://schemas.microsoft.com/office/drawing/2014/main" id="{2AB1DBD0-9388-AD13-ED32-7184A3FA445A}"/>
              </a:ext>
            </a:extLst>
          </p:cNvPr>
          <p:cNvSpPr>
            <a:spLocks noGrp="1"/>
          </p:cNvSpPr>
          <p:nvPr>
            <p:ph type="title"/>
          </p:nvPr>
        </p:nvSpPr>
        <p:spPr>
          <a:xfrm>
            <a:off x="3813048" y="1188720"/>
            <a:ext cx="7956600" cy="1433400"/>
          </a:xfrm>
          <a:prstGeom prst="rect">
            <a:avLst/>
          </a:prstGeom>
        </p:spPr>
        <p:txBody>
          <a:bodyPr lIns="118872" tIns="118872" rIns="118872" bIns="118872" anchor="ctr"/>
          <a:lstStyle>
            <a:lvl1pPr algn="r">
              <a:defRPr b="1">
                <a:solidFill>
                  <a:srgbClr val="222C64"/>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a:t>
            </a:r>
          </a:p>
        </p:txBody>
      </p:sp>
    </p:spTree>
    <p:extLst>
      <p:ext uri="{BB962C8B-B14F-4D97-AF65-F5344CB8AC3E}">
        <p14:creationId xmlns:p14="http://schemas.microsoft.com/office/powerpoint/2010/main" val="1331697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9_Custom Layout" preserve="1" userDrawn="1">
  <p:cSld name="Grade 3 Back Cover">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2" name="Text Placeholder 2">
            <a:extLst>
              <a:ext uri="{FF2B5EF4-FFF2-40B4-BE49-F238E27FC236}">
                <a16:creationId xmlns:a16="http://schemas.microsoft.com/office/drawing/2014/main" id="{FB02D0C1-DCD1-4689-5716-05580C9AA275}"/>
              </a:ext>
            </a:extLst>
          </p:cNvPr>
          <p:cNvSpPr>
            <a:spLocks noGrp="1"/>
          </p:cNvSpPr>
          <p:nvPr>
            <p:ph type="body" sz="quarter" idx="10" hasCustomPrompt="1"/>
          </p:nvPr>
        </p:nvSpPr>
        <p:spPr>
          <a:xfrm>
            <a:off x="8295588" y="5882325"/>
            <a:ext cx="3431372" cy="415288"/>
          </a:xfrm>
          <a:prstGeom prst="rect">
            <a:avLst/>
          </a:prstGeom>
        </p:spPr>
        <p:txBody>
          <a:bodyPr lIns="0" rIns="0" anchor="ctr"/>
          <a:lstStyle>
            <a:lvl1pPr marL="0" indent="0" algn="ctr">
              <a:buNone/>
              <a:defRPr sz="1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UNIQUE ID</a:t>
            </a:r>
          </a:p>
        </p:txBody>
      </p:sp>
      <p:sp>
        <p:nvSpPr>
          <p:cNvPr id="5" name="Title 1">
            <a:extLst>
              <a:ext uri="{FF2B5EF4-FFF2-40B4-BE49-F238E27FC236}">
                <a16:creationId xmlns:a16="http://schemas.microsoft.com/office/drawing/2014/main" id="{BE225BDA-DC37-307B-4422-F61DBC8E9509}"/>
              </a:ext>
            </a:extLst>
          </p:cNvPr>
          <p:cNvSpPr>
            <a:spLocks noGrp="1"/>
          </p:cNvSpPr>
          <p:nvPr>
            <p:ph type="title" hasCustomPrompt="1"/>
          </p:nvPr>
        </p:nvSpPr>
        <p:spPr>
          <a:xfrm>
            <a:off x="7630511" y="76200"/>
            <a:ext cx="4485290" cy="857451"/>
          </a:xfrm>
          <a:prstGeom prst="rect">
            <a:avLst/>
          </a:prstGeom>
        </p:spPr>
        <p:txBody>
          <a:bodyPr/>
          <a:lstStyle>
            <a:lvl1pPr algn="r">
              <a:defRPr>
                <a:solidFill>
                  <a:srgbClr val="242E63"/>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Back Cover</a:t>
            </a:r>
          </a:p>
        </p:txBody>
      </p:sp>
    </p:spTree>
    <p:extLst>
      <p:ext uri="{BB962C8B-B14F-4D97-AF65-F5344CB8AC3E}">
        <p14:creationId xmlns:p14="http://schemas.microsoft.com/office/powerpoint/2010/main" val="431835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_Custom Layout" preserve="1" userDrawn="1">
  <p:cSld name="Grade 4 Front Cover">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4" name="Google Shape;80;p17">
            <a:extLst>
              <a:ext uri="{FF2B5EF4-FFF2-40B4-BE49-F238E27FC236}">
                <a16:creationId xmlns:a16="http://schemas.microsoft.com/office/drawing/2014/main" id="{9422B5E4-7CA4-0927-1EE5-16CA2D6D2994}"/>
              </a:ext>
            </a:extLst>
          </p:cNvPr>
          <p:cNvSpPr txBox="1">
            <a:spLocks noGrp="1"/>
          </p:cNvSpPr>
          <p:nvPr>
            <p:ph type="body" idx="2" hasCustomPrompt="1"/>
          </p:nvPr>
        </p:nvSpPr>
        <p:spPr>
          <a:xfrm>
            <a:off x="2990909" y="5910912"/>
            <a:ext cx="9099933" cy="525600"/>
          </a:xfrm>
          <a:prstGeom prst="rect">
            <a:avLst/>
          </a:prstGeom>
          <a:noFill/>
          <a:ln>
            <a:noFill/>
          </a:ln>
        </p:spPr>
        <p:txBody>
          <a:bodyPr spcFirstLastPara="1" wrap="square" lIns="0" tIns="121900" rIns="121900" bIns="121900" anchor="t" anchorCtr="0">
            <a:noAutofit/>
          </a:bodyPr>
          <a:lstStyle>
            <a:lvl1pPr marL="0" lvl="0" indent="0" algn="l" rtl="0">
              <a:lnSpc>
                <a:spcPct val="115000"/>
              </a:lnSpc>
              <a:spcBef>
                <a:spcPts val="0"/>
              </a:spcBef>
              <a:spcAft>
                <a:spcPts val="0"/>
              </a:spcAft>
              <a:buSzPts val="2400"/>
              <a:buNone/>
              <a:defRPr sz="2000" b="1">
                <a:solidFill>
                  <a:srgbClr val="002060"/>
                </a:solidFill>
                <a:latin typeface="Open Sans"/>
                <a:ea typeface="Open Sans"/>
                <a:cs typeface="Open Sans"/>
                <a:sym typeface="Symbol" panose="05050102010706020507" pitchFamily="18" charset="2"/>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r>
              <a:rPr lang="en-US" dirty="0"/>
              <a:t>GRADE 4 UNIT #  </a:t>
            </a:r>
            <a:r>
              <a:rPr lang="en-US" sz="2000" b="0" dirty="0">
                <a:latin typeface="Open Sans" panose="020B0606030504020204" pitchFamily="34" charset="0"/>
                <a:ea typeface="Open Sans" panose="020B0606030504020204" pitchFamily="34" charset="0"/>
                <a:cs typeface="Open Sans" panose="020B0606030504020204" pitchFamily="34" charset="0"/>
              </a:rPr>
              <a:t>Lesson #: Title</a:t>
            </a:r>
            <a:endParaRPr dirty="0"/>
          </a:p>
        </p:txBody>
      </p:sp>
      <p:sp>
        <p:nvSpPr>
          <p:cNvPr id="5" name="Title 3">
            <a:extLst>
              <a:ext uri="{FF2B5EF4-FFF2-40B4-BE49-F238E27FC236}">
                <a16:creationId xmlns:a16="http://schemas.microsoft.com/office/drawing/2014/main" id="{783FD311-B071-2FCA-DFB3-4B1CEC1B60BA}"/>
              </a:ext>
            </a:extLst>
          </p:cNvPr>
          <p:cNvSpPr>
            <a:spLocks noGrp="1"/>
          </p:cNvSpPr>
          <p:nvPr>
            <p:ph type="title"/>
          </p:nvPr>
        </p:nvSpPr>
        <p:spPr>
          <a:xfrm>
            <a:off x="3813048" y="1188720"/>
            <a:ext cx="7956600" cy="1433400"/>
          </a:xfrm>
          <a:prstGeom prst="rect">
            <a:avLst/>
          </a:prstGeom>
        </p:spPr>
        <p:txBody>
          <a:bodyPr lIns="118872" tIns="118872" rIns="118872" bIns="118872" anchor="ctr"/>
          <a:lstStyle>
            <a:lvl1pPr algn="r">
              <a:defRPr b="1">
                <a:solidFill>
                  <a:srgbClr val="222C64"/>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a:t>
            </a:r>
          </a:p>
        </p:txBody>
      </p:sp>
    </p:spTree>
    <p:extLst>
      <p:ext uri="{BB962C8B-B14F-4D97-AF65-F5344CB8AC3E}">
        <p14:creationId xmlns:p14="http://schemas.microsoft.com/office/powerpoint/2010/main" val="3027420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9_Custom Layout" preserve="1" userDrawn="1">
  <p:cSld name="Grade 4 Back Cover">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4" name="Text Placeholder 2">
            <a:extLst>
              <a:ext uri="{FF2B5EF4-FFF2-40B4-BE49-F238E27FC236}">
                <a16:creationId xmlns:a16="http://schemas.microsoft.com/office/drawing/2014/main" id="{D8EA2671-62FD-544B-EEAB-4A372A343A97}"/>
              </a:ext>
            </a:extLst>
          </p:cNvPr>
          <p:cNvSpPr>
            <a:spLocks noGrp="1"/>
          </p:cNvSpPr>
          <p:nvPr>
            <p:ph type="body" sz="quarter" idx="10" hasCustomPrompt="1"/>
          </p:nvPr>
        </p:nvSpPr>
        <p:spPr>
          <a:xfrm>
            <a:off x="8295588" y="5882325"/>
            <a:ext cx="3431372" cy="415288"/>
          </a:xfrm>
          <a:prstGeom prst="rect">
            <a:avLst/>
          </a:prstGeom>
        </p:spPr>
        <p:txBody>
          <a:bodyPr lIns="0" rIns="0" anchor="ctr"/>
          <a:lstStyle>
            <a:lvl1pPr marL="0" indent="0" algn="ctr">
              <a:buNone/>
              <a:defRPr sz="1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UNIQUE ID</a:t>
            </a:r>
          </a:p>
        </p:txBody>
      </p:sp>
      <p:sp>
        <p:nvSpPr>
          <p:cNvPr id="6" name="Title 1">
            <a:extLst>
              <a:ext uri="{FF2B5EF4-FFF2-40B4-BE49-F238E27FC236}">
                <a16:creationId xmlns:a16="http://schemas.microsoft.com/office/drawing/2014/main" id="{485F7299-E0C0-C57C-3A3F-12CA3ACCFDC0}"/>
              </a:ext>
            </a:extLst>
          </p:cNvPr>
          <p:cNvSpPr>
            <a:spLocks noGrp="1"/>
          </p:cNvSpPr>
          <p:nvPr>
            <p:ph type="title" hasCustomPrompt="1"/>
          </p:nvPr>
        </p:nvSpPr>
        <p:spPr>
          <a:xfrm>
            <a:off x="8016767" y="76200"/>
            <a:ext cx="4099034" cy="857451"/>
          </a:xfrm>
          <a:prstGeom prst="rect">
            <a:avLst/>
          </a:prstGeom>
        </p:spPr>
        <p:txBody>
          <a:bodyPr/>
          <a:lstStyle>
            <a:lvl1pPr algn="r">
              <a:defRPr>
                <a:solidFill>
                  <a:srgbClr val="242E63"/>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Back Cover</a:t>
            </a:r>
          </a:p>
        </p:txBody>
      </p:sp>
    </p:spTree>
    <p:extLst>
      <p:ext uri="{BB962C8B-B14F-4D97-AF65-F5344CB8AC3E}">
        <p14:creationId xmlns:p14="http://schemas.microsoft.com/office/powerpoint/2010/main" val="16942915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_Custom Layout" userDrawn="1">
  <p:cSld name="Grade 5 Front Cover">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3" name="Google Shape;80;p17">
            <a:extLst>
              <a:ext uri="{FF2B5EF4-FFF2-40B4-BE49-F238E27FC236}">
                <a16:creationId xmlns:a16="http://schemas.microsoft.com/office/drawing/2014/main" id="{27E92F23-1254-D53B-87C3-388668F0D70E}"/>
              </a:ext>
            </a:extLst>
          </p:cNvPr>
          <p:cNvSpPr txBox="1">
            <a:spLocks noGrp="1"/>
          </p:cNvSpPr>
          <p:nvPr>
            <p:ph type="body" idx="2" hasCustomPrompt="1"/>
          </p:nvPr>
        </p:nvSpPr>
        <p:spPr>
          <a:xfrm>
            <a:off x="2990909" y="5910912"/>
            <a:ext cx="9099933" cy="525600"/>
          </a:xfrm>
          <a:prstGeom prst="rect">
            <a:avLst/>
          </a:prstGeom>
          <a:noFill/>
          <a:ln>
            <a:noFill/>
          </a:ln>
        </p:spPr>
        <p:txBody>
          <a:bodyPr spcFirstLastPara="1" wrap="square" lIns="0" tIns="121900" rIns="121900" bIns="121900" anchor="t" anchorCtr="0">
            <a:noAutofit/>
          </a:bodyPr>
          <a:lstStyle>
            <a:lvl1pPr marL="0" lvl="0" indent="0" algn="l" rtl="0">
              <a:lnSpc>
                <a:spcPct val="115000"/>
              </a:lnSpc>
              <a:spcBef>
                <a:spcPts val="0"/>
              </a:spcBef>
              <a:spcAft>
                <a:spcPts val="0"/>
              </a:spcAft>
              <a:buSzPts val="2400"/>
              <a:buNone/>
              <a:defRPr sz="2000" b="1">
                <a:solidFill>
                  <a:srgbClr val="002060"/>
                </a:solidFill>
                <a:latin typeface="Open Sans"/>
                <a:ea typeface="Open Sans"/>
                <a:cs typeface="Open Sans"/>
                <a:sym typeface="Symbol" panose="05050102010706020507" pitchFamily="18" charset="2"/>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r>
              <a:rPr lang="en-US" dirty="0"/>
              <a:t>GRADE 5 UNIT #  </a:t>
            </a:r>
            <a:r>
              <a:rPr lang="en-US" sz="2000" b="0" dirty="0">
                <a:latin typeface="Open Sans" panose="020B0606030504020204" pitchFamily="34" charset="0"/>
                <a:ea typeface="Open Sans" panose="020B0606030504020204" pitchFamily="34" charset="0"/>
                <a:cs typeface="Open Sans" panose="020B0606030504020204" pitchFamily="34" charset="0"/>
              </a:rPr>
              <a:t>Lesson #: Title</a:t>
            </a:r>
            <a:endParaRPr dirty="0"/>
          </a:p>
        </p:txBody>
      </p:sp>
      <p:sp>
        <p:nvSpPr>
          <p:cNvPr id="4" name="Title 3">
            <a:extLst>
              <a:ext uri="{FF2B5EF4-FFF2-40B4-BE49-F238E27FC236}">
                <a16:creationId xmlns:a16="http://schemas.microsoft.com/office/drawing/2014/main" id="{0A94AAE6-C282-BB4E-FC22-98D325DE4BEF}"/>
              </a:ext>
            </a:extLst>
          </p:cNvPr>
          <p:cNvSpPr>
            <a:spLocks noGrp="1"/>
          </p:cNvSpPr>
          <p:nvPr>
            <p:ph type="title"/>
          </p:nvPr>
        </p:nvSpPr>
        <p:spPr>
          <a:xfrm>
            <a:off x="3813048" y="1188720"/>
            <a:ext cx="7956600" cy="1433400"/>
          </a:xfrm>
          <a:prstGeom prst="rect">
            <a:avLst/>
          </a:prstGeom>
        </p:spPr>
        <p:txBody>
          <a:bodyPr lIns="118872" tIns="118872" rIns="118872" bIns="118872" anchor="ctr"/>
          <a:lstStyle>
            <a:lvl1pPr algn="r">
              <a:defRPr b="1">
                <a:solidFill>
                  <a:srgbClr val="222C64"/>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9_Custom Layout" userDrawn="1">
  <p:cSld name="Grade 5 Back Cover">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3" name="Text Placeholder 2">
            <a:extLst>
              <a:ext uri="{FF2B5EF4-FFF2-40B4-BE49-F238E27FC236}">
                <a16:creationId xmlns:a16="http://schemas.microsoft.com/office/drawing/2014/main" id="{CB6F8F25-FE7E-1AD5-8633-669DF1377E56}"/>
              </a:ext>
            </a:extLst>
          </p:cNvPr>
          <p:cNvSpPr>
            <a:spLocks noGrp="1"/>
          </p:cNvSpPr>
          <p:nvPr>
            <p:ph type="body" sz="quarter" idx="10" hasCustomPrompt="1"/>
          </p:nvPr>
        </p:nvSpPr>
        <p:spPr>
          <a:xfrm>
            <a:off x="8295588" y="5882325"/>
            <a:ext cx="3431372" cy="415288"/>
          </a:xfrm>
          <a:prstGeom prst="rect">
            <a:avLst/>
          </a:prstGeom>
        </p:spPr>
        <p:txBody>
          <a:bodyPr lIns="0" rIns="0" anchor="ctr"/>
          <a:lstStyle>
            <a:lvl1pPr marL="0" indent="0" algn="ctr">
              <a:buNone/>
              <a:defRPr sz="1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UNIQUE ID</a:t>
            </a:r>
          </a:p>
        </p:txBody>
      </p:sp>
      <p:sp>
        <p:nvSpPr>
          <p:cNvPr id="2" name="Title 1">
            <a:extLst>
              <a:ext uri="{FF2B5EF4-FFF2-40B4-BE49-F238E27FC236}">
                <a16:creationId xmlns:a16="http://schemas.microsoft.com/office/drawing/2014/main" id="{57436819-EAFB-1B51-E0DD-C3093DFF3B6C}"/>
              </a:ext>
            </a:extLst>
          </p:cNvPr>
          <p:cNvSpPr>
            <a:spLocks noGrp="1"/>
          </p:cNvSpPr>
          <p:nvPr>
            <p:ph type="title" hasCustomPrompt="1"/>
          </p:nvPr>
        </p:nvSpPr>
        <p:spPr>
          <a:xfrm>
            <a:off x="6613635" y="76200"/>
            <a:ext cx="5502166" cy="857451"/>
          </a:xfrm>
          <a:prstGeom prst="rect">
            <a:avLst/>
          </a:prstGeom>
        </p:spPr>
        <p:txBody>
          <a:bodyPr/>
          <a:lstStyle>
            <a:lvl1pPr algn="r">
              <a:defRPr>
                <a:solidFill>
                  <a:srgbClr val="242E63"/>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Back Cover</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Intro 1">
    <p:spTree>
      <p:nvGrpSpPr>
        <p:cNvPr id="1" name="Shape 20"/>
        <p:cNvGrpSpPr/>
        <p:nvPr/>
      </p:nvGrpSpPr>
      <p:grpSpPr>
        <a:xfrm>
          <a:off x="0" y="0"/>
          <a:ext cx="0" cy="0"/>
          <a:chOff x="0" y="0"/>
          <a:chExt cx="0" cy="0"/>
        </a:xfrm>
      </p:grpSpPr>
      <p:sp>
        <p:nvSpPr>
          <p:cNvPr id="4" name="Google Shape;14;p2">
            <a:extLst>
              <a:ext uri="{FF2B5EF4-FFF2-40B4-BE49-F238E27FC236}">
                <a16:creationId xmlns:a16="http://schemas.microsoft.com/office/drawing/2014/main" id="{A704A4DF-C158-3547-F4AB-36B9667E1724}"/>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Introduce Section</a:t>
            </a:r>
          </a:p>
        </p:txBody>
      </p:sp>
      <p:graphicFrame>
        <p:nvGraphicFramePr>
          <p:cNvPr id="2" name="Google Shape;136;p25">
            <a:extLst>
              <a:ext uri="{FF2B5EF4-FFF2-40B4-BE49-F238E27FC236}">
                <a16:creationId xmlns:a16="http://schemas.microsoft.com/office/drawing/2014/main" id="{FF708089-784F-32DA-BDA7-E8E6B2CC2BB3}"/>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3987881474"/>
              </p:ext>
            </p:extLst>
          </p:nvPr>
        </p:nvGraphicFramePr>
        <p:xfrm>
          <a:off x="74160" y="1147775"/>
          <a:ext cx="3474720" cy="396210"/>
        </p:xfrm>
        <a:graphic>
          <a:graphicData uri="http://schemas.openxmlformats.org/drawingml/2006/table">
            <a:tbl>
              <a:tblPr>
                <a:noFill/>
              </a:tblPr>
              <a:tblGrid>
                <a:gridCol w="3474720">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endParaRPr>
                        <a:solidFill>
                          <a:srgbClr val="FFFFFF"/>
                        </a:solidFill>
                        <a:latin typeface="Open Sans"/>
                        <a:ea typeface="Open Sans"/>
                        <a:cs typeface="Open Sans"/>
                        <a:sym typeface="Open Sans"/>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bl>
          </a:graphicData>
        </a:graphic>
      </p:graphicFrame>
      <p:sp>
        <p:nvSpPr>
          <p:cNvPr id="5" name="Picture Placeholder 4">
            <a:extLst>
              <a:ext uri="{FF2B5EF4-FFF2-40B4-BE49-F238E27FC236}">
                <a16:creationId xmlns:a16="http://schemas.microsoft.com/office/drawing/2014/main" id="{310BCB44-237D-7F90-1755-E8B825CAAE17}"/>
              </a:ext>
            </a:extLst>
          </p:cNvPr>
          <p:cNvSpPr>
            <a:spLocks noGrp="1"/>
          </p:cNvSpPr>
          <p:nvPr>
            <p:ph type="pic" sz="quarter" idx="10"/>
          </p:nvPr>
        </p:nvSpPr>
        <p:spPr>
          <a:xfrm>
            <a:off x="4339121" y="1621301"/>
            <a:ext cx="3513757" cy="4572000"/>
          </a:xfrm>
          <a:prstGeom prst="rect">
            <a:avLst/>
          </a:prstGeom>
          <a:ln w="28575">
            <a:solidFill>
              <a:srgbClr val="000000"/>
            </a:solidFill>
          </a:ln>
        </p:spPr>
        <p:txBody>
          <a:bodyPr/>
          <a:lstStyle>
            <a:lvl1pPr>
              <a:defRPr>
                <a:latin typeface="+mn-lt"/>
                <a:ea typeface="Open Sans" panose="020B0606030504020204" pitchFamily="34" charset="0"/>
                <a:cs typeface="Open Sans" panose="020B0606030504020204" pitchFamily="34" charset="0"/>
              </a:defRPr>
            </a:lvl1pPr>
          </a:lstStyle>
          <a:p>
            <a:endParaRPr lang="en-US"/>
          </a:p>
        </p:txBody>
      </p:sp>
      <p:graphicFrame>
        <p:nvGraphicFramePr>
          <p:cNvPr id="3" name="Google Shape;135;p25">
            <a:extLst>
              <a:ext uri="{FF2B5EF4-FFF2-40B4-BE49-F238E27FC236}">
                <a16:creationId xmlns:a16="http://schemas.microsoft.com/office/drawing/2014/main" id="{A18A4621-3FDB-6A60-FBFA-69920C0CA456}"/>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2080640097"/>
              </p:ext>
            </p:extLst>
          </p:nvPr>
        </p:nvGraphicFramePr>
        <p:xfrm>
          <a:off x="73152" y="6384272"/>
          <a:ext cx="3474720" cy="396210"/>
        </p:xfrm>
        <a:graphic>
          <a:graphicData uri="http://schemas.openxmlformats.org/drawingml/2006/table">
            <a:tbl>
              <a:tblPr>
                <a:noFill/>
              </a:tblPr>
              <a:tblGrid>
                <a:gridCol w="3474720">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endParaRPr>
                        <a:solidFill>
                          <a:srgbClr val="FFFFFF"/>
                        </a:solidFill>
                        <a:latin typeface="Open Sans"/>
                        <a:ea typeface="Open Sans"/>
                        <a:cs typeface="Open Sans"/>
                        <a:sym typeface="Open Sans"/>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lgn="ctr">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bl>
          </a:graphicData>
        </a:graphic>
      </p:graphicFrame>
      <p:sp>
        <p:nvSpPr>
          <p:cNvPr id="7" name="Text Placeholder 6">
            <a:extLst>
              <a:ext uri="{FF2B5EF4-FFF2-40B4-BE49-F238E27FC236}">
                <a16:creationId xmlns:a16="http://schemas.microsoft.com/office/drawing/2014/main" id="{3E1139AA-0395-5416-A5CF-ED8A7E2AA6A0}"/>
              </a:ext>
            </a:extLst>
          </p:cNvPr>
          <p:cNvSpPr>
            <a:spLocks noGrp="1"/>
          </p:cNvSpPr>
          <p:nvPr>
            <p:ph type="body" sz="quarter" idx="11" hasCustomPrompt="1"/>
          </p:nvPr>
        </p:nvSpPr>
        <p:spPr>
          <a:xfrm>
            <a:off x="73152" y="1152144"/>
            <a:ext cx="3481387" cy="393192"/>
          </a:xfrm>
          <a:prstGeom prst="rect">
            <a:avLst/>
          </a:prstGeom>
        </p:spPr>
        <p:txBody>
          <a:bodyPr anchor="ctr"/>
          <a:lstStyle/>
          <a:p>
            <a:pPr marL="0" lvl="0" indent="0" algn="l" rtl="0">
              <a:spcBef>
                <a:spcPts val="0"/>
              </a:spcBef>
              <a:spcAft>
                <a:spcPts val="0"/>
              </a:spcAft>
              <a:buNone/>
            </a:pPr>
            <a:r>
              <a:rPr lang="en-US" dirty="0">
                <a:solidFill>
                  <a:srgbClr val="FFFFFF"/>
                </a:solidFill>
                <a:latin typeface="Open Sans"/>
                <a:ea typeface="Open Sans"/>
                <a:cs typeface="Open Sans"/>
                <a:sym typeface="Open Sans"/>
              </a:rPr>
              <a:t>Activity Page #.#</a:t>
            </a:r>
          </a:p>
        </p:txBody>
      </p:sp>
      <p:sp>
        <p:nvSpPr>
          <p:cNvPr id="12" name="Text Placeholder 11">
            <a:extLst>
              <a:ext uri="{FF2B5EF4-FFF2-40B4-BE49-F238E27FC236}">
                <a16:creationId xmlns:a16="http://schemas.microsoft.com/office/drawing/2014/main" id="{43AB7E6A-ED8C-DE9A-52F4-28A9EE7EA980}"/>
              </a:ext>
            </a:extLst>
          </p:cNvPr>
          <p:cNvSpPr>
            <a:spLocks noGrp="1"/>
          </p:cNvSpPr>
          <p:nvPr>
            <p:ph type="body" sz="quarter" idx="12" hasCustomPrompt="1"/>
          </p:nvPr>
        </p:nvSpPr>
        <p:spPr>
          <a:xfrm>
            <a:off x="74160" y="6384272"/>
            <a:ext cx="3487737" cy="395288"/>
          </a:xfrm>
          <a:prstGeom prst="rect">
            <a:avLst/>
          </a:prstGeom>
        </p:spPr>
        <p:txBody>
          <a:bodyPr anchor="ctr"/>
          <a:lstStyle/>
          <a:p>
            <a:pPr marL="0" lvl="0" indent="0" algn="l" rtl="0">
              <a:spcBef>
                <a:spcPts val="0"/>
              </a:spcBef>
              <a:spcAft>
                <a:spcPts val="0"/>
              </a:spcAft>
              <a:buNone/>
            </a:pPr>
            <a:r>
              <a:rPr lang="en-US" i="0" dirty="0">
                <a:solidFill>
                  <a:srgbClr val="FFFFFF"/>
                </a:solidFill>
                <a:latin typeface="Open Sans"/>
                <a:ea typeface="Open Sans"/>
                <a:cs typeface="Open Sans"/>
                <a:sym typeface="Open Sans"/>
              </a:rPr>
              <a:t>Activity Book</a:t>
            </a:r>
            <a:r>
              <a:rPr lang="en-US" dirty="0">
                <a:solidFill>
                  <a:srgbClr val="FFFFFF"/>
                </a:solidFill>
                <a:latin typeface="Open Sans"/>
                <a:ea typeface="Open Sans"/>
                <a:cs typeface="Open Sans"/>
                <a:sym typeface="Open Sans"/>
              </a:rPr>
              <a:t> p. #</a:t>
            </a:r>
          </a:p>
        </p:txBody>
      </p:sp>
    </p:spTree>
    <p:extLst>
      <p:ext uri="{BB962C8B-B14F-4D97-AF65-F5344CB8AC3E}">
        <p14:creationId xmlns:p14="http://schemas.microsoft.com/office/powerpoint/2010/main" val="29632801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Intro 2">
    <p:spTree>
      <p:nvGrpSpPr>
        <p:cNvPr id="1" name="Shape 20"/>
        <p:cNvGrpSpPr/>
        <p:nvPr/>
      </p:nvGrpSpPr>
      <p:grpSpPr>
        <a:xfrm>
          <a:off x="0" y="0"/>
          <a:ext cx="0" cy="0"/>
          <a:chOff x="0" y="0"/>
          <a:chExt cx="0" cy="0"/>
        </a:xfrm>
      </p:grpSpPr>
      <p:sp>
        <p:nvSpPr>
          <p:cNvPr id="4" name="Google Shape;14;p2">
            <a:extLst>
              <a:ext uri="{FF2B5EF4-FFF2-40B4-BE49-F238E27FC236}">
                <a16:creationId xmlns:a16="http://schemas.microsoft.com/office/drawing/2014/main" id="{A704A4DF-C158-3547-F4AB-36B9667E1724}"/>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Introduce Section</a:t>
            </a:r>
          </a:p>
        </p:txBody>
      </p:sp>
      <p:sp>
        <p:nvSpPr>
          <p:cNvPr id="6" name="Picture Placeholder 6">
            <a:extLst>
              <a:ext uri="{FF2B5EF4-FFF2-40B4-BE49-F238E27FC236}">
                <a16:creationId xmlns:a16="http://schemas.microsoft.com/office/drawing/2014/main" id="{B1E26786-4828-4500-105A-A854165DB362}"/>
              </a:ext>
            </a:extLst>
          </p:cNvPr>
          <p:cNvSpPr>
            <a:spLocks noGrp="1"/>
          </p:cNvSpPr>
          <p:nvPr>
            <p:ph type="pic" sz="quarter" idx="11"/>
          </p:nvPr>
        </p:nvSpPr>
        <p:spPr>
          <a:xfrm>
            <a:off x="3787775" y="2198790"/>
            <a:ext cx="4616450" cy="3657600"/>
          </a:xfrm>
          <a:prstGeom prst="rect">
            <a:avLst/>
          </a:prstGeom>
          <a:ln w="28575">
            <a:solidFill>
              <a:srgbClr val="000000"/>
            </a:solidFill>
          </a:ln>
        </p:spPr>
        <p:txBody>
          <a:bodyPr/>
          <a:lstStyle>
            <a:lvl1pPr>
              <a:defRPr>
                <a:latin typeface="+mn-lt"/>
                <a:ea typeface="Open Sans" panose="020B0606030504020204" pitchFamily="34" charset="0"/>
                <a:cs typeface="Open Sans" panose="020B0606030504020204" pitchFamily="34" charset="0"/>
              </a:defRPr>
            </a:lvl1pPr>
          </a:lstStyle>
          <a:p>
            <a:endParaRPr lang="en-US"/>
          </a:p>
        </p:txBody>
      </p:sp>
      <p:sp>
        <p:nvSpPr>
          <p:cNvPr id="9" name="Rectangle 8">
            <a:extLst>
              <a:ext uri="{FF2B5EF4-FFF2-40B4-BE49-F238E27FC236}">
                <a16:creationId xmlns:a16="http://schemas.microsoft.com/office/drawing/2014/main" id="{88EE0090-52F9-4A8F-A12E-7B77AEF2EAF0}"/>
              </a:ext>
            </a:extLst>
          </p:cNvPr>
          <p:cNvSpPr/>
          <p:nvPr userDrawn="1"/>
        </p:nvSpPr>
        <p:spPr>
          <a:xfrm>
            <a:off x="73152" y="6382512"/>
            <a:ext cx="3474720" cy="396210"/>
          </a:xfrm>
          <a:prstGeom prst="rect">
            <a:avLst/>
          </a:prstGeom>
          <a:ln>
            <a:solidFill>
              <a:srgbClr val="00206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6B05A012-99C2-6B33-1ED5-0FF071934FF6}"/>
              </a:ext>
            </a:extLst>
          </p:cNvPr>
          <p:cNvSpPr>
            <a:spLocks noGrp="1"/>
          </p:cNvSpPr>
          <p:nvPr>
            <p:ph type="body" sz="quarter" idx="12" hasCustomPrompt="1"/>
          </p:nvPr>
        </p:nvSpPr>
        <p:spPr>
          <a:xfrm>
            <a:off x="74160" y="6384272"/>
            <a:ext cx="3487737" cy="395288"/>
          </a:xfrm>
          <a:prstGeom prst="rect">
            <a:avLst/>
          </a:prstGeom>
        </p:spPr>
        <p:txBody>
          <a:bodyPr anchor="ctr"/>
          <a:lstStyle/>
          <a:p>
            <a:pPr marL="0" lvl="0" indent="0" algn="l" rtl="0">
              <a:spcBef>
                <a:spcPts val="0"/>
              </a:spcBef>
              <a:spcAft>
                <a:spcPts val="0"/>
              </a:spcAft>
              <a:buNone/>
            </a:pPr>
            <a:r>
              <a:rPr lang="en-US" i="0" dirty="0">
                <a:solidFill>
                  <a:srgbClr val="FFFFFF"/>
                </a:solidFill>
                <a:latin typeface="Open Sans"/>
                <a:ea typeface="Open Sans"/>
                <a:cs typeface="Open Sans"/>
                <a:sym typeface="Open Sans"/>
              </a:rPr>
              <a:t>Activity Book</a:t>
            </a:r>
            <a:r>
              <a:rPr lang="en-US" dirty="0">
                <a:solidFill>
                  <a:srgbClr val="FFFFFF"/>
                </a:solidFill>
                <a:latin typeface="Open Sans"/>
                <a:ea typeface="Open Sans"/>
                <a:cs typeface="Open Sans"/>
                <a:sym typeface="Open Sans"/>
              </a:rPr>
              <a:t> p. #</a:t>
            </a:r>
          </a:p>
        </p:txBody>
      </p:sp>
      <p:sp>
        <p:nvSpPr>
          <p:cNvPr id="11" name="Rectangle 10">
            <a:extLst>
              <a:ext uri="{FF2B5EF4-FFF2-40B4-BE49-F238E27FC236}">
                <a16:creationId xmlns:a16="http://schemas.microsoft.com/office/drawing/2014/main" id="{381E2B7F-1E83-110D-DD9B-3D4254AB967C}"/>
              </a:ext>
            </a:extLst>
          </p:cNvPr>
          <p:cNvSpPr/>
          <p:nvPr userDrawn="1"/>
        </p:nvSpPr>
        <p:spPr>
          <a:xfrm>
            <a:off x="73152" y="1152144"/>
            <a:ext cx="3474720" cy="395288"/>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8B799B29-4A2E-D048-AFDF-B9B344E84A1D}"/>
              </a:ext>
            </a:extLst>
          </p:cNvPr>
          <p:cNvSpPr>
            <a:spLocks noGrp="1"/>
          </p:cNvSpPr>
          <p:nvPr>
            <p:ph type="body" sz="quarter" idx="13" hasCustomPrompt="1"/>
          </p:nvPr>
        </p:nvSpPr>
        <p:spPr>
          <a:xfrm>
            <a:off x="73152" y="1152144"/>
            <a:ext cx="3474720" cy="393192"/>
          </a:xfrm>
          <a:prstGeom prst="rect">
            <a:avLst/>
          </a:prstGeom>
        </p:spPr>
        <p:txBody>
          <a:bodyPr anchor="ctr"/>
          <a:lstStyle/>
          <a:p>
            <a:pPr marL="0" lvl="0" indent="0" algn="l" rtl="0">
              <a:spcBef>
                <a:spcPts val="0"/>
              </a:spcBef>
              <a:spcAft>
                <a:spcPts val="0"/>
              </a:spcAft>
              <a:buNone/>
            </a:pPr>
            <a:r>
              <a:rPr lang="en-US" dirty="0">
                <a:solidFill>
                  <a:srgbClr val="FFFFFF"/>
                </a:solidFill>
                <a:latin typeface="Open Sans"/>
                <a:ea typeface="Open Sans"/>
                <a:cs typeface="Open Sans"/>
                <a:sym typeface="Open Sans"/>
              </a:rPr>
              <a:t>Activity Page #.#</a:t>
            </a:r>
          </a:p>
        </p:txBody>
      </p:sp>
    </p:spTree>
    <p:extLst>
      <p:ext uri="{BB962C8B-B14F-4D97-AF65-F5344CB8AC3E}">
        <p14:creationId xmlns:p14="http://schemas.microsoft.com/office/powerpoint/2010/main" val="39360178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reserve="1" userDrawn="1">
  <p:cSld name="Chapter Intro">
    <p:spTree>
      <p:nvGrpSpPr>
        <p:cNvPr id="1" name="Shape 20"/>
        <p:cNvGrpSpPr/>
        <p:nvPr/>
      </p:nvGrpSpPr>
      <p:grpSpPr>
        <a:xfrm>
          <a:off x="0" y="0"/>
          <a:ext cx="0" cy="0"/>
          <a:chOff x="0" y="0"/>
          <a:chExt cx="0" cy="0"/>
        </a:xfrm>
      </p:grpSpPr>
      <p:sp>
        <p:nvSpPr>
          <p:cNvPr id="4" name="Google Shape;14;p2">
            <a:extLst>
              <a:ext uri="{FF2B5EF4-FFF2-40B4-BE49-F238E27FC236}">
                <a16:creationId xmlns:a16="http://schemas.microsoft.com/office/drawing/2014/main" id="{A704A4DF-C158-3547-F4AB-36B9667E1724}"/>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Introduce Chapter</a:t>
            </a:r>
          </a:p>
        </p:txBody>
      </p:sp>
      <p:graphicFrame>
        <p:nvGraphicFramePr>
          <p:cNvPr id="2" name="Google Shape;136;p25">
            <a:extLst>
              <a:ext uri="{FF2B5EF4-FFF2-40B4-BE49-F238E27FC236}">
                <a16:creationId xmlns:a16="http://schemas.microsoft.com/office/drawing/2014/main" id="{FF708089-784F-32DA-BDA7-E8E6B2CC2BB3}"/>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3987881474"/>
              </p:ext>
            </p:extLst>
          </p:nvPr>
        </p:nvGraphicFramePr>
        <p:xfrm>
          <a:off x="74160" y="1147775"/>
          <a:ext cx="3474720" cy="396210"/>
        </p:xfrm>
        <a:graphic>
          <a:graphicData uri="http://schemas.openxmlformats.org/drawingml/2006/table">
            <a:tbl>
              <a:tblPr>
                <a:noFill/>
              </a:tblPr>
              <a:tblGrid>
                <a:gridCol w="3474720">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endParaRPr>
                        <a:solidFill>
                          <a:srgbClr val="FFFFFF"/>
                        </a:solidFill>
                        <a:latin typeface="Open Sans"/>
                        <a:ea typeface="Open Sans"/>
                        <a:cs typeface="Open Sans"/>
                        <a:sym typeface="Open Sans"/>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bl>
          </a:graphicData>
        </a:graphic>
      </p:graphicFrame>
      <p:sp>
        <p:nvSpPr>
          <p:cNvPr id="5" name="Picture Placeholder 4">
            <a:extLst>
              <a:ext uri="{FF2B5EF4-FFF2-40B4-BE49-F238E27FC236}">
                <a16:creationId xmlns:a16="http://schemas.microsoft.com/office/drawing/2014/main" id="{310BCB44-237D-7F90-1755-E8B825CAAE17}"/>
              </a:ext>
            </a:extLst>
          </p:cNvPr>
          <p:cNvSpPr>
            <a:spLocks noGrp="1"/>
          </p:cNvSpPr>
          <p:nvPr>
            <p:ph type="pic" sz="quarter" idx="10"/>
          </p:nvPr>
        </p:nvSpPr>
        <p:spPr>
          <a:xfrm>
            <a:off x="4339121" y="1621301"/>
            <a:ext cx="3513757" cy="4572000"/>
          </a:xfrm>
          <a:prstGeom prst="rect">
            <a:avLst/>
          </a:prstGeom>
          <a:ln w="28575">
            <a:solidFill>
              <a:srgbClr val="000000"/>
            </a:solidFill>
          </a:ln>
        </p:spPr>
        <p:txBody>
          <a:bodyPr/>
          <a:lstStyle>
            <a:lvl1pPr>
              <a:defRPr>
                <a:latin typeface="+mn-lt"/>
                <a:ea typeface="Open Sans" panose="020B0606030504020204" pitchFamily="34" charset="0"/>
                <a:cs typeface="Open Sans" panose="020B0606030504020204" pitchFamily="34" charset="0"/>
              </a:defRPr>
            </a:lvl1pPr>
          </a:lstStyle>
          <a:p>
            <a:endParaRPr lang="en-US"/>
          </a:p>
        </p:txBody>
      </p:sp>
      <p:graphicFrame>
        <p:nvGraphicFramePr>
          <p:cNvPr id="3" name="Google Shape;135;p25">
            <a:extLst>
              <a:ext uri="{FF2B5EF4-FFF2-40B4-BE49-F238E27FC236}">
                <a16:creationId xmlns:a16="http://schemas.microsoft.com/office/drawing/2014/main" id="{A18A4621-3FDB-6A60-FBFA-69920C0CA456}"/>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2080640097"/>
              </p:ext>
            </p:extLst>
          </p:nvPr>
        </p:nvGraphicFramePr>
        <p:xfrm>
          <a:off x="73152" y="6384272"/>
          <a:ext cx="3474720" cy="396210"/>
        </p:xfrm>
        <a:graphic>
          <a:graphicData uri="http://schemas.openxmlformats.org/drawingml/2006/table">
            <a:tbl>
              <a:tblPr>
                <a:noFill/>
              </a:tblPr>
              <a:tblGrid>
                <a:gridCol w="3474720">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endParaRPr>
                        <a:solidFill>
                          <a:srgbClr val="FFFFFF"/>
                        </a:solidFill>
                        <a:latin typeface="Open Sans"/>
                        <a:ea typeface="Open Sans"/>
                        <a:cs typeface="Open Sans"/>
                        <a:sym typeface="Open Sans"/>
                      </a:endParaRPr>
                    </a:p>
                  </a:txBody>
                  <a:tcPr marL="91425" marR="91425" marT="91425" marB="91425">
                    <a:lnL w="28575" cap="flat" cmpd="sng">
                      <a:solidFill>
                        <a:srgbClr val="002060"/>
                      </a:solidFill>
                      <a:prstDash val="solid"/>
                      <a:round/>
                      <a:headEnd type="none" w="sm" len="sm"/>
                      <a:tailEnd type="none" w="sm" len="sm"/>
                    </a:lnL>
                    <a:lnR w="28575" cap="flat" cmpd="sng">
                      <a:solidFill>
                        <a:srgbClr val="002060"/>
                      </a:solidFill>
                      <a:prstDash val="solid"/>
                      <a:round/>
                      <a:headEnd type="none" w="sm" len="sm"/>
                      <a:tailEnd type="none" w="sm" len="sm"/>
                    </a:lnR>
                    <a:lnT w="28575" cap="flat" cmpd="sng">
                      <a:solidFill>
                        <a:srgbClr val="002060"/>
                      </a:solidFill>
                      <a:prstDash val="solid"/>
                      <a:round/>
                      <a:headEnd type="none" w="sm" len="sm"/>
                      <a:tailEnd type="none" w="sm" len="sm"/>
                    </a:lnT>
                    <a:lnB w="28575" cap="flat" cmpd="sng" algn="ctr">
                      <a:solidFill>
                        <a:srgbClr val="002060"/>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bl>
          </a:graphicData>
        </a:graphic>
      </p:graphicFrame>
      <p:sp>
        <p:nvSpPr>
          <p:cNvPr id="7" name="Text Placeholder 6">
            <a:extLst>
              <a:ext uri="{FF2B5EF4-FFF2-40B4-BE49-F238E27FC236}">
                <a16:creationId xmlns:a16="http://schemas.microsoft.com/office/drawing/2014/main" id="{3E1139AA-0395-5416-A5CF-ED8A7E2AA6A0}"/>
              </a:ext>
            </a:extLst>
          </p:cNvPr>
          <p:cNvSpPr>
            <a:spLocks noGrp="1"/>
          </p:cNvSpPr>
          <p:nvPr>
            <p:ph type="body" sz="quarter" idx="11" hasCustomPrompt="1"/>
          </p:nvPr>
        </p:nvSpPr>
        <p:spPr>
          <a:xfrm>
            <a:off x="73152" y="1152144"/>
            <a:ext cx="3481387" cy="393192"/>
          </a:xfrm>
          <a:prstGeom prst="rect">
            <a:avLst/>
          </a:prstGeom>
        </p:spPr>
        <p:txBody>
          <a:bodyPr anchor="ctr"/>
          <a:lstStyle>
            <a:lvl1pPr>
              <a:defRPr>
                <a:ea typeface="Open Sans" panose="020B0606030504020204" pitchFamily="34" charset="0"/>
                <a:cs typeface="Open Sans" panose="020B0606030504020204" pitchFamily="34" charset="0"/>
              </a:defRPr>
            </a:lvl1pPr>
          </a:lstStyle>
          <a:p>
            <a:pPr lvl="0"/>
            <a:r>
              <a:rPr lang="en-US" dirty="0">
                <a:solidFill>
                  <a:schemeClr val="bg1"/>
                </a:solidFill>
                <a:latin typeface="+mn-lt"/>
              </a:rPr>
              <a:t>Chapter #: “Title”</a:t>
            </a:r>
          </a:p>
        </p:txBody>
      </p:sp>
      <p:sp>
        <p:nvSpPr>
          <p:cNvPr id="12" name="Text Placeholder 11">
            <a:extLst>
              <a:ext uri="{FF2B5EF4-FFF2-40B4-BE49-F238E27FC236}">
                <a16:creationId xmlns:a16="http://schemas.microsoft.com/office/drawing/2014/main" id="{43AB7E6A-ED8C-DE9A-52F4-28A9EE7EA980}"/>
              </a:ext>
            </a:extLst>
          </p:cNvPr>
          <p:cNvSpPr>
            <a:spLocks noGrp="1"/>
          </p:cNvSpPr>
          <p:nvPr>
            <p:ph type="body" sz="quarter" idx="12" hasCustomPrompt="1"/>
          </p:nvPr>
        </p:nvSpPr>
        <p:spPr>
          <a:xfrm>
            <a:off x="74160" y="6384272"/>
            <a:ext cx="3487737" cy="395288"/>
          </a:xfrm>
          <a:prstGeom prst="rect">
            <a:avLst/>
          </a:prstGeom>
        </p:spPr>
        <p:txBody>
          <a:bodyPr anchor="ctr"/>
          <a:lstStyle>
            <a:lvl1pPr>
              <a:defRPr/>
            </a:lvl1pPr>
          </a:lstStyle>
          <a:p>
            <a:pPr marL="0" lvl="0" indent="0" algn="l" rtl="0">
              <a:spcBef>
                <a:spcPts val="0"/>
              </a:spcBef>
              <a:spcAft>
                <a:spcPts val="0"/>
              </a:spcAft>
              <a:buNone/>
            </a:pPr>
            <a:r>
              <a:rPr lang="en-US" i="0" dirty="0">
                <a:solidFill>
                  <a:srgbClr val="FFFFFF"/>
                </a:solidFill>
                <a:latin typeface="Open Sans"/>
                <a:ea typeface="Open Sans"/>
                <a:cs typeface="Open Sans"/>
                <a:sym typeface="Open Sans"/>
              </a:rPr>
              <a:t>Reader </a:t>
            </a:r>
            <a:r>
              <a:rPr lang="en-US" dirty="0">
                <a:solidFill>
                  <a:srgbClr val="FFFFFF"/>
                </a:solidFill>
                <a:latin typeface="Open Sans"/>
                <a:ea typeface="Open Sans"/>
                <a:cs typeface="Open Sans"/>
                <a:sym typeface="Open Sans"/>
              </a:rPr>
              <a:t>p. #</a:t>
            </a:r>
          </a:p>
        </p:txBody>
      </p:sp>
    </p:spTree>
    <p:extLst>
      <p:ext uri="{BB962C8B-B14F-4D97-AF65-F5344CB8AC3E}">
        <p14:creationId xmlns:p14="http://schemas.microsoft.com/office/powerpoint/2010/main" val="2509988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Check Understanding">
    <p:spTree>
      <p:nvGrpSpPr>
        <p:cNvPr id="1" name="Shape 20"/>
        <p:cNvGrpSpPr/>
        <p:nvPr/>
      </p:nvGrpSpPr>
      <p:grpSpPr>
        <a:xfrm>
          <a:off x="0" y="0"/>
          <a:ext cx="0" cy="0"/>
          <a:chOff x="0" y="0"/>
          <a:chExt cx="0" cy="0"/>
        </a:xfrm>
      </p:grpSpPr>
      <p:sp>
        <p:nvSpPr>
          <p:cNvPr id="4" name="Google Shape;14;p2">
            <a:extLst>
              <a:ext uri="{FF2B5EF4-FFF2-40B4-BE49-F238E27FC236}">
                <a16:creationId xmlns:a16="http://schemas.microsoft.com/office/drawing/2014/main" id="{A704A4DF-C158-3547-F4AB-36B9667E1724}"/>
              </a:ext>
            </a:extLst>
          </p:cNvPr>
          <p:cNvSpPr txBox="1">
            <a:spLocks noGrp="1"/>
          </p:cNvSpPr>
          <p:nvPr>
            <p:ph type="title" hasCustomPrompt="1"/>
          </p:nvPr>
        </p:nvSpPr>
        <p:spPr>
          <a:xfrm>
            <a:off x="0" y="0"/>
            <a:ext cx="12192000" cy="984738"/>
          </a:xfrm>
          <a:prstGeom prst="rect">
            <a:avLst/>
          </a:prstGeom>
          <a:noFill/>
          <a:ln>
            <a:noFill/>
          </a:ln>
        </p:spPr>
        <p:txBody>
          <a:bodyPr spcFirstLastPara="1" wrap="square" lIns="731520" tIns="0" rIns="731520" bIns="45720" anchor="ctr" anchorCtr="0">
            <a:noAutofit/>
          </a:bodyPr>
          <a:lstStyle>
            <a:lvl1pPr lvl="0" algn="l">
              <a:lnSpc>
                <a:spcPct val="100000"/>
              </a:lnSpc>
              <a:spcBef>
                <a:spcPts val="0"/>
              </a:spcBef>
              <a:spcAft>
                <a:spcPts val="0"/>
              </a:spcAft>
              <a:buSzPts val="3700"/>
              <a:buNone/>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dirty="0"/>
              <a:t>Title</a:t>
            </a:r>
          </a:p>
        </p:txBody>
      </p:sp>
      <p:sp>
        <p:nvSpPr>
          <p:cNvPr id="5" name="Picture Placeholder 4">
            <a:extLst>
              <a:ext uri="{FF2B5EF4-FFF2-40B4-BE49-F238E27FC236}">
                <a16:creationId xmlns:a16="http://schemas.microsoft.com/office/drawing/2014/main" id="{310BCB44-237D-7F90-1755-E8B825CAAE17}"/>
              </a:ext>
            </a:extLst>
          </p:cNvPr>
          <p:cNvSpPr>
            <a:spLocks noGrp="1"/>
          </p:cNvSpPr>
          <p:nvPr>
            <p:ph type="pic" sz="quarter" idx="10"/>
          </p:nvPr>
        </p:nvSpPr>
        <p:spPr>
          <a:xfrm>
            <a:off x="4339121" y="1621301"/>
            <a:ext cx="3513757" cy="4572000"/>
          </a:xfrm>
          <a:prstGeom prst="rect">
            <a:avLst/>
          </a:prstGeom>
          <a:ln w="28575">
            <a:solidFill>
              <a:srgbClr val="000000"/>
            </a:solidFill>
          </a:ln>
        </p:spPr>
        <p:txBody>
          <a:bodyPr/>
          <a:lstStyle>
            <a:lvl1pPr>
              <a:defRPr>
                <a:latin typeface="+mn-lt"/>
                <a:ea typeface="Open Sans" panose="020B0606030504020204" pitchFamily="34" charset="0"/>
                <a:cs typeface="Open Sans" panose="020B0606030504020204" pitchFamily="34" charset="0"/>
              </a:defRPr>
            </a:lvl1pPr>
          </a:lstStyle>
          <a:p>
            <a:endParaRPr lang="en-US"/>
          </a:p>
        </p:txBody>
      </p:sp>
      <p:sp>
        <p:nvSpPr>
          <p:cNvPr id="6" name="TextBox 5">
            <a:extLst>
              <a:ext uri="{FF2B5EF4-FFF2-40B4-BE49-F238E27FC236}">
                <a16:creationId xmlns:a16="http://schemas.microsoft.com/office/drawing/2014/main" id="{E6C60661-7489-1F51-0395-9A3E71186FE2}"/>
              </a:ext>
            </a:extLst>
          </p:cNvPr>
          <p:cNvSpPr txBox="1"/>
          <p:nvPr userDrawn="1"/>
        </p:nvSpPr>
        <p:spPr>
          <a:xfrm>
            <a:off x="80776" y="1152144"/>
            <a:ext cx="3474720" cy="393192"/>
          </a:xfrm>
          <a:prstGeom prst="rect">
            <a:avLst/>
          </a:prstGeom>
          <a:solidFill>
            <a:srgbClr val="002060"/>
          </a:solidFill>
        </p:spPr>
        <p:txBody>
          <a:bodyPr wrap="square" tIns="91440" bIns="91440" rtlCol="0" anchor="ctr" anchorCtr="0">
            <a:noAutofit/>
          </a:bodyPr>
          <a:lstStyle/>
          <a:p>
            <a:pPr marL="0" lvl="0" indent="0" algn="l" rtl="0">
              <a:spcBef>
                <a:spcPts val="0"/>
              </a:spcBef>
              <a:spcAft>
                <a:spcPts val="0"/>
              </a:spcAft>
              <a:buNone/>
            </a:pPr>
            <a:endParaRPr lang="en-US">
              <a:solidFill>
                <a:srgbClr val="FFFFFF"/>
              </a:solidFill>
              <a:latin typeface="Open Sans"/>
              <a:ea typeface="Open Sans"/>
              <a:cs typeface="Open Sans"/>
              <a:sym typeface="Open Sans"/>
            </a:endParaRPr>
          </a:p>
        </p:txBody>
      </p:sp>
      <p:sp>
        <p:nvSpPr>
          <p:cNvPr id="7" name="TextBox 6">
            <a:extLst>
              <a:ext uri="{FF2B5EF4-FFF2-40B4-BE49-F238E27FC236}">
                <a16:creationId xmlns:a16="http://schemas.microsoft.com/office/drawing/2014/main" id="{FE004E1B-08C7-F5AD-C25C-79CF0486B053}"/>
              </a:ext>
            </a:extLst>
          </p:cNvPr>
          <p:cNvSpPr txBox="1"/>
          <p:nvPr userDrawn="1"/>
        </p:nvSpPr>
        <p:spPr>
          <a:xfrm>
            <a:off x="80776" y="6382258"/>
            <a:ext cx="3474720" cy="393192"/>
          </a:xfrm>
          <a:prstGeom prst="rect">
            <a:avLst/>
          </a:prstGeom>
          <a:solidFill>
            <a:srgbClr val="002060"/>
          </a:solidFill>
        </p:spPr>
        <p:txBody>
          <a:bodyPr wrap="square" tIns="91440" bIns="91440" rtlCol="0" anchor="ctr" anchorCtr="0">
            <a:noAutofit/>
          </a:bodyPr>
          <a:lstStyle/>
          <a:p>
            <a:pPr marL="0" lvl="0" indent="0" algn="l" rtl="0">
              <a:spcBef>
                <a:spcPts val="0"/>
              </a:spcBef>
              <a:spcAft>
                <a:spcPts val="0"/>
              </a:spcAft>
              <a:buNone/>
            </a:pPr>
            <a:endParaRPr lang="en-US">
              <a:solidFill>
                <a:srgbClr val="FFFFFF"/>
              </a:solidFill>
              <a:latin typeface="Open Sans"/>
              <a:ea typeface="Open Sans"/>
              <a:cs typeface="Open Sans"/>
              <a:sym typeface="Open Sans"/>
            </a:endParaRPr>
          </a:p>
        </p:txBody>
      </p:sp>
      <p:sp>
        <p:nvSpPr>
          <p:cNvPr id="9" name="Text Placeholder 8">
            <a:extLst>
              <a:ext uri="{FF2B5EF4-FFF2-40B4-BE49-F238E27FC236}">
                <a16:creationId xmlns:a16="http://schemas.microsoft.com/office/drawing/2014/main" id="{0AAE51B7-D2F3-168D-E980-99613695F525}"/>
              </a:ext>
            </a:extLst>
          </p:cNvPr>
          <p:cNvSpPr>
            <a:spLocks noGrp="1"/>
          </p:cNvSpPr>
          <p:nvPr>
            <p:ph type="body" sz="quarter" idx="11" hasCustomPrompt="1"/>
          </p:nvPr>
        </p:nvSpPr>
        <p:spPr>
          <a:xfrm>
            <a:off x="80963" y="1152525"/>
            <a:ext cx="3475037" cy="392113"/>
          </a:xfrm>
          <a:prstGeom prst="rect">
            <a:avLst/>
          </a:prstGeom>
        </p:spPr>
        <p:txBody>
          <a:bodyPr anchor="ctr"/>
          <a:lstStyle/>
          <a:p>
            <a:pPr marL="0" lvl="0" indent="0" algn="l" rtl="0">
              <a:spcBef>
                <a:spcPts val="0"/>
              </a:spcBef>
              <a:spcAft>
                <a:spcPts val="0"/>
              </a:spcAft>
              <a:buNone/>
            </a:pPr>
            <a:r>
              <a:rPr lang="en-US" dirty="0">
                <a:solidFill>
                  <a:srgbClr val="FFFFFF"/>
                </a:solidFill>
                <a:latin typeface="Open Sans"/>
                <a:ea typeface="Open Sans"/>
                <a:cs typeface="Open Sans"/>
                <a:sym typeface="Open Sans"/>
              </a:rPr>
              <a:t>Activity Page #.#</a:t>
            </a:r>
          </a:p>
        </p:txBody>
      </p:sp>
      <p:sp>
        <p:nvSpPr>
          <p:cNvPr id="11" name="Text Placeholder 10">
            <a:extLst>
              <a:ext uri="{FF2B5EF4-FFF2-40B4-BE49-F238E27FC236}">
                <a16:creationId xmlns:a16="http://schemas.microsoft.com/office/drawing/2014/main" id="{FF1E3DAA-0B9A-37D9-D2E5-BA359B4989AA}"/>
              </a:ext>
            </a:extLst>
          </p:cNvPr>
          <p:cNvSpPr>
            <a:spLocks noGrp="1"/>
          </p:cNvSpPr>
          <p:nvPr>
            <p:ph type="body" sz="quarter" idx="12" hasCustomPrompt="1"/>
          </p:nvPr>
        </p:nvSpPr>
        <p:spPr>
          <a:xfrm>
            <a:off x="80963" y="6381750"/>
            <a:ext cx="3475037" cy="393700"/>
          </a:xfrm>
          <a:prstGeom prst="rect">
            <a:avLst/>
          </a:prstGeom>
        </p:spPr>
        <p:txBody>
          <a:bodyPr anchor="ctr"/>
          <a:lstStyle>
            <a:lvl1pPr>
              <a:defRPr/>
            </a:lvl1pPr>
          </a:lstStyle>
          <a:p>
            <a:pPr marL="0" lvl="0" indent="0" algn="l" rtl="0">
              <a:spcBef>
                <a:spcPts val="0"/>
              </a:spcBef>
              <a:spcAft>
                <a:spcPts val="0"/>
              </a:spcAft>
              <a:buNone/>
            </a:pPr>
            <a:r>
              <a:rPr lang="en-US" i="0" dirty="0">
                <a:solidFill>
                  <a:srgbClr val="FFFFFF"/>
                </a:solidFill>
                <a:latin typeface="Open Sans"/>
                <a:ea typeface="Open Sans"/>
                <a:cs typeface="Open Sans"/>
                <a:sym typeface="Open Sans"/>
              </a:rPr>
              <a:t>Activity Book</a:t>
            </a:r>
            <a:r>
              <a:rPr lang="en-US" dirty="0">
                <a:solidFill>
                  <a:srgbClr val="FFFFFF"/>
                </a:solidFill>
                <a:latin typeface="Open Sans"/>
                <a:ea typeface="Open Sans"/>
                <a:cs typeface="Open Sans"/>
                <a:sym typeface="Open Sans"/>
              </a:rPr>
              <a:t> p. #</a:t>
            </a:r>
          </a:p>
        </p:txBody>
      </p:sp>
    </p:spTree>
    <p:extLst>
      <p:ext uri="{BB962C8B-B14F-4D97-AF65-F5344CB8AC3E}">
        <p14:creationId xmlns:p14="http://schemas.microsoft.com/office/powerpoint/2010/main" val="5361411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2.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blipFill dpi="0" rotWithShape="1">
          <a:blip r:embed="rId45">
            <a:lum/>
          </a:blip>
          <a:srcRect/>
          <a:stretch>
            <a:fillRect/>
          </a:stretch>
        </a:blipFill>
        <a:effectLst/>
      </p:bgPr>
    </p:bg>
    <p:spTree>
      <p:nvGrpSpPr>
        <p:cNvPr id="1" name="Shape 9"/>
        <p:cNvGrpSpPr/>
        <p:nvPr/>
      </p:nvGrpSpPr>
      <p:grpSpPr>
        <a:xfrm>
          <a:off x="0" y="0"/>
          <a:ext cx="0" cy="0"/>
          <a:chOff x="0" y="0"/>
          <a:chExt cx="0" cy="0"/>
        </a:xfrm>
      </p:grpSpPr>
      <p:sp>
        <p:nvSpPr>
          <p:cNvPr id="2" name="Google Shape;14;p2">
            <a:extLst>
              <a:ext uri="{FF2B5EF4-FFF2-40B4-BE49-F238E27FC236}">
                <a16:creationId xmlns:a16="http://schemas.microsoft.com/office/drawing/2014/main" id="{1006BF69-B5D7-92E0-0EF4-7C184A055EE2}"/>
              </a:ext>
              <a:ext uri="{C183D7F6-B498-43B3-948B-1728B52AA6E4}">
                <adec:decorative xmlns:adec="http://schemas.microsoft.com/office/drawing/2017/decorative" val="1"/>
              </a:ext>
            </a:extLst>
          </p:cNvPr>
          <p:cNvSpPr txBox="1">
            <a:spLocks/>
          </p:cNvSpPr>
          <p:nvPr userDrawn="1"/>
        </p:nvSpPr>
        <p:spPr>
          <a:xfrm>
            <a:off x="415650" y="0"/>
            <a:ext cx="11360700" cy="984738"/>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7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37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1400" b="0" i="0" u="none" strike="noStrike" cap="none">
                <a:solidFill>
                  <a:srgbClr val="000000"/>
                </a:solidFill>
                <a:latin typeface="Arial"/>
                <a:ea typeface="Arial"/>
                <a:cs typeface="Arial"/>
                <a:sym typeface="Arial"/>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25;p5">
            <a:extLst>
              <a:ext uri="{FF2B5EF4-FFF2-40B4-BE49-F238E27FC236}">
                <a16:creationId xmlns:a16="http://schemas.microsoft.com/office/drawing/2014/main" id="{F940FFF5-28D9-D4F0-5BFF-23FA4852F0A2}"/>
              </a:ext>
              <a:ext uri="{C183D7F6-B498-43B3-948B-1728B52AA6E4}">
                <adec:decorative xmlns:adec="http://schemas.microsoft.com/office/drawing/2017/decorative" val="1"/>
              </a:ext>
            </a:extLst>
          </p:cNvPr>
          <p:cNvSpPr txBox="1">
            <a:spLocks/>
          </p:cNvSpPr>
          <p:nvPr userDrawn="1"/>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457200" algn="l" rtl="0">
              <a:lnSpc>
                <a:spcPct val="100000"/>
              </a:lnSpc>
              <a:spcBef>
                <a:spcPts val="1200"/>
              </a:spcBef>
              <a:spcAft>
                <a:spcPts val="1200"/>
              </a:spcAft>
              <a:buClr>
                <a:srgbClr val="002060"/>
              </a:buClr>
              <a:buSzPts val="2400"/>
              <a:buFont typeface="Symbol" panose="05050102010706020507" pitchFamily="18" charset="2"/>
              <a:buChar char=""/>
              <a:defRPr sz="2800" b="0" i="0" u="none" strike="noStrike" cap="none">
                <a:solidFill>
                  <a:srgbClr val="002060"/>
                </a:solidFill>
                <a:latin typeface="Arial"/>
                <a:ea typeface="Arial"/>
                <a:cs typeface="Arial"/>
                <a:sym typeface="Arial"/>
              </a:defRPr>
            </a:lvl1pPr>
            <a:lvl2pPr marL="914400" marR="0" lvl="1" indent="-349250" algn="l" rtl="0">
              <a:lnSpc>
                <a:spcPct val="115000"/>
              </a:lnSpc>
              <a:spcBef>
                <a:spcPts val="0"/>
              </a:spcBef>
              <a:spcAft>
                <a:spcPts val="0"/>
              </a:spcAft>
              <a:buClr>
                <a:srgbClr val="000000"/>
              </a:buClr>
              <a:buSzPts val="1900"/>
              <a:buFont typeface="Arial"/>
              <a:buChar char="○"/>
              <a:defRPr sz="1400" b="0" i="0" u="none" strike="noStrike" cap="none">
                <a:solidFill>
                  <a:srgbClr val="000000"/>
                </a:solidFill>
                <a:latin typeface="Arial"/>
                <a:ea typeface="Arial"/>
                <a:cs typeface="Arial"/>
                <a:sym typeface="Arial"/>
              </a:defRPr>
            </a:lvl2pPr>
            <a:lvl3pPr marL="1371600" marR="0" lvl="2" indent="-349250" algn="l" rtl="0">
              <a:lnSpc>
                <a:spcPct val="115000"/>
              </a:lnSpc>
              <a:spcBef>
                <a:spcPts val="0"/>
              </a:spcBef>
              <a:spcAft>
                <a:spcPts val="0"/>
              </a:spcAft>
              <a:buClr>
                <a:srgbClr val="000000"/>
              </a:buClr>
              <a:buSzPts val="1900"/>
              <a:buFont typeface="Arial"/>
              <a:buChar char="■"/>
              <a:defRPr sz="1400" b="0" i="0" u="none" strike="noStrike" cap="none">
                <a:solidFill>
                  <a:srgbClr val="000000"/>
                </a:solidFill>
                <a:latin typeface="Arial"/>
                <a:ea typeface="Arial"/>
                <a:cs typeface="Arial"/>
                <a:sym typeface="Arial"/>
              </a:defRPr>
            </a:lvl3pPr>
            <a:lvl4pPr marL="1828800" marR="0" lvl="3" indent="-349250" algn="l" rtl="0">
              <a:lnSpc>
                <a:spcPct val="115000"/>
              </a:lnSpc>
              <a:spcBef>
                <a:spcPts val="0"/>
              </a:spcBef>
              <a:spcAft>
                <a:spcPts val="0"/>
              </a:spcAft>
              <a:buClr>
                <a:srgbClr val="000000"/>
              </a:buClr>
              <a:buSzPts val="1900"/>
              <a:buFont typeface="Arial"/>
              <a:buChar char="●"/>
              <a:defRPr sz="1400" b="0" i="0" u="none" strike="noStrike" cap="none">
                <a:solidFill>
                  <a:srgbClr val="000000"/>
                </a:solidFill>
                <a:latin typeface="Arial"/>
                <a:ea typeface="Arial"/>
                <a:cs typeface="Arial"/>
                <a:sym typeface="Arial"/>
              </a:defRPr>
            </a:lvl4pPr>
            <a:lvl5pPr marL="2286000" marR="0" lvl="4" indent="-349250" algn="l" rtl="0">
              <a:lnSpc>
                <a:spcPct val="115000"/>
              </a:lnSpc>
              <a:spcBef>
                <a:spcPts val="0"/>
              </a:spcBef>
              <a:spcAft>
                <a:spcPts val="0"/>
              </a:spcAft>
              <a:buClr>
                <a:srgbClr val="000000"/>
              </a:buClr>
              <a:buSzPts val="1900"/>
              <a:buFont typeface="Arial"/>
              <a:buChar char="○"/>
              <a:defRPr sz="1400" b="0" i="0" u="none" strike="noStrike" cap="none">
                <a:solidFill>
                  <a:srgbClr val="000000"/>
                </a:solidFill>
                <a:latin typeface="Arial"/>
                <a:ea typeface="Arial"/>
                <a:cs typeface="Arial"/>
                <a:sym typeface="Arial"/>
              </a:defRPr>
            </a:lvl5pPr>
            <a:lvl6pPr marL="2743200" marR="0" lvl="5" indent="-349250" algn="l" rtl="0">
              <a:lnSpc>
                <a:spcPct val="115000"/>
              </a:lnSpc>
              <a:spcBef>
                <a:spcPts val="0"/>
              </a:spcBef>
              <a:spcAft>
                <a:spcPts val="0"/>
              </a:spcAft>
              <a:buClr>
                <a:srgbClr val="000000"/>
              </a:buClr>
              <a:buSzPts val="1900"/>
              <a:buFont typeface="Arial"/>
              <a:buChar char="■"/>
              <a:defRPr sz="1400" b="0" i="0" u="none" strike="noStrike" cap="none">
                <a:solidFill>
                  <a:srgbClr val="000000"/>
                </a:solidFill>
                <a:latin typeface="Arial"/>
                <a:ea typeface="Arial"/>
                <a:cs typeface="Arial"/>
                <a:sym typeface="Arial"/>
              </a:defRPr>
            </a:lvl6pPr>
            <a:lvl7pPr marL="3200400" marR="0" lvl="6" indent="-349250" algn="l" rtl="0">
              <a:lnSpc>
                <a:spcPct val="115000"/>
              </a:lnSpc>
              <a:spcBef>
                <a:spcPts val="0"/>
              </a:spcBef>
              <a:spcAft>
                <a:spcPts val="0"/>
              </a:spcAft>
              <a:buClr>
                <a:srgbClr val="000000"/>
              </a:buClr>
              <a:buSzPts val="1900"/>
              <a:buFont typeface="Arial"/>
              <a:buChar char="●"/>
              <a:defRPr sz="1400" b="0" i="0" u="none" strike="noStrike" cap="none">
                <a:solidFill>
                  <a:srgbClr val="000000"/>
                </a:solidFill>
                <a:latin typeface="Arial"/>
                <a:ea typeface="Arial"/>
                <a:cs typeface="Arial"/>
                <a:sym typeface="Arial"/>
              </a:defRPr>
            </a:lvl7pPr>
            <a:lvl8pPr marL="3657600" marR="0" lvl="7" indent="-349250" algn="l" rtl="0">
              <a:lnSpc>
                <a:spcPct val="115000"/>
              </a:lnSpc>
              <a:spcBef>
                <a:spcPts val="0"/>
              </a:spcBef>
              <a:spcAft>
                <a:spcPts val="0"/>
              </a:spcAft>
              <a:buClr>
                <a:srgbClr val="000000"/>
              </a:buClr>
              <a:buSzPts val="1900"/>
              <a:buFont typeface="Arial"/>
              <a:buChar char="○"/>
              <a:defRPr sz="1400" b="0" i="0" u="none" strike="noStrike" cap="none">
                <a:solidFill>
                  <a:srgbClr val="000000"/>
                </a:solidFill>
                <a:latin typeface="Arial"/>
                <a:ea typeface="Arial"/>
                <a:cs typeface="Arial"/>
                <a:sym typeface="Arial"/>
              </a:defRPr>
            </a:lvl8pPr>
            <a:lvl9pPr marL="4114800" marR="0" lvl="8" indent="-349250" algn="l" rtl="0">
              <a:lnSpc>
                <a:spcPct val="115000"/>
              </a:lnSpc>
              <a:spcBef>
                <a:spcPts val="0"/>
              </a:spcBef>
              <a:spcAft>
                <a:spcPts val="0"/>
              </a:spcAft>
              <a:buClr>
                <a:srgbClr val="000000"/>
              </a:buClr>
              <a:buSzPts val="1900"/>
              <a:buFont typeface="Arial"/>
              <a:buChar char="■"/>
              <a:defRPr sz="1400" b="0" i="0" u="none" strike="noStrike" cap="none">
                <a:solidFill>
                  <a:srgbClr val="000000"/>
                </a:solidFill>
                <a:latin typeface="Arial"/>
                <a:ea typeface="Arial"/>
                <a:cs typeface="Arial"/>
                <a:sym typeface="Arial"/>
              </a:defRPr>
            </a:lvl9pPr>
          </a:lstStyle>
          <a:p>
            <a:pPr marL="0" indent="0">
              <a:buNone/>
            </a:pPr>
            <a:endParaRPr lang="en-US">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992FC459-27CA-F47D-CC66-677307CF893E}"/>
              </a:ext>
              <a:ext uri="{C183D7F6-B498-43B3-948B-1728B52AA6E4}">
                <adec:decorative xmlns:adec="http://schemas.microsoft.com/office/drawing/2017/decorative" val="1"/>
              </a:ext>
            </a:extLst>
          </p:cNvPr>
          <p:cNvCxnSpPr/>
          <p:nvPr userDrawn="1"/>
        </p:nvCxnSpPr>
        <p:spPr>
          <a:xfrm>
            <a:off x="0" y="1069848"/>
            <a:ext cx="1219200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 name="Google Shape;100;p20">
            <a:extLst>
              <a:ext uri="{FF2B5EF4-FFF2-40B4-BE49-F238E27FC236}">
                <a16:creationId xmlns:a16="http://schemas.microsoft.com/office/drawing/2014/main" id="{72D29DC7-ADF4-A33F-9266-407E42F36C73}"/>
              </a:ext>
              <a:ext uri="{C183D7F6-B498-43B3-948B-1728B52AA6E4}">
                <adec:decorative xmlns:adec="http://schemas.microsoft.com/office/drawing/2017/decorative" val="1"/>
              </a:ext>
            </a:extLst>
          </p:cNvPr>
          <p:cNvSpPr txBox="1"/>
          <p:nvPr userDrawn="1"/>
        </p:nvSpPr>
        <p:spPr>
          <a:xfrm>
            <a:off x="0" y="0"/>
            <a:ext cx="12192000" cy="987552"/>
          </a:xfrm>
          <a:prstGeom prst="rect">
            <a:avLst/>
          </a:prstGeom>
          <a:noFill/>
          <a:ln>
            <a:noFill/>
          </a:ln>
        </p:spPr>
        <p:txBody>
          <a:bodyPr spcFirstLastPara="1" wrap="square" lIns="731520" tIns="0" rIns="731520" bIns="45720" anchor="ctr" anchorCtr="0">
            <a:noAutofit/>
          </a:bodyPr>
          <a:lstStyle/>
          <a:p>
            <a:pPr marL="0" marR="0" lvl="0" indent="0" rtl="0">
              <a:lnSpc>
                <a:spcPct val="100000"/>
              </a:lnSpc>
              <a:spcBef>
                <a:spcPts val="0"/>
              </a:spcBef>
              <a:spcAft>
                <a:spcPts val="0"/>
              </a:spcAft>
              <a:buClr>
                <a:schemeClr val="dk1"/>
              </a:buClr>
              <a:buSzPts val="1100"/>
              <a:buFont typeface="Arial"/>
              <a:buNone/>
            </a:pPr>
            <a:endParaRPr sz="2800" b="0" i="0" u="none" strike="noStrike" cap="none">
              <a:solidFill>
                <a:srgbClr val="000000"/>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58" r:id="rId1"/>
    <p:sldLayoutId id="2147483649" r:id="rId2"/>
    <p:sldLayoutId id="2147483697" r:id="rId3"/>
    <p:sldLayoutId id="2147483700" r:id="rId4"/>
    <p:sldLayoutId id="2147483695" r:id="rId5"/>
    <p:sldLayoutId id="2147483701" r:id="rId6"/>
    <p:sldLayoutId id="2147483702" r:id="rId7"/>
    <p:sldLayoutId id="2147483704" r:id="rId8"/>
    <p:sldLayoutId id="2147483689" r:id="rId9"/>
    <p:sldLayoutId id="2147483705" r:id="rId10"/>
    <p:sldLayoutId id="2147483690" r:id="rId11"/>
    <p:sldLayoutId id="2147483676" r:id="rId12"/>
    <p:sldLayoutId id="2147483694" r:id="rId13"/>
    <p:sldLayoutId id="2147483651" r:id="rId14"/>
    <p:sldLayoutId id="2147483672" r:id="rId15"/>
    <p:sldLayoutId id="2147483696" r:id="rId16"/>
    <p:sldLayoutId id="2147483692" r:id="rId17"/>
    <p:sldLayoutId id="2147483691" r:id="rId18"/>
    <p:sldLayoutId id="2147483654" r:id="rId19"/>
    <p:sldLayoutId id="2147483720" r:id="rId20"/>
    <p:sldLayoutId id="2147483677" r:id="rId21"/>
    <p:sldLayoutId id="2147483674" r:id="rId22"/>
    <p:sldLayoutId id="2147483675" r:id="rId23"/>
    <p:sldLayoutId id="2147483669" r:id="rId24"/>
    <p:sldLayoutId id="2147483670" r:id="rId25"/>
    <p:sldLayoutId id="2147483698" r:id="rId26"/>
    <p:sldLayoutId id="2147483699" r:id="rId27"/>
    <p:sldLayoutId id="2147483713" r:id="rId28"/>
    <p:sldLayoutId id="2147483715" r:id="rId29"/>
    <p:sldLayoutId id="2147483714" r:id="rId30"/>
    <p:sldLayoutId id="2147483706" r:id="rId31"/>
    <p:sldLayoutId id="2147483707" r:id="rId32"/>
    <p:sldLayoutId id="2147483708" r:id="rId33"/>
    <p:sldLayoutId id="2147483709" r:id="rId34"/>
    <p:sldLayoutId id="2147483710" r:id="rId35"/>
    <p:sldLayoutId id="2147483711" r:id="rId36"/>
    <p:sldLayoutId id="2147483712" r:id="rId37"/>
    <p:sldLayoutId id="2147483716" r:id="rId38"/>
    <p:sldLayoutId id="2147483717" r:id="rId39"/>
    <p:sldLayoutId id="2147483718" r:id="rId40"/>
    <p:sldLayoutId id="2147483719" r:id="rId41"/>
    <p:sldLayoutId id="2147483703" r:id="rId42"/>
    <p:sldLayoutId id="2147483678"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2060"/>
        </a:buClr>
        <a:buFont typeface="Arial"/>
        <a:defRPr sz="1400" b="0"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6307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79" r:id="rId3"/>
    <p:sldLayoutId id="2147483680" r:id="rId4"/>
    <p:sldLayoutId id="2147483684" r:id="rId5"/>
    <p:sldLayoutId id="2147483683" r:id="rId6"/>
    <p:sldLayoutId id="2147483687" r:id="rId7"/>
    <p:sldLayoutId id="2147483688" r:id="rId8"/>
    <p:sldLayoutId id="2147483686" r:id="rId9"/>
    <p:sldLayoutId id="2147483685"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emf"/><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D442202A-2496-D2A0-6BC2-9B9CA37D6278}"/>
              </a:ext>
            </a:extLst>
          </p:cNvPr>
          <p:cNvSpPr>
            <a:spLocks noGrp="1"/>
          </p:cNvSpPr>
          <p:nvPr>
            <p:ph type="title"/>
          </p:nvPr>
        </p:nvSpPr>
        <p:spPr>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a:bodyPr>
          <a:lstStyle/>
          <a:p>
            <a:pPr marL="457200" marR="0" lvl="0" indent="-228600" algn="r" defTabSz="914400" rtl="0" eaLnBrk="1" fontAlgn="auto" latinLnBrk="0" hangingPunct="1">
              <a:lnSpc>
                <a:spcPct val="100000"/>
              </a:lnSpc>
              <a:spcBef>
                <a:spcPts val="0"/>
              </a:spcBef>
              <a:spcAft>
                <a:spcPts val="0"/>
              </a:spcAft>
              <a:buClrTx/>
              <a:buSzPts val="2400"/>
              <a:buFont typeface="Arial" panose="020B0604020202020204" pitchFamily="34" charset="0"/>
              <a:buNone/>
              <a:tabLst/>
              <a:defRPr/>
            </a:pPr>
            <a:r>
              <a:rPr lang="en-US">
                <a:latin typeface="Open Sans"/>
                <a:ea typeface="Open Sans"/>
                <a:cs typeface="Open Sans"/>
                <a:sym typeface="Open Sans"/>
              </a:rPr>
              <a:t>Insects: All Around</a:t>
            </a:r>
            <a:endParaRPr kumimoji="0" lang="en-US" sz="4400" b="1" i="0" u="none" strike="noStrike" kern="1200" cap="none" spc="0" normalizeH="0" baseline="0" noProof="0">
              <a:ln>
                <a:noFill/>
              </a:ln>
              <a:solidFill>
                <a:srgbClr val="222C64"/>
              </a:solidFill>
              <a:effectLst/>
              <a:uLnTx/>
              <a:uFillTx/>
              <a:latin typeface="Open Sans"/>
              <a:ea typeface="Open Sans"/>
              <a:cs typeface="Open Sans"/>
              <a:sym typeface="Open Sans"/>
            </a:endParaRPr>
          </a:p>
        </p:txBody>
      </p:sp>
      <p:sp>
        <p:nvSpPr>
          <p:cNvPr id="4" name="Text Placeholder 2">
            <a:extLst>
              <a:ext uri="{FF2B5EF4-FFF2-40B4-BE49-F238E27FC236}">
                <a16:creationId xmlns:a16="http://schemas.microsoft.com/office/drawing/2014/main" id="{86C484CE-DF13-551C-E178-B2B2581879FE}"/>
              </a:ext>
            </a:extLst>
          </p:cNvPr>
          <p:cNvSpPr>
            <a:spLocks noGrp="1"/>
          </p:cNvSpPr>
          <p:nvPr>
            <p:ph type="body" idx="2"/>
          </p:nvPr>
        </p:nvSpPr>
        <p:spPr/>
        <p:txBody>
          <a:bodyPr lIns="0"/>
          <a:lstStyle/>
          <a:p>
            <a:pPr marL="76200" lvl="0" indent="0" algn="l" rtl="0">
              <a:lnSpc>
                <a:spcPct val="115000"/>
              </a:lnSpc>
              <a:spcBef>
                <a:spcPts val="0"/>
              </a:spcBef>
              <a:spcAft>
                <a:spcPts val="0"/>
              </a:spcAft>
              <a:buSzPts val="2400"/>
              <a:buNone/>
            </a:pPr>
            <a:r>
              <a:rPr lang="en-US" sz="2000" b="1"/>
              <a:t>GRADE 2 UNIT 6 </a:t>
            </a:r>
            <a:r>
              <a:rPr lang="en-US" sz="2000"/>
              <a:t>|</a:t>
            </a:r>
            <a:r>
              <a:rPr lang="en-US" sz="2000" b="0"/>
              <a:t> Lesson 2: What Makes an Insect an Insect?</a:t>
            </a:r>
            <a:endParaRPr lang="en-US" sz="2000"/>
          </a:p>
        </p:txBody>
      </p:sp>
    </p:spTree>
    <p:extLst>
      <p:ext uri="{BB962C8B-B14F-4D97-AF65-F5344CB8AC3E}">
        <p14:creationId xmlns:p14="http://schemas.microsoft.com/office/powerpoint/2010/main" val="4235556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5A86-41FD-72F3-2213-BAB527ED69C6}"/>
              </a:ext>
            </a:extLst>
          </p:cNvPr>
          <p:cNvSpPr>
            <a:spLocks noGrp="1"/>
          </p:cNvSpPr>
          <p:nvPr>
            <p:ph type="title"/>
          </p:nvPr>
        </p:nvSpPr>
        <p:spPr/>
        <p:txBody>
          <a:bodyPr/>
          <a:lstStyle/>
          <a:p>
            <a:r>
              <a:rPr lang="en-US"/>
              <a:t>What Have We Already Learned? (1 of 2)</a:t>
            </a:r>
          </a:p>
        </p:txBody>
      </p:sp>
      <p:sp>
        <p:nvSpPr>
          <p:cNvPr id="3" name="Text Placeholder 2">
            <a:extLst>
              <a:ext uri="{FF2B5EF4-FFF2-40B4-BE49-F238E27FC236}">
                <a16:creationId xmlns:a16="http://schemas.microsoft.com/office/drawing/2014/main" id="{9C2DE903-4615-BCAD-C0BF-B3EEA0D547CA}"/>
              </a:ext>
            </a:extLst>
          </p:cNvPr>
          <p:cNvSpPr>
            <a:spLocks noGrp="1"/>
          </p:cNvSpPr>
          <p:nvPr>
            <p:ph type="body" idx="1"/>
          </p:nvPr>
        </p:nvSpPr>
        <p:spPr>
          <a:xfrm>
            <a:off x="617872" y="1057276"/>
            <a:ext cx="10961597" cy="5800724"/>
          </a:xfrm>
        </p:spPr>
        <p:txBody>
          <a:bodyPr/>
          <a:lstStyle/>
          <a:p>
            <a:pPr marL="0" indent="0" algn="ctr">
              <a:buNone/>
            </a:pPr>
            <a:r>
              <a:rPr lang="en-US"/>
              <a:t>In what large water habitat are insects unable to survive?</a:t>
            </a:r>
          </a:p>
        </p:txBody>
      </p:sp>
      <p:grpSp>
        <p:nvGrpSpPr>
          <p:cNvPr id="4" name="Group 3" descr="10 Minute Timer.">
            <a:extLst>
              <a:ext uri="{FF2B5EF4-FFF2-40B4-BE49-F238E27FC236}">
                <a16:creationId xmlns:a16="http://schemas.microsoft.com/office/drawing/2014/main" id="{CF437711-8DAF-2789-C857-872F34D9AF64}"/>
              </a:ext>
            </a:extLst>
          </p:cNvPr>
          <p:cNvGrpSpPr/>
          <p:nvPr/>
        </p:nvGrpSpPr>
        <p:grpSpPr>
          <a:xfrm>
            <a:off x="11116820" y="5932865"/>
            <a:ext cx="987554" cy="731521"/>
            <a:chOff x="11116820" y="5932865"/>
            <a:chExt cx="987554" cy="731521"/>
          </a:xfrm>
        </p:grpSpPr>
        <p:pic>
          <p:nvPicPr>
            <p:cNvPr id="5" name="Picture 4">
              <a:extLst>
                <a:ext uri="{FF2B5EF4-FFF2-40B4-BE49-F238E27FC236}">
                  <a16:creationId xmlns:a16="http://schemas.microsoft.com/office/drawing/2014/main" id="{49EC6695-84A3-C7E7-AFF1-9CC5F4D2C3C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6820" y="5932865"/>
              <a:ext cx="987554" cy="731521"/>
            </a:xfrm>
            <a:prstGeom prst="rect">
              <a:avLst/>
            </a:prstGeom>
          </p:spPr>
        </p:pic>
        <p:sp>
          <p:nvSpPr>
            <p:cNvPr id="6" name="TextBox 5">
              <a:extLst>
                <a:ext uri="{FF2B5EF4-FFF2-40B4-BE49-F238E27FC236}">
                  <a16:creationId xmlns:a16="http://schemas.microsoft.com/office/drawing/2014/main" id="{A6C6251F-FAA0-9AB7-EAEC-2452CB1DFE63}"/>
                </a:ext>
                <a:ext uri="{C183D7F6-B498-43B3-948B-1728B52AA6E4}">
                  <adec:decorative xmlns:adec="http://schemas.microsoft.com/office/drawing/2017/decorative" val="1"/>
                </a:ext>
              </a:extLst>
            </p:cNvPr>
            <p:cNvSpPr txBox="1"/>
            <p:nvPr userDrawn="1"/>
          </p:nvSpPr>
          <p:spPr>
            <a:xfrm>
              <a:off x="11116820" y="6090874"/>
              <a:ext cx="631835" cy="523220"/>
            </a:xfrm>
            <a:prstGeom prst="rect">
              <a:avLst/>
            </a:prstGeom>
            <a:noFill/>
          </p:spPr>
          <p:txBody>
            <a:bodyPr wrap="square" rtlCol="0" anchor="ctr">
              <a:spAutoFit/>
            </a:bodyPr>
            <a:lstStyle/>
            <a:p>
              <a:pPr algn="ctr"/>
              <a:r>
                <a:rPr lang="en-US" sz="2800" b="1">
                  <a:solidFill>
                    <a:srgbClr val="002060"/>
                  </a:solidFill>
                  <a:latin typeface="+mj-lt"/>
                  <a:ea typeface="Open Sans" panose="020B0606030504020204" pitchFamily="34" charset="0"/>
                  <a:cs typeface="Open Sans" panose="020B0606030504020204" pitchFamily="34" charset="0"/>
                </a:rPr>
                <a:t>10</a:t>
              </a:r>
              <a:endParaRPr lang="en-US" sz="2800" b="1" i="0" u="none" strike="noStrike" cap="none">
                <a:solidFill>
                  <a:srgbClr val="002060"/>
                </a:solidFill>
                <a:latin typeface="+mj-lt"/>
                <a:ea typeface="Open Sans" panose="020B0606030504020204" pitchFamily="34" charset="0"/>
                <a:cs typeface="Open Sans" panose="020B0606030504020204" pitchFamily="34" charset="0"/>
                <a:sym typeface="Arial"/>
              </a:endParaRPr>
            </a:p>
          </p:txBody>
        </p:sp>
      </p:grpSp>
    </p:spTree>
    <p:extLst>
      <p:ext uri="{BB962C8B-B14F-4D97-AF65-F5344CB8AC3E}">
        <p14:creationId xmlns:p14="http://schemas.microsoft.com/office/powerpoint/2010/main" val="1359793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5B38-550D-5572-EF46-EEFEF7D97AED}"/>
              </a:ext>
            </a:extLst>
          </p:cNvPr>
          <p:cNvSpPr>
            <a:spLocks noGrp="1"/>
          </p:cNvSpPr>
          <p:nvPr>
            <p:ph type="title"/>
          </p:nvPr>
        </p:nvSpPr>
        <p:spPr/>
        <p:txBody>
          <a:bodyPr/>
          <a:lstStyle/>
          <a:p>
            <a:r>
              <a:rPr lang="en-US">
                <a:latin typeface="Open Sans"/>
                <a:ea typeface="Open Sans"/>
                <a:cs typeface="Open Sans"/>
              </a:rPr>
              <a:t>Check for Understanding </a:t>
            </a:r>
            <a:r>
              <a:rPr lang="en-US">
                <a:solidFill>
                  <a:srgbClr val="232C63"/>
                </a:solidFill>
                <a:latin typeface="Open Sans"/>
                <a:ea typeface="Open Sans"/>
                <a:cs typeface="Open Sans"/>
              </a:rPr>
              <a:t>(1 of 11)</a:t>
            </a:r>
          </a:p>
        </p:txBody>
      </p:sp>
      <p:sp>
        <p:nvSpPr>
          <p:cNvPr id="3" name="Text Placeholder 2">
            <a:extLst>
              <a:ext uri="{FF2B5EF4-FFF2-40B4-BE49-F238E27FC236}">
                <a16:creationId xmlns:a16="http://schemas.microsoft.com/office/drawing/2014/main" id="{BD6D6260-A29D-358F-135C-6C095538E62D}"/>
              </a:ext>
            </a:extLst>
          </p:cNvPr>
          <p:cNvSpPr>
            <a:spLocks noGrp="1"/>
          </p:cNvSpPr>
          <p:nvPr>
            <p:ph type="body" sz="quarter" idx="10"/>
          </p:nvPr>
        </p:nvSpPr>
        <p:spPr/>
        <p:txBody>
          <a:bodyPr lIns="91440" tIns="45720" rIns="91440" bIns="45720" anchor="ctr" anchorCtr="0"/>
          <a:lstStyle/>
          <a:p>
            <a:pPr algn="ctr"/>
            <a:r>
              <a:rPr lang="en-US" b="1"/>
              <a:t>Turn and Talk</a:t>
            </a:r>
          </a:p>
          <a:p>
            <a:pPr algn="ctr"/>
            <a:endParaRPr lang="en-US" b="1"/>
          </a:p>
          <a:p>
            <a:pPr algn="ctr"/>
            <a:r>
              <a:rPr lang="en-US">
                <a:latin typeface="Open Sans"/>
                <a:ea typeface="Open Sans"/>
                <a:cs typeface="Open Sans"/>
              </a:rPr>
              <a:t> Name an insect and describe how it lives in its habitat. </a:t>
            </a:r>
          </a:p>
        </p:txBody>
      </p:sp>
    </p:spTree>
    <p:extLst>
      <p:ext uri="{BB962C8B-B14F-4D97-AF65-F5344CB8AC3E}">
        <p14:creationId xmlns:p14="http://schemas.microsoft.com/office/powerpoint/2010/main" val="321088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349B7-DA74-628C-8521-0184102A9AE7}"/>
              </a:ext>
            </a:extLst>
          </p:cNvPr>
          <p:cNvSpPr>
            <a:spLocks noGrp="1"/>
          </p:cNvSpPr>
          <p:nvPr>
            <p:ph type="title"/>
          </p:nvPr>
        </p:nvSpPr>
        <p:spPr/>
        <p:txBody>
          <a:bodyPr/>
          <a:lstStyle/>
          <a:p>
            <a:r>
              <a:rPr lang="en-US">
                <a:latin typeface="+mj-lt"/>
                <a:ea typeface="Open Sans"/>
                <a:cs typeface="Open Sans"/>
              </a:rPr>
              <a:t>Check for Understanding </a:t>
            </a:r>
            <a:r>
              <a:rPr lang="en-US">
                <a:solidFill>
                  <a:srgbClr val="232C63"/>
                </a:solidFill>
                <a:latin typeface="+mj-lt"/>
                <a:ea typeface="Open Sans"/>
                <a:cs typeface="Open Sans"/>
              </a:rPr>
              <a:t>(2 of 11)</a:t>
            </a:r>
            <a:endParaRPr lang="en-US"/>
          </a:p>
        </p:txBody>
      </p:sp>
      <p:sp>
        <p:nvSpPr>
          <p:cNvPr id="4" name="Text Placeholder 3">
            <a:extLst>
              <a:ext uri="{FF2B5EF4-FFF2-40B4-BE49-F238E27FC236}">
                <a16:creationId xmlns:a16="http://schemas.microsoft.com/office/drawing/2014/main" id="{FF8BD1A2-3AFB-D968-126F-538BF1A872BD}"/>
              </a:ext>
            </a:extLst>
          </p:cNvPr>
          <p:cNvSpPr>
            <a:spLocks noGrp="1"/>
          </p:cNvSpPr>
          <p:nvPr>
            <p:ph type="body" sz="quarter" idx="11"/>
          </p:nvPr>
        </p:nvSpPr>
        <p:spPr/>
        <p:txBody>
          <a:bodyPr/>
          <a:lstStyle/>
          <a:p>
            <a:endParaRPr lang="en-US" b="1">
              <a:solidFill>
                <a:schemeClr val="bg1"/>
              </a:solidFill>
            </a:endParaRPr>
          </a:p>
          <a:p>
            <a:r>
              <a:rPr lang="en-US" b="1">
                <a:solidFill>
                  <a:schemeClr val="bg1"/>
                </a:solidFill>
              </a:rPr>
              <a:t>Grasshopper, leafhopper, aphids</a:t>
            </a:r>
          </a:p>
          <a:p>
            <a:endParaRPr lang="en-US"/>
          </a:p>
        </p:txBody>
      </p:sp>
      <p:pic>
        <p:nvPicPr>
          <p:cNvPr id="6" name="Picture Placeholder 3" descr="A collage of 3 images, from left to right, top to bottom: grasshopper; leafhopper;&#10; aphids.">
            <a:extLst>
              <a:ext uri="{FF2B5EF4-FFF2-40B4-BE49-F238E27FC236}">
                <a16:creationId xmlns:a16="http://schemas.microsoft.com/office/drawing/2014/main" id="{4D3719BF-6B2B-E089-A098-E99168797D6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329457" y="1680895"/>
            <a:ext cx="7533085" cy="4560450"/>
          </a:xfrm>
          <a:prstGeom prst="rect">
            <a:avLst/>
          </a:prstGeom>
        </p:spPr>
      </p:pic>
      <p:sp>
        <p:nvSpPr>
          <p:cNvPr id="5" name="Text Placeholder 4">
            <a:extLst>
              <a:ext uri="{FF2B5EF4-FFF2-40B4-BE49-F238E27FC236}">
                <a16:creationId xmlns:a16="http://schemas.microsoft.com/office/drawing/2014/main" id="{85A66B40-76BB-EA13-BD30-180BE56C40AA}"/>
              </a:ext>
            </a:extLst>
          </p:cNvPr>
          <p:cNvSpPr>
            <a:spLocks noGrp="1"/>
          </p:cNvSpPr>
          <p:nvPr>
            <p:ph type="body" sz="quarter" idx="12"/>
          </p:nvPr>
        </p:nvSpPr>
        <p:spPr/>
        <p:txBody>
          <a:bodyPr/>
          <a:lstStyle/>
          <a:p>
            <a:endParaRPr lang="en-US" b="1">
              <a:solidFill>
                <a:schemeClr val="bg1"/>
              </a:solidFill>
            </a:endParaRPr>
          </a:p>
          <a:p>
            <a:r>
              <a:rPr lang="en-US" b="1">
                <a:solidFill>
                  <a:schemeClr val="bg1"/>
                </a:solidFill>
              </a:rPr>
              <a:t>Image 1A-7</a:t>
            </a:r>
          </a:p>
          <a:p>
            <a:endParaRPr lang="en-US"/>
          </a:p>
        </p:txBody>
      </p:sp>
    </p:spTree>
    <p:extLst>
      <p:ext uri="{BB962C8B-B14F-4D97-AF65-F5344CB8AC3E}">
        <p14:creationId xmlns:p14="http://schemas.microsoft.com/office/powerpoint/2010/main" val="757491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CA98A-FAF9-EEDD-24A4-9AA142E43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E2F80-CEEF-FA67-97FB-C2D00960C96E}"/>
              </a:ext>
            </a:extLst>
          </p:cNvPr>
          <p:cNvSpPr>
            <a:spLocks noGrp="1"/>
          </p:cNvSpPr>
          <p:nvPr>
            <p:ph type="title"/>
          </p:nvPr>
        </p:nvSpPr>
        <p:spPr/>
        <p:txBody>
          <a:bodyPr/>
          <a:lstStyle/>
          <a:p>
            <a:r>
              <a:rPr lang="en-US">
                <a:latin typeface="+mj-lt"/>
                <a:ea typeface="Open Sans"/>
                <a:cs typeface="Open Sans"/>
              </a:rPr>
              <a:t>Check for Understanding </a:t>
            </a:r>
            <a:r>
              <a:rPr lang="en-US">
                <a:solidFill>
                  <a:srgbClr val="232C63"/>
                </a:solidFill>
                <a:latin typeface="+mj-lt"/>
                <a:ea typeface="Open Sans"/>
                <a:cs typeface="Open Sans"/>
              </a:rPr>
              <a:t>(3 of 11)</a:t>
            </a:r>
            <a:endParaRPr lang="en-US"/>
          </a:p>
        </p:txBody>
      </p:sp>
      <p:sp>
        <p:nvSpPr>
          <p:cNvPr id="4" name="Text Placeholder 3">
            <a:extLst>
              <a:ext uri="{FF2B5EF4-FFF2-40B4-BE49-F238E27FC236}">
                <a16:creationId xmlns:a16="http://schemas.microsoft.com/office/drawing/2014/main" id="{527E92E5-F1A3-D010-F85C-A64D7D0D82C8}"/>
              </a:ext>
            </a:extLst>
          </p:cNvPr>
          <p:cNvSpPr>
            <a:spLocks noGrp="1"/>
          </p:cNvSpPr>
          <p:nvPr>
            <p:ph type="body" sz="quarter" idx="11"/>
          </p:nvPr>
        </p:nvSpPr>
        <p:spPr>
          <a:xfrm>
            <a:off x="80963" y="1148715"/>
            <a:ext cx="3475037" cy="392113"/>
          </a:xfrm>
        </p:spPr>
        <p:txBody>
          <a:bodyPr/>
          <a:lstStyle/>
          <a:p>
            <a:endParaRPr lang="en-US" b="1">
              <a:solidFill>
                <a:schemeClr val="bg1"/>
              </a:solidFill>
            </a:endParaRPr>
          </a:p>
          <a:p>
            <a:r>
              <a:rPr lang="en-US" b="1">
                <a:solidFill>
                  <a:schemeClr val="bg1"/>
                </a:solidFill>
              </a:rPr>
              <a:t>Ladybug, lacewing, ambush bug</a:t>
            </a:r>
          </a:p>
          <a:p>
            <a:endParaRPr lang="en-US">
              <a:solidFill>
                <a:schemeClr val="bg1"/>
              </a:solidFill>
            </a:endParaRPr>
          </a:p>
        </p:txBody>
      </p:sp>
      <p:pic>
        <p:nvPicPr>
          <p:cNvPr id="6" name="Picture Placeholder 3" descr="A collage of 3 images, left to right, top to bottom: ladybug eating aphids on a stem; lacewing fly on a leaf; ambush bug on a stem.">
            <a:extLst>
              <a:ext uri="{FF2B5EF4-FFF2-40B4-BE49-F238E27FC236}">
                <a16:creationId xmlns:a16="http://schemas.microsoft.com/office/drawing/2014/main" id="{A8802921-FD68-6BE5-7D7A-E89F80F32C4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539488" y="1704806"/>
            <a:ext cx="7113023" cy="4551399"/>
          </a:xfrm>
          <a:prstGeom prst="rect">
            <a:avLst/>
          </a:prstGeom>
        </p:spPr>
      </p:pic>
      <p:sp>
        <p:nvSpPr>
          <p:cNvPr id="5" name="Text Placeholder 4">
            <a:extLst>
              <a:ext uri="{FF2B5EF4-FFF2-40B4-BE49-F238E27FC236}">
                <a16:creationId xmlns:a16="http://schemas.microsoft.com/office/drawing/2014/main" id="{3960A67D-1CE0-1CFE-2F74-ACC43F395718}"/>
              </a:ext>
            </a:extLst>
          </p:cNvPr>
          <p:cNvSpPr>
            <a:spLocks noGrp="1"/>
          </p:cNvSpPr>
          <p:nvPr>
            <p:ph type="body" sz="quarter" idx="12"/>
          </p:nvPr>
        </p:nvSpPr>
        <p:spPr/>
        <p:txBody>
          <a:bodyPr/>
          <a:lstStyle/>
          <a:p>
            <a:endParaRPr lang="en-US" b="1">
              <a:solidFill>
                <a:schemeClr val="bg1"/>
              </a:solidFill>
            </a:endParaRPr>
          </a:p>
          <a:p>
            <a:r>
              <a:rPr lang="en-US" b="1">
                <a:solidFill>
                  <a:schemeClr val="bg1"/>
                </a:solidFill>
              </a:rPr>
              <a:t>Image 1A-8</a:t>
            </a:r>
          </a:p>
          <a:p>
            <a:endParaRPr lang="en-US"/>
          </a:p>
        </p:txBody>
      </p:sp>
    </p:spTree>
    <p:extLst>
      <p:ext uri="{BB962C8B-B14F-4D97-AF65-F5344CB8AC3E}">
        <p14:creationId xmlns:p14="http://schemas.microsoft.com/office/powerpoint/2010/main" val="67914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AA40E-403D-FE60-4884-DE60EAFA1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36EBA1-EC4E-DA20-E17C-A02A9711E1AE}"/>
              </a:ext>
            </a:extLst>
          </p:cNvPr>
          <p:cNvSpPr>
            <a:spLocks noGrp="1"/>
          </p:cNvSpPr>
          <p:nvPr>
            <p:ph type="title"/>
          </p:nvPr>
        </p:nvSpPr>
        <p:spPr/>
        <p:txBody>
          <a:bodyPr/>
          <a:lstStyle/>
          <a:p>
            <a:r>
              <a:rPr lang="en-US">
                <a:latin typeface="+mj-lt"/>
                <a:ea typeface="Open Sans"/>
                <a:cs typeface="Open Sans"/>
              </a:rPr>
              <a:t>Check for Understanding </a:t>
            </a:r>
            <a:r>
              <a:rPr lang="en-US">
                <a:solidFill>
                  <a:srgbClr val="232C63"/>
                </a:solidFill>
                <a:latin typeface="+mj-lt"/>
                <a:ea typeface="Open Sans"/>
                <a:cs typeface="Open Sans"/>
              </a:rPr>
              <a:t>(4 of 11)</a:t>
            </a:r>
            <a:endParaRPr lang="en-US"/>
          </a:p>
        </p:txBody>
      </p:sp>
      <p:sp>
        <p:nvSpPr>
          <p:cNvPr id="4" name="Text Placeholder 3">
            <a:extLst>
              <a:ext uri="{FF2B5EF4-FFF2-40B4-BE49-F238E27FC236}">
                <a16:creationId xmlns:a16="http://schemas.microsoft.com/office/drawing/2014/main" id="{72645CBC-EA20-6C0C-A629-5352DE869538}"/>
              </a:ext>
            </a:extLst>
          </p:cNvPr>
          <p:cNvSpPr>
            <a:spLocks noGrp="1"/>
          </p:cNvSpPr>
          <p:nvPr>
            <p:ph type="body" sz="quarter" idx="11"/>
          </p:nvPr>
        </p:nvSpPr>
        <p:spPr/>
        <p:txBody>
          <a:bodyPr/>
          <a:lstStyle/>
          <a:p>
            <a:endParaRPr lang="en-US" b="1">
              <a:solidFill>
                <a:schemeClr val="bg1"/>
              </a:solidFill>
            </a:endParaRPr>
          </a:p>
          <a:p>
            <a:r>
              <a:rPr lang="en-US" b="1">
                <a:solidFill>
                  <a:schemeClr val="bg1"/>
                </a:solidFill>
              </a:rPr>
              <a:t>Pine trees and bark beetle</a:t>
            </a:r>
          </a:p>
          <a:p>
            <a:endParaRPr lang="en-US"/>
          </a:p>
        </p:txBody>
      </p:sp>
      <p:pic>
        <p:nvPicPr>
          <p:cNvPr id="6" name="Picture Placeholder 3" descr="A collage of 2 images, left to right: a lake in a pine forest; bark beetle.">
            <a:extLst>
              <a:ext uri="{FF2B5EF4-FFF2-40B4-BE49-F238E27FC236}">
                <a16:creationId xmlns:a16="http://schemas.microsoft.com/office/drawing/2014/main" id="{3812E7A2-70DC-D876-9588-9143B254AC2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4"/>
          <a:stretch/>
        </p:blipFill>
        <p:spPr>
          <a:xfrm>
            <a:off x="489487" y="1785999"/>
            <a:ext cx="11213026" cy="4352044"/>
          </a:xfrm>
          <a:prstGeom prst="rect">
            <a:avLst/>
          </a:prstGeom>
        </p:spPr>
      </p:pic>
      <p:sp>
        <p:nvSpPr>
          <p:cNvPr id="5" name="Text Placeholder 4">
            <a:extLst>
              <a:ext uri="{FF2B5EF4-FFF2-40B4-BE49-F238E27FC236}">
                <a16:creationId xmlns:a16="http://schemas.microsoft.com/office/drawing/2014/main" id="{2D17026C-20F9-46DE-AE08-52528EFB8160}"/>
              </a:ext>
            </a:extLst>
          </p:cNvPr>
          <p:cNvSpPr>
            <a:spLocks noGrp="1"/>
          </p:cNvSpPr>
          <p:nvPr>
            <p:ph type="body" sz="quarter" idx="12"/>
          </p:nvPr>
        </p:nvSpPr>
        <p:spPr/>
        <p:txBody>
          <a:bodyPr/>
          <a:lstStyle/>
          <a:p>
            <a:endParaRPr lang="en-US" b="1">
              <a:solidFill>
                <a:schemeClr val="bg1"/>
              </a:solidFill>
            </a:endParaRPr>
          </a:p>
          <a:p>
            <a:r>
              <a:rPr lang="en-US" b="1">
                <a:solidFill>
                  <a:schemeClr val="bg1"/>
                </a:solidFill>
              </a:rPr>
              <a:t>Image 1A-9</a:t>
            </a:r>
          </a:p>
          <a:p>
            <a:endParaRPr lang="en-US"/>
          </a:p>
        </p:txBody>
      </p:sp>
    </p:spTree>
    <p:extLst>
      <p:ext uri="{BB962C8B-B14F-4D97-AF65-F5344CB8AC3E}">
        <p14:creationId xmlns:p14="http://schemas.microsoft.com/office/powerpoint/2010/main" val="1049957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7D418-262F-C68C-BE02-13CA26A80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849772-ED8E-CB93-9A59-6C8A2C76A3BF}"/>
              </a:ext>
            </a:extLst>
          </p:cNvPr>
          <p:cNvSpPr>
            <a:spLocks noGrp="1"/>
          </p:cNvSpPr>
          <p:nvPr>
            <p:ph type="title"/>
          </p:nvPr>
        </p:nvSpPr>
        <p:spPr/>
        <p:txBody>
          <a:bodyPr/>
          <a:lstStyle/>
          <a:p>
            <a:r>
              <a:rPr lang="en-US">
                <a:latin typeface="+mj-lt"/>
                <a:ea typeface="Open Sans"/>
                <a:cs typeface="Open Sans"/>
              </a:rPr>
              <a:t>Check for Understanding </a:t>
            </a:r>
            <a:r>
              <a:rPr lang="en-US">
                <a:solidFill>
                  <a:srgbClr val="232C63"/>
                </a:solidFill>
                <a:latin typeface="+mj-lt"/>
                <a:ea typeface="Open Sans"/>
                <a:cs typeface="Open Sans"/>
              </a:rPr>
              <a:t>(5 of 11)</a:t>
            </a:r>
            <a:endParaRPr lang="en-US"/>
          </a:p>
        </p:txBody>
      </p:sp>
      <p:sp>
        <p:nvSpPr>
          <p:cNvPr id="4" name="Text Placeholder 3">
            <a:extLst>
              <a:ext uri="{FF2B5EF4-FFF2-40B4-BE49-F238E27FC236}">
                <a16:creationId xmlns:a16="http://schemas.microsoft.com/office/drawing/2014/main" id="{6E044F3E-38A4-4886-F5CE-A45EAD23A466}"/>
              </a:ext>
            </a:extLst>
          </p:cNvPr>
          <p:cNvSpPr>
            <a:spLocks noGrp="1"/>
          </p:cNvSpPr>
          <p:nvPr>
            <p:ph type="body" sz="quarter" idx="11"/>
          </p:nvPr>
        </p:nvSpPr>
        <p:spPr>
          <a:xfrm>
            <a:off x="80963" y="1172587"/>
            <a:ext cx="3475037" cy="392113"/>
          </a:xfrm>
        </p:spPr>
        <p:txBody>
          <a:bodyPr/>
          <a:lstStyle/>
          <a:p>
            <a:endParaRPr lang="en-US" b="1">
              <a:solidFill>
                <a:schemeClr val="bg1"/>
              </a:solidFill>
            </a:endParaRPr>
          </a:p>
          <a:p>
            <a:r>
              <a:rPr lang="en-US" b="1">
                <a:solidFill>
                  <a:schemeClr val="bg1"/>
                </a:solidFill>
              </a:rPr>
              <a:t>Swarm of army ants</a:t>
            </a:r>
          </a:p>
          <a:p>
            <a:endParaRPr lang="en-US"/>
          </a:p>
        </p:txBody>
      </p:sp>
      <p:pic>
        <p:nvPicPr>
          <p:cNvPr id="6" name="Picture Placeholder 3" descr="Swarm of army ants: red ants crawling on top of a each other on leaf debris.">
            <a:extLst>
              <a:ext uri="{FF2B5EF4-FFF2-40B4-BE49-F238E27FC236}">
                <a16:creationId xmlns:a16="http://schemas.microsoft.com/office/drawing/2014/main" id="{BD8ABCAB-F612-D2DB-3BAB-B9B1DACDFEC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b="-132"/>
          <a:stretch/>
        </p:blipFill>
        <p:spPr>
          <a:xfrm>
            <a:off x="2311739" y="1725449"/>
            <a:ext cx="7568522" cy="4475655"/>
          </a:xfrm>
          <a:prstGeom prst="rect">
            <a:avLst/>
          </a:prstGeom>
        </p:spPr>
      </p:pic>
      <p:sp>
        <p:nvSpPr>
          <p:cNvPr id="5" name="Text Placeholder 4">
            <a:extLst>
              <a:ext uri="{FF2B5EF4-FFF2-40B4-BE49-F238E27FC236}">
                <a16:creationId xmlns:a16="http://schemas.microsoft.com/office/drawing/2014/main" id="{394BA622-00FB-E830-B250-DCE016B999B6}"/>
              </a:ext>
            </a:extLst>
          </p:cNvPr>
          <p:cNvSpPr>
            <a:spLocks noGrp="1"/>
          </p:cNvSpPr>
          <p:nvPr>
            <p:ph type="body" sz="quarter" idx="12"/>
          </p:nvPr>
        </p:nvSpPr>
        <p:spPr/>
        <p:txBody>
          <a:bodyPr/>
          <a:lstStyle/>
          <a:p>
            <a:endParaRPr lang="en-US" b="1">
              <a:solidFill>
                <a:schemeClr val="bg1"/>
              </a:solidFill>
            </a:endParaRPr>
          </a:p>
          <a:p>
            <a:r>
              <a:rPr lang="en-US" b="1">
                <a:solidFill>
                  <a:schemeClr val="bg1"/>
                </a:solidFill>
              </a:rPr>
              <a:t>Image 1A-10</a:t>
            </a:r>
          </a:p>
          <a:p>
            <a:endParaRPr lang="en-US"/>
          </a:p>
        </p:txBody>
      </p:sp>
    </p:spTree>
    <p:extLst>
      <p:ext uri="{BB962C8B-B14F-4D97-AF65-F5344CB8AC3E}">
        <p14:creationId xmlns:p14="http://schemas.microsoft.com/office/powerpoint/2010/main" val="3213664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129B-52FD-1816-7FFC-7312F13D11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B968A-5962-5E65-CA82-029DB2A219AC}"/>
              </a:ext>
            </a:extLst>
          </p:cNvPr>
          <p:cNvSpPr>
            <a:spLocks noGrp="1"/>
          </p:cNvSpPr>
          <p:nvPr>
            <p:ph type="title"/>
          </p:nvPr>
        </p:nvSpPr>
        <p:spPr/>
        <p:txBody>
          <a:bodyPr/>
          <a:lstStyle/>
          <a:p>
            <a:r>
              <a:rPr lang="en-US">
                <a:latin typeface="+mj-lt"/>
                <a:ea typeface="Open Sans"/>
                <a:cs typeface="Open Sans"/>
              </a:rPr>
              <a:t>Check for Understanding </a:t>
            </a:r>
            <a:r>
              <a:rPr lang="en-US">
                <a:solidFill>
                  <a:srgbClr val="222B61"/>
                </a:solidFill>
                <a:latin typeface="+mj-lt"/>
                <a:ea typeface="Open Sans"/>
                <a:cs typeface="Open Sans"/>
              </a:rPr>
              <a:t>(6 of 11)</a:t>
            </a:r>
            <a:endParaRPr lang="en-US"/>
          </a:p>
        </p:txBody>
      </p:sp>
      <p:sp>
        <p:nvSpPr>
          <p:cNvPr id="4" name="Text Placeholder 3">
            <a:extLst>
              <a:ext uri="{FF2B5EF4-FFF2-40B4-BE49-F238E27FC236}">
                <a16:creationId xmlns:a16="http://schemas.microsoft.com/office/drawing/2014/main" id="{C4BDE580-1BC2-757D-1667-2EA39EEB8DB5}"/>
              </a:ext>
            </a:extLst>
          </p:cNvPr>
          <p:cNvSpPr>
            <a:spLocks noGrp="1"/>
          </p:cNvSpPr>
          <p:nvPr>
            <p:ph type="body" sz="quarter" idx="11"/>
          </p:nvPr>
        </p:nvSpPr>
        <p:spPr/>
        <p:txBody>
          <a:bodyPr/>
          <a:lstStyle/>
          <a:p>
            <a:endParaRPr lang="en-US" b="1">
              <a:solidFill>
                <a:schemeClr val="bg1"/>
              </a:solidFill>
            </a:endParaRPr>
          </a:p>
          <a:p>
            <a:r>
              <a:rPr lang="en-US" b="1">
                <a:solidFill>
                  <a:schemeClr val="bg1"/>
                </a:solidFill>
              </a:rPr>
              <a:t>Army ant</a:t>
            </a:r>
          </a:p>
          <a:p>
            <a:endParaRPr lang="en-US"/>
          </a:p>
        </p:txBody>
      </p:sp>
      <p:pic>
        <p:nvPicPr>
          <p:cNvPr id="8" name="Picture Placeholder 7" descr="Close-up of an army ant: six legs, large head, two large curved mandibles, and two antennae.">
            <a:extLst>
              <a:ext uri="{FF2B5EF4-FFF2-40B4-BE49-F238E27FC236}">
                <a16:creationId xmlns:a16="http://schemas.microsoft.com/office/drawing/2014/main" id="{1C43D8AA-7405-6B1F-6DFB-9F96737BDF9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280745" y="1712425"/>
            <a:ext cx="7630510" cy="4499305"/>
          </a:xfrm>
          <a:prstGeom prst="rect">
            <a:avLst/>
          </a:prstGeom>
        </p:spPr>
      </p:pic>
      <p:sp>
        <p:nvSpPr>
          <p:cNvPr id="5" name="Text Placeholder 4">
            <a:extLst>
              <a:ext uri="{FF2B5EF4-FFF2-40B4-BE49-F238E27FC236}">
                <a16:creationId xmlns:a16="http://schemas.microsoft.com/office/drawing/2014/main" id="{BE119E46-C48A-2F68-48D3-88EDC7AC2C53}"/>
              </a:ext>
            </a:extLst>
          </p:cNvPr>
          <p:cNvSpPr>
            <a:spLocks noGrp="1"/>
          </p:cNvSpPr>
          <p:nvPr>
            <p:ph type="body" sz="quarter" idx="12"/>
          </p:nvPr>
        </p:nvSpPr>
        <p:spPr/>
        <p:txBody>
          <a:bodyPr/>
          <a:lstStyle/>
          <a:p>
            <a:endParaRPr lang="en-US" b="1">
              <a:solidFill>
                <a:schemeClr val="bg1"/>
              </a:solidFill>
            </a:endParaRPr>
          </a:p>
          <a:p>
            <a:r>
              <a:rPr lang="en-US" b="1">
                <a:solidFill>
                  <a:schemeClr val="bg1"/>
                </a:solidFill>
              </a:rPr>
              <a:t>Image 1A-11</a:t>
            </a:r>
          </a:p>
          <a:p>
            <a:endParaRPr lang="en-US"/>
          </a:p>
        </p:txBody>
      </p:sp>
    </p:spTree>
    <p:extLst>
      <p:ext uri="{BB962C8B-B14F-4D97-AF65-F5344CB8AC3E}">
        <p14:creationId xmlns:p14="http://schemas.microsoft.com/office/powerpoint/2010/main" val="2058165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E373A-E5D6-1C8D-AEF8-794197141A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3BF15-F64A-C421-3581-F3B8720D7824}"/>
              </a:ext>
            </a:extLst>
          </p:cNvPr>
          <p:cNvSpPr>
            <a:spLocks noGrp="1"/>
          </p:cNvSpPr>
          <p:nvPr>
            <p:ph type="title"/>
          </p:nvPr>
        </p:nvSpPr>
        <p:spPr/>
        <p:txBody>
          <a:bodyPr/>
          <a:lstStyle/>
          <a:p>
            <a:r>
              <a:rPr lang="en-US">
                <a:latin typeface="+mj-lt"/>
                <a:ea typeface="Open Sans"/>
                <a:cs typeface="Open Sans"/>
              </a:rPr>
              <a:t>Check for Understanding </a:t>
            </a:r>
            <a:r>
              <a:rPr lang="en-US">
                <a:solidFill>
                  <a:srgbClr val="232C63"/>
                </a:solidFill>
                <a:latin typeface="+mj-lt"/>
                <a:ea typeface="Open Sans"/>
                <a:cs typeface="Open Sans"/>
              </a:rPr>
              <a:t>(7 of 11)</a:t>
            </a:r>
            <a:endParaRPr lang="en-US"/>
          </a:p>
        </p:txBody>
      </p:sp>
      <p:sp>
        <p:nvSpPr>
          <p:cNvPr id="4" name="Text Placeholder 3">
            <a:extLst>
              <a:ext uri="{FF2B5EF4-FFF2-40B4-BE49-F238E27FC236}">
                <a16:creationId xmlns:a16="http://schemas.microsoft.com/office/drawing/2014/main" id="{85C4A20A-7F8A-E8E8-AEDA-6249D09C3406}"/>
              </a:ext>
            </a:extLst>
          </p:cNvPr>
          <p:cNvSpPr>
            <a:spLocks noGrp="1"/>
          </p:cNvSpPr>
          <p:nvPr>
            <p:ph type="body" sz="quarter" idx="11"/>
          </p:nvPr>
        </p:nvSpPr>
        <p:spPr/>
        <p:txBody>
          <a:bodyPr/>
          <a:lstStyle/>
          <a:p>
            <a:endParaRPr lang="en-US" b="1">
              <a:solidFill>
                <a:schemeClr val="bg1"/>
              </a:solidFill>
            </a:endParaRPr>
          </a:p>
          <a:p>
            <a:r>
              <a:rPr lang="en-US" b="1">
                <a:solidFill>
                  <a:schemeClr val="bg1"/>
                </a:solidFill>
              </a:rPr>
              <a:t>Rhinoceros beetle</a:t>
            </a:r>
          </a:p>
          <a:p>
            <a:endParaRPr lang="en-US"/>
          </a:p>
        </p:txBody>
      </p:sp>
      <p:pic>
        <p:nvPicPr>
          <p:cNvPr id="6" name="Picture Placeholder 3" descr="Rhinoceros beetle: a large, brown beetle with a long horn at the front of its head.">
            <a:extLst>
              <a:ext uri="{FF2B5EF4-FFF2-40B4-BE49-F238E27FC236}">
                <a16:creationId xmlns:a16="http://schemas.microsoft.com/office/drawing/2014/main" id="{D138D64C-F231-4287-5225-B1E0B1160F6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4575" r="-14575"/>
          <a:stretch/>
        </p:blipFill>
        <p:spPr>
          <a:xfrm>
            <a:off x="3287756" y="1712425"/>
            <a:ext cx="5616487" cy="4504045"/>
          </a:xfrm>
          <a:prstGeom prst="rect">
            <a:avLst/>
          </a:prstGeom>
        </p:spPr>
      </p:pic>
      <p:sp>
        <p:nvSpPr>
          <p:cNvPr id="5" name="Text Placeholder 4">
            <a:extLst>
              <a:ext uri="{FF2B5EF4-FFF2-40B4-BE49-F238E27FC236}">
                <a16:creationId xmlns:a16="http://schemas.microsoft.com/office/drawing/2014/main" id="{75E52A96-A3BE-E86C-B1BA-E25288F2DB5E}"/>
              </a:ext>
            </a:extLst>
          </p:cNvPr>
          <p:cNvSpPr>
            <a:spLocks noGrp="1"/>
          </p:cNvSpPr>
          <p:nvPr>
            <p:ph type="body" sz="quarter" idx="12"/>
          </p:nvPr>
        </p:nvSpPr>
        <p:spPr/>
        <p:txBody>
          <a:bodyPr/>
          <a:lstStyle/>
          <a:p>
            <a:endParaRPr lang="en-US" b="1">
              <a:solidFill>
                <a:schemeClr val="bg1"/>
              </a:solidFill>
            </a:endParaRPr>
          </a:p>
          <a:p>
            <a:r>
              <a:rPr lang="en-US" b="1">
                <a:solidFill>
                  <a:schemeClr val="bg1"/>
                </a:solidFill>
              </a:rPr>
              <a:t>Image 1A-12</a:t>
            </a:r>
          </a:p>
          <a:p>
            <a:endParaRPr lang="en-US"/>
          </a:p>
        </p:txBody>
      </p:sp>
    </p:spTree>
    <p:extLst>
      <p:ext uri="{BB962C8B-B14F-4D97-AF65-F5344CB8AC3E}">
        <p14:creationId xmlns:p14="http://schemas.microsoft.com/office/powerpoint/2010/main" val="316711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123B8-F38C-7637-1463-BBA3CD21F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12676B-C642-EE97-FC3A-1A28769C5DCB}"/>
              </a:ext>
            </a:extLst>
          </p:cNvPr>
          <p:cNvSpPr>
            <a:spLocks noGrp="1"/>
          </p:cNvSpPr>
          <p:nvPr>
            <p:ph type="title"/>
          </p:nvPr>
        </p:nvSpPr>
        <p:spPr/>
        <p:txBody>
          <a:bodyPr/>
          <a:lstStyle/>
          <a:p>
            <a:r>
              <a:rPr lang="en-US">
                <a:latin typeface="+mj-lt"/>
                <a:ea typeface="Open Sans"/>
                <a:cs typeface="Open Sans"/>
              </a:rPr>
              <a:t>Check for Understanding </a:t>
            </a:r>
            <a:r>
              <a:rPr lang="en-US">
                <a:solidFill>
                  <a:srgbClr val="232C63"/>
                </a:solidFill>
                <a:latin typeface="+mj-lt"/>
                <a:ea typeface="Open Sans"/>
                <a:cs typeface="Open Sans"/>
              </a:rPr>
              <a:t>(8 of 11)</a:t>
            </a:r>
            <a:endParaRPr lang="en-US"/>
          </a:p>
        </p:txBody>
      </p:sp>
      <p:sp>
        <p:nvSpPr>
          <p:cNvPr id="4" name="Text Placeholder 3">
            <a:extLst>
              <a:ext uri="{FF2B5EF4-FFF2-40B4-BE49-F238E27FC236}">
                <a16:creationId xmlns:a16="http://schemas.microsoft.com/office/drawing/2014/main" id="{78018F01-F9B1-ECB4-4F16-36DCB3AD542F}"/>
              </a:ext>
            </a:extLst>
          </p:cNvPr>
          <p:cNvSpPr>
            <a:spLocks noGrp="1"/>
          </p:cNvSpPr>
          <p:nvPr>
            <p:ph type="body" sz="quarter" idx="11"/>
          </p:nvPr>
        </p:nvSpPr>
        <p:spPr/>
        <p:txBody>
          <a:bodyPr/>
          <a:lstStyle/>
          <a:p>
            <a:endParaRPr lang="en-US" b="1">
              <a:solidFill>
                <a:schemeClr val="bg1"/>
              </a:solidFill>
            </a:endParaRPr>
          </a:p>
          <a:p>
            <a:r>
              <a:rPr lang="en-US" b="1">
                <a:solidFill>
                  <a:schemeClr val="bg1"/>
                </a:solidFill>
              </a:rPr>
              <a:t>Tundra and crane fly</a:t>
            </a:r>
          </a:p>
          <a:p>
            <a:endParaRPr lang="en-US"/>
          </a:p>
        </p:txBody>
      </p:sp>
      <p:pic>
        <p:nvPicPr>
          <p:cNvPr id="6" name="Picture Placeholder 3" descr="A collage of 2 images, left to right: tundra, land covered in snow with no trees; crane fly, long thin legs and thin body, perched on a stem.">
            <a:extLst>
              <a:ext uri="{FF2B5EF4-FFF2-40B4-BE49-F238E27FC236}">
                <a16:creationId xmlns:a16="http://schemas.microsoft.com/office/drawing/2014/main" id="{E243A8FB-0E1D-5920-E1A5-D4AA087FB29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226232" y="1712425"/>
            <a:ext cx="7739535" cy="4467658"/>
          </a:xfrm>
          <a:prstGeom prst="rect">
            <a:avLst/>
          </a:prstGeom>
        </p:spPr>
      </p:pic>
      <p:sp>
        <p:nvSpPr>
          <p:cNvPr id="5" name="Text Placeholder 4">
            <a:extLst>
              <a:ext uri="{FF2B5EF4-FFF2-40B4-BE49-F238E27FC236}">
                <a16:creationId xmlns:a16="http://schemas.microsoft.com/office/drawing/2014/main" id="{B3EA1925-7D93-C236-4DDA-D0C1739BB84F}"/>
              </a:ext>
            </a:extLst>
          </p:cNvPr>
          <p:cNvSpPr>
            <a:spLocks noGrp="1"/>
          </p:cNvSpPr>
          <p:nvPr>
            <p:ph type="body" sz="quarter" idx="12"/>
          </p:nvPr>
        </p:nvSpPr>
        <p:spPr/>
        <p:txBody>
          <a:bodyPr/>
          <a:lstStyle/>
          <a:p>
            <a:endParaRPr lang="en-US" b="1">
              <a:solidFill>
                <a:schemeClr val="bg1"/>
              </a:solidFill>
            </a:endParaRPr>
          </a:p>
          <a:p>
            <a:r>
              <a:rPr lang="en-US" b="1">
                <a:solidFill>
                  <a:schemeClr val="bg1"/>
                </a:solidFill>
              </a:rPr>
              <a:t>Image 1A-13</a:t>
            </a:r>
          </a:p>
          <a:p>
            <a:endParaRPr lang="en-US"/>
          </a:p>
        </p:txBody>
      </p:sp>
    </p:spTree>
    <p:extLst>
      <p:ext uri="{BB962C8B-B14F-4D97-AF65-F5344CB8AC3E}">
        <p14:creationId xmlns:p14="http://schemas.microsoft.com/office/powerpoint/2010/main" val="1275894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8613-9863-AD80-E7E0-33F57CE01B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08B38-590A-4439-1D2C-F36B5FE62FA9}"/>
              </a:ext>
            </a:extLst>
          </p:cNvPr>
          <p:cNvSpPr>
            <a:spLocks noGrp="1"/>
          </p:cNvSpPr>
          <p:nvPr>
            <p:ph type="title"/>
          </p:nvPr>
        </p:nvSpPr>
        <p:spPr/>
        <p:txBody>
          <a:bodyPr/>
          <a:lstStyle/>
          <a:p>
            <a:r>
              <a:rPr lang="en-US">
                <a:latin typeface="+mj-lt"/>
                <a:ea typeface="Open Sans"/>
                <a:cs typeface="Open Sans"/>
              </a:rPr>
              <a:t>Check for Understanding </a:t>
            </a:r>
            <a:r>
              <a:rPr lang="en-US">
                <a:solidFill>
                  <a:srgbClr val="232C63"/>
                </a:solidFill>
                <a:latin typeface="+mj-lt"/>
                <a:ea typeface="Open Sans"/>
                <a:cs typeface="Open Sans"/>
              </a:rPr>
              <a:t>(9 of 11)</a:t>
            </a:r>
            <a:endParaRPr lang="en-US"/>
          </a:p>
        </p:txBody>
      </p:sp>
      <p:sp>
        <p:nvSpPr>
          <p:cNvPr id="4" name="Text Placeholder 3">
            <a:extLst>
              <a:ext uri="{FF2B5EF4-FFF2-40B4-BE49-F238E27FC236}">
                <a16:creationId xmlns:a16="http://schemas.microsoft.com/office/drawing/2014/main" id="{369EA8D3-ABFD-7488-A9B5-DED6F8A11504}"/>
              </a:ext>
            </a:extLst>
          </p:cNvPr>
          <p:cNvSpPr>
            <a:spLocks noGrp="1"/>
          </p:cNvSpPr>
          <p:nvPr>
            <p:ph type="body" sz="quarter" idx="11"/>
          </p:nvPr>
        </p:nvSpPr>
        <p:spPr/>
        <p:txBody>
          <a:bodyPr/>
          <a:lstStyle/>
          <a:p>
            <a:endParaRPr lang="en-US" b="1">
              <a:solidFill>
                <a:schemeClr val="bg1"/>
              </a:solidFill>
            </a:endParaRPr>
          </a:p>
          <a:p>
            <a:r>
              <a:rPr lang="en-US" b="1">
                <a:solidFill>
                  <a:schemeClr val="bg1"/>
                </a:solidFill>
              </a:rPr>
              <a:t>Dragonfly hovering above water</a:t>
            </a:r>
          </a:p>
          <a:p>
            <a:endParaRPr lang="en-US"/>
          </a:p>
        </p:txBody>
      </p:sp>
      <p:pic>
        <p:nvPicPr>
          <p:cNvPr id="6" name="Picture Placeholder 3" descr="Dragonfly flying and hovering above water.">
            <a:extLst>
              <a:ext uri="{FF2B5EF4-FFF2-40B4-BE49-F238E27FC236}">
                <a16:creationId xmlns:a16="http://schemas.microsoft.com/office/drawing/2014/main" id="{8CB80628-23CA-8F50-DF90-5E863EC4859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318597" y="1712425"/>
            <a:ext cx="7554805" cy="4467658"/>
          </a:xfrm>
          <a:prstGeom prst="rect">
            <a:avLst/>
          </a:prstGeom>
        </p:spPr>
      </p:pic>
      <p:sp>
        <p:nvSpPr>
          <p:cNvPr id="5" name="Text Placeholder 4">
            <a:extLst>
              <a:ext uri="{FF2B5EF4-FFF2-40B4-BE49-F238E27FC236}">
                <a16:creationId xmlns:a16="http://schemas.microsoft.com/office/drawing/2014/main" id="{DDA31AE7-7FC6-B7D7-39B4-791674BBCF48}"/>
              </a:ext>
            </a:extLst>
          </p:cNvPr>
          <p:cNvSpPr>
            <a:spLocks noGrp="1"/>
          </p:cNvSpPr>
          <p:nvPr>
            <p:ph type="body" sz="quarter" idx="12"/>
          </p:nvPr>
        </p:nvSpPr>
        <p:spPr/>
        <p:txBody>
          <a:bodyPr/>
          <a:lstStyle/>
          <a:p>
            <a:endParaRPr lang="en-US" b="1">
              <a:solidFill>
                <a:schemeClr val="bg1"/>
              </a:solidFill>
            </a:endParaRPr>
          </a:p>
          <a:p>
            <a:r>
              <a:rPr lang="en-US" b="1">
                <a:solidFill>
                  <a:schemeClr val="bg1"/>
                </a:solidFill>
              </a:rPr>
              <a:t>Image 1A-14</a:t>
            </a:r>
          </a:p>
          <a:p>
            <a:endParaRPr lang="en-US"/>
          </a:p>
        </p:txBody>
      </p:sp>
    </p:spTree>
    <p:extLst>
      <p:ext uri="{BB962C8B-B14F-4D97-AF65-F5344CB8AC3E}">
        <p14:creationId xmlns:p14="http://schemas.microsoft.com/office/powerpoint/2010/main" val="1700709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36410C-77C7-A91E-5B55-4DC8E3BA59A8}"/>
              </a:ext>
            </a:extLst>
          </p:cNvPr>
          <p:cNvSpPr>
            <a:spLocks noGrp="1"/>
          </p:cNvSpPr>
          <p:nvPr>
            <p:ph type="title"/>
          </p:nvPr>
        </p:nvSpPr>
        <p:spPr/>
        <p:txBody>
          <a:bodyPr/>
          <a:lstStyle/>
          <a:p>
            <a:r>
              <a:rPr lang="en-US"/>
              <a:t>Acknowledgement</a:t>
            </a:r>
          </a:p>
        </p:txBody>
      </p:sp>
    </p:spTree>
    <p:extLst>
      <p:ext uri="{BB962C8B-B14F-4D97-AF65-F5344CB8AC3E}">
        <p14:creationId xmlns:p14="http://schemas.microsoft.com/office/powerpoint/2010/main" val="2851672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A5850-0586-6762-CF08-F05952775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ABD9C-2681-13D4-9A39-2F20CB449647}"/>
              </a:ext>
            </a:extLst>
          </p:cNvPr>
          <p:cNvSpPr>
            <a:spLocks noGrp="1"/>
          </p:cNvSpPr>
          <p:nvPr>
            <p:ph type="title"/>
          </p:nvPr>
        </p:nvSpPr>
        <p:spPr/>
        <p:txBody>
          <a:bodyPr/>
          <a:lstStyle/>
          <a:p>
            <a:r>
              <a:rPr lang="en-US"/>
              <a:t>What Have We Already Learned? (2 of 2) </a:t>
            </a:r>
          </a:p>
        </p:txBody>
      </p:sp>
      <p:sp>
        <p:nvSpPr>
          <p:cNvPr id="6" name="Text Placeholder 5">
            <a:extLst>
              <a:ext uri="{FF2B5EF4-FFF2-40B4-BE49-F238E27FC236}">
                <a16:creationId xmlns:a16="http://schemas.microsoft.com/office/drawing/2014/main" id="{33EF9019-C8C9-FB0C-8D8B-4C7AF4EEA5DA}"/>
              </a:ext>
            </a:extLst>
          </p:cNvPr>
          <p:cNvSpPr>
            <a:spLocks noGrp="1"/>
          </p:cNvSpPr>
          <p:nvPr>
            <p:ph type="body" sz="quarter" idx="13"/>
          </p:nvPr>
        </p:nvSpPr>
        <p:spPr>
          <a:xfrm>
            <a:off x="6046193" y="1414464"/>
            <a:ext cx="5943600" cy="5036902"/>
          </a:xfrm>
        </p:spPr>
        <p:txBody>
          <a:bodyPr lIns="91440" tIns="45720" rIns="91440" bIns="45720" anchor="ctr"/>
          <a:lstStyle/>
          <a:p>
            <a:pPr marL="457200" indent="-457200">
              <a:spcBef>
                <a:spcPts val="1200"/>
              </a:spcBef>
              <a:spcAft>
                <a:spcPts val="1200"/>
              </a:spcAft>
              <a:buSzPct val="100000"/>
              <a:buFont typeface="Arial" panose="020B0604020202020204" pitchFamily="34" charset="0"/>
              <a:buChar char="•"/>
              <a:defRPr/>
            </a:pPr>
            <a:r>
              <a:rPr lang="en-US" sz="2800">
                <a:latin typeface="Open Sans"/>
                <a:ea typeface="Open Sans"/>
                <a:cs typeface="Open Sans"/>
              </a:rPr>
              <a:t>Can you name some ways in which these insects are different from one another? </a:t>
            </a:r>
          </a:p>
          <a:p>
            <a:pPr marL="457200" indent="-457200">
              <a:spcBef>
                <a:spcPts val="1200"/>
              </a:spcBef>
              <a:spcAft>
                <a:spcPts val="1200"/>
              </a:spcAft>
              <a:buSzPct val="100000"/>
              <a:buFont typeface="Arial" panose="020B0604020202020204" pitchFamily="34" charset="0"/>
              <a:buChar char="•"/>
              <a:defRPr/>
            </a:pPr>
            <a:r>
              <a:rPr lang="en-US" sz="2800">
                <a:latin typeface="Open Sans"/>
                <a:ea typeface="Open Sans"/>
                <a:cs typeface="Open Sans"/>
              </a:rPr>
              <a:t>Can you name some ways in which these insects are similar to one another? </a:t>
            </a:r>
            <a:endParaRPr lang="en-US">
              <a:latin typeface="Open Sans"/>
              <a:ea typeface="Open Sans"/>
              <a:cs typeface="Open Sans"/>
            </a:endParaRPr>
          </a:p>
        </p:txBody>
      </p:sp>
      <p:sp>
        <p:nvSpPr>
          <p:cNvPr id="9" name="Text Placeholder 2">
            <a:extLst>
              <a:ext uri="{FF2B5EF4-FFF2-40B4-BE49-F238E27FC236}">
                <a16:creationId xmlns:a16="http://schemas.microsoft.com/office/drawing/2014/main" id="{1B822727-755D-154B-EFC9-F31F28293109}"/>
              </a:ext>
            </a:extLst>
          </p:cNvPr>
          <p:cNvSpPr>
            <a:spLocks noGrp="1"/>
          </p:cNvSpPr>
          <p:nvPr>
            <p:ph type="body" sz="quarter" idx="11"/>
          </p:nvPr>
        </p:nvSpPr>
        <p:spPr>
          <a:xfrm>
            <a:off x="187919" y="1414463"/>
            <a:ext cx="5574493" cy="381206"/>
          </a:xfrm>
        </p:spPr>
        <p:txBody>
          <a:bodyPr/>
          <a:lstStyle/>
          <a:p>
            <a:r>
              <a:rPr lang="en-US" b="1"/>
              <a:t>Insect collage</a:t>
            </a:r>
          </a:p>
        </p:txBody>
      </p:sp>
      <p:pic>
        <p:nvPicPr>
          <p:cNvPr id="8" name="Picture Placeholder 7" descr="A collage of 5 images, from left to right, top to bottom: fly; grasshopper; ant on a stem; multi-colored tiger beetle on a leaf; fuzzy caterpillar on a leaf.">
            <a:extLst>
              <a:ext uri="{FF2B5EF4-FFF2-40B4-BE49-F238E27FC236}">
                <a16:creationId xmlns:a16="http://schemas.microsoft.com/office/drawing/2014/main" id="{100AC035-BE78-AF92-DEA4-DACB1F2C3DB2}"/>
              </a:ext>
            </a:extLst>
          </p:cNvPr>
          <p:cNvPicPr>
            <a:picLocks noGrp="1" noChangeAspect="1"/>
          </p:cNvPicPr>
          <p:nvPr>
            <p:ph type="pic" sz="quarter" idx="10"/>
          </p:nvPr>
        </p:nvPicPr>
        <p:blipFill rotWithShape="1">
          <a:blip r:embed="rId2"/>
          <a:srcRect t="-530" b="-530"/>
          <a:stretch/>
        </p:blipFill>
        <p:spPr/>
      </p:pic>
      <p:sp>
        <p:nvSpPr>
          <p:cNvPr id="5" name="Text Placeholder 4">
            <a:extLst>
              <a:ext uri="{FF2B5EF4-FFF2-40B4-BE49-F238E27FC236}">
                <a16:creationId xmlns:a16="http://schemas.microsoft.com/office/drawing/2014/main" id="{5C7634B5-6B98-F7C2-A6DB-9F2D5C61F781}"/>
              </a:ext>
            </a:extLst>
          </p:cNvPr>
          <p:cNvSpPr>
            <a:spLocks noGrp="1"/>
          </p:cNvSpPr>
          <p:nvPr>
            <p:ph type="body" sz="quarter" idx="12"/>
          </p:nvPr>
        </p:nvSpPr>
        <p:spPr/>
        <p:txBody>
          <a:bodyPr/>
          <a:lstStyle/>
          <a:p>
            <a:r>
              <a:rPr lang="en-US" b="1"/>
              <a:t>Image 1A-16</a:t>
            </a:r>
          </a:p>
        </p:txBody>
      </p:sp>
    </p:spTree>
    <p:extLst>
      <p:ext uri="{BB962C8B-B14F-4D97-AF65-F5344CB8AC3E}">
        <p14:creationId xmlns:p14="http://schemas.microsoft.com/office/powerpoint/2010/main" val="1941681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64892-1354-2E69-1BB5-D2C5E7FFAD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203E65-661D-DCF2-91F8-221A43E9E70E}"/>
              </a:ext>
            </a:extLst>
          </p:cNvPr>
          <p:cNvSpPr>
            <a:spLocks noGrp="1"/>
          </p:cNvSpPr>
          <p:nvPr>
            <p:ph type="title"/>
          </p:nvPr>
        </p:nvSpPr>
        <p:spPr/>
        <p:txBody>
          <a:bodyPr/>
          <a:lstStyle/>
          <a:p>
            <a:r>
              <a:rPr lang="en-US"/>
              <a:t>Purpose for Listening</a:t>
            </a:r>
          </a:p>
        </p:txBody>
      </p:sp>
      <p:sp>
        <p:nvSpPr>
          <p:cNvPr id="3" name="Text Placeholder 2">
            <a:extLst>
              <a:ext uri="{FF2B5EF4-FFF2-40B4-BE49-F238E27FC236}">
                <a16:creationId xmlns:a16="http://schemas.microsoft.com/office/drawing/2014/main" id="{3BBCB172-9148-45EF-839E-5ED378BDDA37}"/>
              </a:ext>
            </a:extLst>
          </p:cNvPr>
          <p:cNvSpPr>
            <a:spLocks noGrp="1"/>
          </p:cNvSpPr>
          <p:nvPr>
            <p:ph type="body" idx="1"/>
          </p:nvPr>
        </p:nvSpPr>
        <p:spPr>
          <a:xfrm>
            <a:off x="617872" y="1057276"/>
            <a:ext cx="10961597" cy="5800724"/>
          </a:xfrm>
        </p:spPr>
        <p:txBody>
          <a:bodyPr/>
          <a:lstStyle/>
          <a:p>
            <a:pPr marL="0" indent="0" algn="ctr">
              <a:buNone/>
            </a:pPr>
            <a:r>
              <a:rPr lang="en-US"/>
              <a:t>Listen carefully for the things all insects have in common to find out what makes an insect an insect.</a:t>
            </a:r>
          </a:p>
        </p:txBody>
      </p:sp>
    </p:spTree>
    <p:extLst>
      <p:ext uri="{BB962C8B-B14F-4D97-AF65-F5344CB8AC3E}">
        <p14:creationId xmlns:p14="http://schemas.microsoft.com/office/powerpoint/2010/main" val="1935589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9904C-5441-0F1E-A088-9702421A25AA}"/>
              </a:ext>
            </a:extLst>
          </p:cNvPr>
          <p:cNvSpPr>
            <a:spLocks noGrp="1"/>
          </p:cNvSpPr>
          <p:nvPr>
            <p:ph type="title"/>
          </p:nvPr>
        </p:nvSpPr>
        <p:spPr/>
        <p:txBody>
          <a:bodyPr/>
          <a:lstStyle/>
          <a:p>
            <a:r>
              <a:rPr lang="en-US"/>
              <a:t>Read Aloud:</a:t>
            </a:r>
            <a:br>
              <a:rPr lang="en-US"/>
            </a:br>
            <a:r>
              <a:rPr lang="en-US"/>
              <a:t>“What Makes an Insect an Insect?” (1 of 19)</a:t>
            </a:r>
          </a:p>
        </p:txBody>
      </p:sp>
      <p:sp>
        <p:nvSpPr>
          <p:cNvPr id="3" name="Text Placeholder 2">
            <a:extLst>
              <a:ext uri="{FF2B5EF4-FFF2-40B4-BE49-F238E27FC236}">
                <a16:creationId xmlns:a16="http://schemas.microsoft.com/office/drawing/2014/main" id="{1D2F118D-6798-F374-4513-42AD99DEEC11}"/>
              </a:ext>
            </a:extLst>
          </p:cNvPr>
          <p:cNvSpPr>
            <a:spLocks noGrp="1"/>
          </p:cNvSpPr>
          <p:nvPr>
            <p:ph type="body" sz="quarter" idx="11"/>
          </p:nvPr>
        </p:nvSpPr>
        <p:spPr/>
        <p:txBody>
          <a:bodyPr/>
          <a:lstStyle/>
          <a:p>
            <a:r>
              <a:rPr lang="en-US" b="1"/>
              <a:t>Cockroach</a:t>
            </a:r>
          </a:p>
        </p:txBody>
      </p:sp>
      <p:pic>
        <p:nvPicPr>
          <p:cNvPr id="9" name="Picture Placeholder 1" descr="Clipart of a cockroach.">
            <a:extLst>
              <a:ext uri="{FF2B5EF4-FFF2-40B4-BE49-F238E27FC236}">
                <a16:creationId xmlns:a16="http://schemas.microsoft.com/office/drawing/2014/main" id="{6EA1969C-7A75-4F63-11C5-876A9921D6E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3509" r="-13509"/>
          <a:stretch/>
        </p:blipFill>
        <p:spPr>
          <a:xfrm>
            <a:off x="3530447" y="1899461"/>
            <a:ext cx="5131104" cy="4033404"/>
          </a:xfrm>
          <a:prstGeom prst="rect">
            <a:avLst/>
          </a:prstGeom>
        </p:spPr>
      </p:pic>
      <p:sp>
        <p:nvSpPr>
          <p:cNvPr id="5" name="Text Placeholder 4">
            <a:extLst>
              <a:ext uri="{FF2B5EF4-FFF2-40B4-BE49-F238E27FC236}">
                <a16:creationId xmlns:a16="http://schemas.microsoft.com/office/drawing/2014/main" id="{88F1773A-E76D-17B2-ABF1-E6C244F8F3C2}"/>
              </a:ext>
            </a:extLst>
          </p:cNvPr>
          <p:cNvSpPr>
            <a:spLocks noGrp="1"/>
          </p:cNvSpPr>
          <p:nvPr>
            <p:ph type="body" sz="quarter" idx="12"/>
          </p:nvPr>
        </p:nvSpPr>
        <p:spPr/>
        <p:txBody>
          <a:bodyPr/>
          <a:lstStyle/>
          <a:p>
            <a:r>
              <a:rPr lang="en-US" b="1"/>
              <a:t>Image 2A-1</a:t>
            </a:r>
          </a:p>
        </p:txBody>
      </p:sp>
      <p:grpSp>
        <p:nvGrpSpPr>
          <p:cNvPr id="6" name="Group 5" descr="15 Minute Timer.">
            <a:extLst>
              <a:ext uri="{FF2B5EF4-FFF2-40B4-BE49-F238E27FC236}">
                <a16:creationId xmlns:a16="http://schemas.microsoft.com/office/drawing/2014/main" id="{90B9C297-25AC-67EB-CE69-C9ED3AD0AAE6}"/>
              </a:ext>
            </a:extLst>
          </p:cNvPr>
          <p:cNvGrpSpPr/>
          <p:nvPr/>
        </p:nvGrpSpPr>
        <p:grpSpPr>
          <a:xfrm>
            <a:off x="11116820" y="5932865"/>
            <a:ext cx="987554" cy="731521"/>
            <a:chOff x="11116820" y="5932865"/>
            <a:chExt cx="987554" cy="731521"/>
          </a:xfrm>
        </p:grpSpPr>
        <p:pic>
          <p:nvPicPr>
            <p:cNvPr id="7" name="Picture 6">
              <a:extLst>
                <a:ext uri="{FF2B5EF4-FFF2-40B4-BE49-F238E27FC236}">
                  <a16:creationId xmlns:a16="http://schemas.microsoft.com/office/drawing/2014/main" id="{F5807BAE-4DC0-E853-80F9-757895C4414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6820" y="5932865"/>
              <a:ext cx="987554" cy="731521"/>
            </a:xfrm>
            <a:prstGeom prst="rect">
              <a:avLst/>
            </a:prstGeom>
          </p:spPr>
        </p:pic>
        <p:sp>
          <p:nvSpPr>
            <p:cNvPr id="8" name="TextBox 7">
              <a:extLst>
                <a:ext uri="{FF2B5EF4-FFF2-40B4-BE49-F238E27FC236}">
                  <a16:creationId xmlns:a16="http://schemas.microsoft.com/office/drawing/2014/main" id="{B2C6B1DD-862C-A4E8-E6A7-E0B17F44D66A}"/>
                </a:ext>
                <a:ext uri="{C183D7F6-B498-43B3-948B-1728B52AA6E4}">
                  <adec:decorative xmlns:adec="http://schemas.microsoft.com/office/drawing/2017/decorative" val="1"/>
                </a:ext>
              </a:extLst>
            </p:cNvPr>
            <p:cNvSpPr txBox="1"/>
            <p:nvPr userDrawn="1"/>
          </p:nvSpPr>
          <p:spPr>
            <a:xfrm>
              <a:off x="11116820" y="6090874"/>
              <a:ext cx="631835" cy="523220"/>
            </a:xfrm>
            <a:prstGeom prst="rect">
              <a:avLst/>
            </a:prstGeom>
            <a:noFill/>
          </p:spPr>
          <p:txBody>
            <a:bodyPr wrap="square" rtlCol="0" anchor="ctr">
              <a:spAutoFit/>
            </a:bodyPr>
            <a:lstStyle/>
            <a:p>
              <a:pPr algn="ctr"/>
              <a:r>
                <a:rPr lang="en-US" sz="2800" b="1">
                  <a:solidFill>
                    <a:srgbClr val="002060"/>
                  </a:solidFill>
                  <a:latin typeface="+mj-lt"/>
                  <a:ea typeface="Open Sans" panose="020B0606030504020204" pitchFamily="34" charset="0"/>
                  <a:cs typeface="Open Sans" panose="020B0606030504020204" pitchFamily="34" charset="0"/>
                </a:rPr>
                <a:t>15</a:t>
              </a:r>
              <a:endParaRPr lang="en-US" sz="2800" b="1" i="0" u="none" strike="noStrike" cap="none">
                <a:solidFill>
                  <a:srgbClr val="002060"/>
                </a:solidFill>
                <a:latin typeface="+mj-lt"/>
                <a:ea typeface="Open Sans" panose="020B0606030504020204" pitchFamily="34" charset="0"/>
                <a:cs typeface="Open Sans" panose="020B0606030504020204" pitchFamily="34" charset="0"/>
                <a:sym typeface="Arial"/>
              </a:endParaRPr>
            </a:p>
          </p:txBody>
        </p:sp>
      </p:grpSp>
    </p:spTree>
    <p:extLst>
      <p:ext uri="{BB962C8B-B14F-4D97-AF65-F5344CB8AC3E}">
        <p14:creationId xmlns:p14="http://schemas.microsoft.com/office/powerpoint/2010/main" val="2388130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F7FAD-C9CE-C66B-A77C-C39B213ADB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E42D7-6D5F-D36B-2CB3-726D50F57AB5}"/>
              </a:ext>
            </a:extLst>
          </p:cNvPr>
          <p:cNvSpPr>
            <a:spLocks noGrp="1"/>
          </p:cNvSpPr>
          <p:nvPr>
            <p:ph type="title"/>
          </p:nvPr>
        </p:nvSpPr>
        <p:spPr/>
        <p:txBody>
          <a:bodyPr/>
          <a:lstStyle/>
          <a:p>
            <a:r>
              <a:rPr lang="en-US"/>
              <a:t>Read Aloud:</a:t>
            </a:r>
            <a:br>
              <a:rPr lang="en-US"/>
            </a:br>
            <a:r>
              <a:rPr lang="en-US"/>
              <a:t>“What Makes an Insect an Insect?” (2 of 19)</a:t>
            </a:r>
          </a:p>
        </p:txBody>
      </p:sp>
      <p:sp>
        <p:nvSpPr>
          <p:cNvPr id="3" name="Text Placeholder 2">
            <a:extLst>
              <a:ext uri="{FF2B5EF4-FFF2-40B4-BE49-F238E27FC236}">
                <a16:creationId xmlns:a16="http://schemas.microsoft.com/office/drawing/2014/main" id="{9B241205-EEFF-999D-E9F8-B86DED8DE684}"/>
              </a:ext>
            </a:extLst>
          </p:cNvPr>
          <p:cNvSpPr>
            <a:spLocks noGrp="1"/>
          </p:cNvSpPr>
          <p:nvPr>
            <p:ph type="body" sz="quarter" idx="11"/>
          </p:nvPr>
        </p:nvSpPr>
        <p:spPr/>
        <p:txBody>
          <a:bodyPr/>
          <a:lstStyle/>
          <a:p>
            <a:r>
              <a:rPr lang="en-US" b="1"/>
              <a:t>Fly and cockroach</a:t>
            </a:r>
          </a:p>
        </p:txBody>
      </p:sp>
      <p:pic>
        <p:nvPicPr>
          <p:cNvPr id="11" name="Picture Placeholder 10" descr="A collage of 2 images, left to right: a house fly; a cockroach.">
            <a:extLst>
              <a:ext uri="{FF2B5EF4-FFF2-40B4-BE49-F238E27FC236}">
                <a16:creationId xmlns:a16="http://schemas.microsoft.com/office/drawing/2014/main" id="{4F03ECF8-1F37-4D0E-95BE-EC511D7F573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719134" y="2638097"/>
            <a:ext cx="6753731" cy="2385848"/>
          </a:xfrm>
          <a:prstGeom prst="rect">
            <a:avLst/>
          </a:prstGeom>
        </p:spPr>
      </p:pic>
      <p:sp>
        <p:nvSpPr>
          <p:cNvPr id="10" name="Text Placeholder 9">
            <a:extLst>
              <a:ext uri="{FF2B5EF4-FFF2-40B4-BE49-F238E27FC236}">
                <a16:creationId xmlns:a16="http://schemas.microsoft.com/office/drawing/2014/main" id="{D2C92E20-C177-8288-1685-00FDC8111338}"/>
              </a:ext>
            </a:extLst>
          </p:cNvPr>
          <p:cNvSpPr>
            <a:spLocks noGrp="1"/>
          </p:cNvSpPr>
          <p:nvPr>
            <p:ph type="body" sz="quarter" idx="12"/>
          </p:nvPr>
        </p:nvSpPr>
        <p:spPr/>
        <p:txBody>
          <a:bodyPr/>
          <a:lstStyle/>
          <a:p>
            <a:r>
              <a:rPr lang="en-US" b="1"/>
              <a:t>Image 2A-2</a:t>
            </a:r>
          </a:p>
        </p:txBody>
      </p:sp>
    </p:spTree>
    <p:extLst>
      <p:ext uri="{BB962C8B-B14F-4D97-AF65-F5344CB8AC3E}">
        <p14:creationId xmlns:p14="http://schemas.microsoft.com/office/powerpoint/2010/main" val="2495114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E3A5F-D049-47FA-6A07-1FF3185361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8309D-CC65-D31A-B4EC-C7B651FFCEFD}"/>
              </a:ext>
            </a:extLst>
          </p:cNvPr>
          <p:cNvSpPr>
            <a:spLocks noGrp="1"/>
          </p:cNvSpPr>
          <p:nvPr>
            <p:ph type="title"/>
          </p:nvPr>
        </p:nvSpPr>
        <p:spPr/>
        <p:txBody>
          <a:bodyPr/>
          <a:lstStyle/>
          <a:p>
            <a:r>
              <a:rPr lang="en-US"/>
              <a:t>Read Aloud:</a:t>
            </a:r>
            <a:br>
              <a:rPr lang="en-US"/>
            </a:br>
            <a:r>
              <a:rPr lang="en-US"/>
              <a:t>“What Makes an Insect an Insect?” (3 of 19)</a:t>
            </a:r>
          </a:p>
        </p:txBody>
      </p:sp>
      <p:sp>
        <p:nvSpPr>
          <p:cNvPr id="3" name="Text Placeholder 2">
            <a:extLst>
              <a:ext uri="{FF2B5EF4-FFF2-40B4-BE49-F238E27FC236}">
                <a16:creationId xmlns:a16="http://schemas.microsoft.com/office/drawing/2014/main" id="{86A998A2-B9AD-0DFE-89E1-7FA6B515B31E}"/>
              </a:ext>
            </a:extLst>
          </p:cNvPr>
          <p:cNvSpPr>
            <a:spLocks noGrp="1"/>
          </p:cNvSpPr>
          <p:nvPr>
            <p:ph type="body" sz="quarter" idx="11"/>
          </p:nvPr>
        </p:nvSpPr>
        <p:spPr/>
        <p:txBody>
          <a:bodyPr/>
          <a:lstStyle/>
          <a:p>
            <a:r>
              <a:rPr lang="en-US" b="1"/>
              <a:t>Butterfly, grasshopper, lice, and fleas (clockwise)</a:t>
            </a:r>
          </a:p>
        </p:txBody>
      </p:sp>
      <p:pic>
        <p:nvPicPr>
          <p:cNvPr id="8" name="Picture Placeholder 7" descr="A collage of 4 images, left to right, top to bottom: butterfly; grasshopper; flea; lice.">
            <a:extLst>
              <a:ext uri="{FF2B5EF4-FFF2-40B4-BE49-F238E27FC236}">
                <a16:creationId xmlns:a16="http://schemas.microsoft.com/office/drawing/2014/main" id="{9ACD22F0-26A8-E154-F5B6-41E3D6EF09F6}"/>
              </a:ext>
            </a:extLst>
          </p:cNvPr>
          <p:cNvPicPr>
            <a:picLocks noGrp="1" noChangeAspect="1"/>
          </p:cNvPicPr>
          <p:nvPr>
            <p:ph type="pic" sz="quarter" idx="10"/>
          </p:nvPr>
        </p:nvPicPr>
        <p:blipFill rotWithShape="1">
          <a:blip r:embed="rId2"/>
          <a:srcRect t="-10254" b="-10254"/>
          <a:stretch/>
        </p:blipFill>
        <p:spPr>
          <a:xfrm>
            <a:off x="3105911" y="1588952"/>
            <a:ext cx="5980176" cy="4795698"/>
          </a:xfrm>
        </p:spPr>
      </p:pic>
      <p:sp>
        <p:nvSpPr>
          <p:cNvPr id="5" name="Text Placeholder 4">
            <a:extLst>
              <a:ext uri="{FF2B5EF4-FFF2-40B4-BE49-F238E27FC236}">
                <a16:creationId xmlns:a16="http://schemas.microsoft.com/office/drawing/2014/main" id="{6AD1E722-BAE1-CA89-DADE-DF4D659BF2FB}"/>
              </a:ext>
            </a:extLst>
          </p:cNvPr>
          <p:cNvSpPr>
            <a:spLocks noGrp="1"/>
          </p:cNvSpPr>
          <p:nvPr>
            <p:ph type="body" sz="quarter" idx="12"/>
          </p:nvPr>
        </p:nvSpPr>
        <p:spPr/>
        <p:txBody>
          <a:bodyPr/>
          <a:lstStyle/>
          <a:p>
            <a:r>
              <a:rPr lang="en-US" b="1"/>
              <a:t>Image 2A-3</a:t>
            </a:r>
          </a:p>
        </p:txBody>
      </p:sp>
    </p:spTree>
    <p:extLst>
      <p:ext uri="{BB962C8B-B14F-4D97-AF65-F5344CB8AC3E}">
        <p14:creationId xmlns:p14="http://schemas.microsoft.com/office/powerpoint/2010/main" val="1599919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758B5-FDC3-72BE-8605-0F1FB8D9C0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A81D47-0613-0F78-2715-7E0F20F32937}"/>
              </a:ext>
            </a:extLst>
          </p:cNvPr>
          <p:cNvSpPr>
            <a:spLocks noGrp="1"/>
          </p:cNvSpPr>
          <p:nvPr>
            <p:ph type="title"/>
          </p:nvPr>
        </p:nvSpPr>
        <p:spPr/>
        <p:txBody>
          <a:bodyPr/>
          <a:lstStyle/>
          <a:p>
            <a:r>
              <a:rPr lang="en-US"/>
              <a:t>Read Aloud:</a:t>
            </a:r>
            <a:br>
              <a:rPr lang="en-US"/>
            </a:br>
            <a:r>
              <a:rPr lang="en-US"/>
              <a:t>“What Makes an Insect an Insect?” (4 of 19)</a:t>
            </a:r>
          </a:p>
        </p:txBody>
      </p:sp>
      <p:sp>
        <p:nvSpPr>
          <p:cNvPr id="3" name="Text Placeholder 2">
            <a:extLst>
              <a:ext uri="{FF2B5EF4-FFF2-40B4-BE49-F238E27FC236}">
                <a16:creationId xmlns:a16="http://schemas.microsoft.com/office/drawing/2014/main" id="{5EE7DFA3-E490-E565-5299-E8500029DEE4}"/>
              </a:ext>
            </a:extLst>
          </p:cNvPr>
          <p:cNvSpPr>
            <a:spLocks noGrp="1"/>
          </p:cNvSpPr>
          <p:nvPr>
            <p:ph type="body" sz="quarter" idx="11"/>
          </p:nvPr>
        </p:nvSpPr>
        <p:spPr/>
        <p:txBody>
          <a:bodyPr/>
          <a:lstStyle/>
          <a:p>
            <a:r>
              <a:rPr lang="en-US" b="1"/>
              <a:t>Ant with three sections labeled</a:t>
            </a:r>
          </a:p>
        </p:txBody>
      </p:sp>
      <p:pic>
        <p:nvPicPr>
          <p:cNvPr id="6" name="Picture Placeholder 5" descr="Ant with three sections labeled: Head, thorax, and abdomen.">
            <a:extLst>
              <a:ext uri="{FF2B5EF4-FFF2-40B4-BE49-F238E27FC236}">
                <a16:creationId xmlns:a16="http://schemas.microsoft.com/office/drawing/2014/main" id="{D81A44E1-C35D-FB8B-D1EE-65D6A4AE574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619" b="-619"/>
          <a:stretch/>
        </p:blipFill>
        <p:spPr>
          <a:xfrm>
            <a:off x="3598861" y="1840755"/>
            <a:ext cx="5131104" cy="4114800"/>
          </a:xfrm>
          <a:prstGeom prst="rect">
            <a:avLst/>
          </a:prstGeom>
        </p:spPr>
      </p:pic>
      <p:sp>
        <p:nvSpPr>
          <p:cNvPr id="5" name="Text Placeholder 4">
            <a:extLst>
              <a:ext uri="{FF2B5EF4-FFF2-40B4-BE49-F238E27FC236}">
                <a16:creationId xmlns:a16="http://schemas.microsoft.com/office/drawing/2014/main" id="{084EFA15-5953-5CB7-3047-75E311347D77}"/>
              </a:ext>
            </a:extLst>
          </p:cNvPr>
          <p:cNvSpPr>
            <a:spLocks noGrp="1"/>
          </p:cNvSpPr>
          <p:nvPr>
            <p:ph type="body" sz="quarter" idx="12"/>
          </p:nvPr>
        </p:nvSpPr>
        <p:spPr/>
        <p:txBody>
          <a:bodyPr/>
          <a:lstStyle/>
          <a:p>
            <a:r>
              <a:rPr lang="en-US" b="1"/>
              <a:t>Image 2A-4</a:t>
            </a:r>
          </a:p>
        </p:txBody>
      </p:sp>
    </p:spTree>
    <p:extLst>
      <p:ext uri="{BB962C8B-B14F-4D97-AF65-F5344CB8AC3E}">
        <p14:creationId xmlns:p14="http://schemas.microsoft.com/office/powerpoint/2010/main" val="4061187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C3C3-816D-4116-FBB2-3456EB5038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8D892C-926A-4C5B-8B19-5630E4D50093}"/>
              </a:ext>
            </a:extLst>
          </p:cNvPr>
          <p:cNvSpPr>
            <a:spLocks noGrp="1"/>
          </p:cNvSpPr>
          <p:nvPr>
            <p:ph type="title"/>
          </p:nvPr>
        </p:nvSpPr>
        <p:spPr/>
        <p:txBody>
          <a:bodyPr/>
          <a:lstStyle/>
          <a:p>
            <a:r>
              <a:rPr lang="en-US"/>
              <a:t>Read Aloud:</a:t>
            </a:r>
            <a:br>
              <a:rPr lang="en-US"/>
            </a:br>
            <a:r>
              <a:rPr lang="en-US"/>
              <a:t>“What Makes an Insect an Insect?” (5 of 19)</a:t>
            </a:r>
          </a:p>
        </p:txBody>
      </p:sp>
      <p:sp>
        <p:nvSpPr>
          <p:cNvPr id="3" name="Text Placeholder 2">
            <a:extLst>
              <a:ext uri="{FF2B5EF4-FFF2-40B4-BE49-F238E27FC236}">
                <a16:creationId xmlns:a16="http://schemas.microsoft.com/office/drawing/2014/main" id="{5F06B4C9-1D0D-5444-F5DD-EAADCA1FA712}"/>
              </a:ext>
            </a:extLst>
          </p:cNvPr>
          <p:cNvSpPr>
            <a:spLocks noGrp="1"/>
          </p:cNvSpPr>
          <p:nvPr>
            <p:ph type="body" sz="quarter" idx="11"/>
          </p:nvPr>
        </p:nvSpPr>
        <p:spPr/>
        <p:txBody>
          <a:bodyPr/>
          <a:lstStyle/>
          <a:p>
            <a:r>
              <a:rPr lang="en-US" b="1"/>
              <a:t>Insect heads</a:t>
            </a:r>
          </a:p>
        </p:txBody>
      </p:sp>
      <p:pic>
        <p:nvPicPr>
          <p:cNvPr id="7" name="Picture Placeholder 6" descr="A collage of 4 images, different insect heads, left to right, top to bottom: dragonfly head; butterfly head; fruit fly head; grasshopper head.">
            <a:extLst>
              <a:ext uri="{FF2B5EF4-FFF2-40B4-BE49-F238E27FC236}">
                <a16:creationId xmlns:a16="http://schemas.microsoft.com/office/drawing/2014/main" id="{A9EE178E-FAE1-B1EB-B523-6CB743F90BA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1883" b="-11883"/>
          <a:stretch/>
        </p:blipFill>
        <p:spPr>
          <a:xfrm>
            <a:off x="2839453" y="1487420"/>
            <a:ext cx="6545179" cy="4795699"/>
          </a:xfrm>
          <a:prstGeom prst="rect">
            <a:avLst/>
          </a:prstGeom>
        </p:spPr>
      </p:pic>
      <p:sp>
        <p:nvSpPr>
          <p:cNvPr id="5" name="Text Placeholder 4">
            <a:extLst>
              <a:ext uri="{FF2B5EF4-FFF2-40B4-BE49-F238E27FC236}">
                <a16:creationId xmlns:a16="http://schemas.microsoft.com/office/drawing/2014/main" id="{0DB24659-B49F-2E07-3A17-CAF6210FC9B6}"/>
              </a:ext>
            </a:extLst>
          </p:cNvPr>
          <p:cNvSpPr>
            <a:spLocks noGrp="1"/>
          </p:cNvSpPr>
          <p:nvPr>
            <p:ph type="body" sz="quarter" idx="12"/>
          </p:nvPr>
        </p:nvSpPr>
        <p:spPr/>
        <p:txBody>
          <a:bodyPr/>
          <a:lstStyle/>
          <a:p>
            <a:r>
              <a:rPr lang="en-US" b="1"/>
              <a:t>Image 2A-5</a:t>
            </a:r>
          </a:p>
        </p:txBody>
      </p:sp>
    </p:spTree>
    <p:extLst>
      <p:ext uri="{BB962C8B-B14F-4D97-AF65-F5344CB8AC3E}">
        <p14:creationId xmlns:p14="http://schemas.microsoft.com/office/powerpoint/2010/main" val="1954428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4AF9F-C5EA-E092-1E1A-46E8723D0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54D57-0A66-7BA5-F77A-17D27A74A48E}"/>
              </a:ext>
            </a:extLst>
          </p:cNvPr>
          <p:cNvSpPr>
            <a:spLocks noGrp="1"/>
          </p:cNvSpPr>
          <p:nvPr>
            <p:ph type="title"/>
          </p:nvPr>
        </p:nvSpPr>
        <p:spPr/>
        <p:txBody>
          <a:bodyPr/>
          <a:lstStyle/>
          <a:p>
            <a:r>
              <a:rPr lang="en-US"/>
              <a:t>Read Aloud:</a:t>
            </a:r>
            <a:br>
              <a:rPr lang="en-US"/>
            </a:br>
            <a:r>
              <a:rPr lang="en-US"/>
              <a:t>“What Makes an Insect an Insect?” (6 of 19)</a:t>
            </a:r>
          </a:p>
        </p:txBody>
      </p:sp>
      <p:sp>
        <p:nvSpPr>
          <p:cNvPr id="3" name="Text Placeholder 2">
            <a:extLst>
              <a:ext uri="{FF2B5EF4-FFF2-40B4-BE49-F238E27FC236}">
                <a16:creationId xmlns:a16="http://schemas.microsoft.com/office/drawing/2014/main" id="{5610A011-B440-7B06-A613-4BE8ED56D6D4}"/>
              </a:ext>
            </a:extLst>
          </p:cNvPr>
          <p:cNvSpPr>
            <a:spLocks noGrp="1"/>
          </p:cNvSpPr>
          <p:nvPr>
            <p:ph type="body" sz="quarter" idx="11"/>
          </p:nvPr>
        </p:nvSpPr>
        <p:spPr/>
        <p:txBody>
          <a:bodyPr/>
          <a:lstStyle/>
          <a:p>
            <a:r>
              <a:rPr lang="en-US" b="1"/>
              <a:t>Cricket’s head</a:t>
            </a:r>
          </a:p>
        </p:txBody>
      </p:sp>
      <p:pic>
        <p:nvPicPr>
          <p:cNvPr id="6" name="Picture Placeholder 5" descr="Closeup of cricket head.">
            <a:extLst>
              <a:ext uri="{FF2B5EF4-FFF2-40B4-BE49-F238E27FC236}">
                <a16:creationId xmlns:a16="http://schemas.microsoft.com/office/drawing/2014/main" id="{19D8C18D-0EB9-2DAF-A696-EC1CBC4B37F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4010" r="-24010"/>
          <a:stretch/>
        </p:blipFill>
        <p:spPr>
          <a:xfrm>
            <a:off x="3598861" y="1826467"/>
            <a:ext cx="5131104" cy="4114800"/>
          </a:xfrm>
          <a:prstGeom prst="rect">
            <a:avLst/>
          </a:prstGeom>
        </p:spPr>
      </p:pic>
      <p:sp>
        <p:nvSpPr>
          <p:cNvPr id="5" name="Text Placeholder 4">
            <a:extLst>
              <a:ext uri="{FF2B5EF4-FFF2-40B4-BE49-F238E27FC236}">
                <a16:creationId xmlns:a16="http://schemas.microsoft.com/office/drawing/2014/main" id="{7125EBC7-9EE3-1177-CACB-FA6654E80608}"/>
              </a:ext>
            </a:extLst>
          </p:cNvPr>
          <p:cNvSpPr>
            <a:spLocks noGrp="1"/>
          </p:cNvSpPr>
          <p:nvPr>
            <p:ph type="body" sz="quarter" idx="12"/>
          </p:nvPr>
        </p:nvSpPr>
        <p:spPr/>
        <p:txBody>
          <a:bodyPr/>
          <a:lstStyle/>
          <a:p>
            <a:r>
              <a:rPr lang="en-US" b="1"/>
              <a:t>Image 2A-6</a:t>
            </a:r>
          </a:p>
        </p:txBody>
      </p:sp>
    </p:spTree>
    <p:extLst>
      <p:ext uri="{BB962C8B-B14F-4D97-AF65-F5344CB8AC3E}">
        <p14:creationId xmlns:p14="http://schemas.microsoft.com/office/powerpoint/2010/main" val="2370836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D4D0-3D00-AAD9-72FB-0DBA98D09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224DC-1414-EC07-6ECB-838D1C51D2EE}"/>
              </a:ext>
            </a:extLst>
          </p:cNvPr>
          <p:cNvSpPr>
            <a:spLocks noGrp="1"/>
          </p:cNvSpPr>
          <p:nvPr>
            <p:ph type="title"/>
          </p:nvPr>
        </p:nvSpPr>
        <p:spPr/>
        <p:txBody>
          <a:bodyPr/>
          <a:lstStyle/>
          <a:p>
            <a:r>
              <a:rPr lang="en-US"/>
              <a:t>Read Aloud:</a:t>
            </a:r>
            <a:br>
              <a:rPr lang="en-US"/>
            </a:br>
            <a:r>
              <a:rPr lang="en-US"/>
              <a:t>“What Makes an Insect an Insect?” (7 of 19)</a:t>
            </a:r>
          </a:p>
        </p:txBody>
      </p:sp>
      <p:sp>
        <p:nvSpPr>
          <p:cNvPr id="3" name="Text Placeholder 2">
            <a:extLst>
              <a:ext uri="{FF2B5EF4-FFF2-40B4-BE49-F238E27FC236}">
                <a16:creationId xmlns:a16="http://schemas.microsoft.com/office/drawing/2014/main" id="{7501CC8C-3913-31F0-1515-C9CDFFB49197}"/>
              </a:ext>
            </a:extLst>
          </p:cNvPr>
          <p:cNvSpPr>
            <a:spLocks noGrp="1"/>
          </p:cNvSpPr>
          <p:nvPr>
            <p:ph type="body" sz="quarter" idx="11"/>
          </p:nvPr>
        </p:nvSpPr>
        <p:spPr/>
        <p:txBody>
          <a:bodyPr/>
          <a:lstStyle/>
          <a:p>
            <a:r>
              <a:rPr lang="en-US" b="1"/>
              <a:t>Bush cricket’s head with focus on its mouth</a:t>
            </a:r>
          </a:p>
        </p:txBody>
      </p:sp>
      <p:pic>
        <p:nvPicPr>
          <p:cNvPr id="6" name="Picture Placeholder 5" descr="Closeup of bush cricket's head and mouth.">
            <a:extLst>
              <a:ext uri="{FF2B5EF4-FFF2-40B4-BE49-F238E27FC236}">
                <a16:creationId xmlns:a16="http://schemas.microsoft.com/office/drawing/2014/main" id="{8D7A97F1-7F49-914D-34E5-7BA2403AA0B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98" b="-98"/>
          <a:stretch/>
        </p:blipFill>
        <p:spPr>
          <a:xfrm>
            <a:off x="3598861" y="1840755"/>
            <a:ext cx="5131104" cy="4114800"/>
          </a:xfrm>
          <a:prstGeom prst="rect">
            <a:avLst/>
          </a:prstGeom>
        </p:spPr>
      </p:pic>
      <p:sp>
        <p:nvSpPr>
          <p:cNvPr id="5" name="Text Placeholder 4">
            <a:extLst>
              <a:ext uri="{FF2B5EF4-FFF2-40B4-BE49-F238E27FC236}">
                <a16:creationId xmlns:a16="http://schemas.microsoft.com/office/drawing/2014/main" id="{91E3B2E4-1936-DC13-E357-386848951B03}"/>
              </a:ext>
            </a:extLst>
          </p:cNvPr>
          <p:cNvSpPr>
            <a:spLocks noGrp="1"/>
          </p:cNvSpPr>
          <p:nvPr>
            <p:ph type="body" sz="quarter" idx="12"/>
          </p:nvPr>
        </p:nvSpPr>
        <p:spPr/>
        <p:txBody>
          <a:bodyPr/>
          <a:lstStyle/>
          <a:p>
            <a:r>
              <a:rPr lang="en-US" b="1"/>
              <a:t>Image 2A-7</a:t>
            </a:r>
          </a:p>
        </p:txBody>
      </p:sp>
    </p:spTree>
    <p:extLst>
      <p:ext uri="{BB962C8B-B14F-4D97-AF65-F5344CB8AC3E}">
        <p14:creationId xmlns:p14="http://schemas.microsoft.com/office/powerpoint/2010/main" val="3641150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FFF42-6096-4294-13C9-0412BA2D0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2E22A-4546-E6E2-D809-7FFF7AE02470}"/>
              </a:ext>
            </a:extLst>
          </p:cNvPr>
          <p:cNvSpPr>
            <a:spLocks noGrp="1"/>
          </p:cNvSpPr>
          <p:nvPr>
            <p:ph type="title"/>
          </p:nvPr>
        </p:nvSpPr>
        <p:spPr/>
        <p:txBody>
          <a:bodyPr/>
          <a:lstStyle/>
          <a:p>
            <a:r>
              <a:rPr lang="en-US"/>
              <a:t>Read Aloud:</a:t>
            </a:r>
            <a:br>
              <a:rPr lang="en-US"/>
            </a:br>
            <a:r>
              <a:rPr lang="en-US"/>
              <a:t>“What Makes an Insect an Insect?” (8 of 19)</a:t>
            </a:r>
          </a:p>
        </p:txBody>
      </p:sp>
      <p:sp>
        <p:nvSpPr>
          <p:cNvPr id="3" name="Text Placeholder 2">
            <a:extLst>
              <a:ext uri="{FF2B5EF4-FFF2-40B4-BE49-F238E27FC236}">
                <a16:creationId xmlns:a16="http://schemas.microsoft.com/office/drawing/2014/main" id="{11FC9F66-BDAE-A04D-8268-09A322667738}"/>
              </a:ext>
            </a:extLst>
          </p:cNvPr>
          <p:cNvSpPr>
            <a:spLocks noGrp="1"/>
          </p:cNvSpPr>
          <p:nvPr>
            <p:ph type="body" sz="quarter" idx="11"/>
          </p:nvPr>
        </p:nvSpPr>
        <p:spPr/>
        <p:txBody>
          <a:bodyPr/>
          <a:lstStyle/>
          <a:p>
            <a:r>
              <a:rPr lang="en-US" b="1"/>
              <a:t>Cockroach, aphids, mosquito, and bee (clockwise)</a:t>
            </a:r>
          </a:p>
        </p:txBody>
      </p:sp>
      <p:pic>
        <p:nvPicPr>
          <p:cNvPr id="6" name="Picture Placeholder 5" descr="A collage of 4 images, left to right, top to bottom: cockroach; aphids; bee; mosquito">
            <a:extLst>
              <a:ext uri="{FF2B5EF4-FFF2-40B4-BE49-F238E27FC236}">
                <a16:creationId xmlns:a16="http://schemas.microsoft.com/office/drawing/2014/main" id="{96E07594-982B-0ACC-5FC5-9814A611136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9368" b="-9368"/>
          <a:stretch/>
        </p:blipFill>
        <p:spPr>
          <a:xfrm>
            <a:off x="2847473" y="1487421"/>
            <a:ext cx="6497053" cy="4795698"/>
          </a:xfrm>
          <a:prstGeom prst="rect">
            <a:avLst/>
          </a:prstGeom>
        </p:spPr>
      </p:pic>
      <p:sp>
        <p:nvSpPr>
          <p:cNvPr id="5" name="Text Placeholder 4">
            <a:extLst>
              <a:ext uri="{FF2B5EF4-FFF2-40B4-BE49-F238E27FC236}">
                <a16:creationId xmlns:a16="http://schemas.microsoft.com/office/drawing/2014/main" id="{26C7DA05-F29D-A721-1753-71A0A04B1B11}"/>
              </a:ext>
            </a:extLst>
          </p:cNvPr>
          <p:cNvSpPr>
            <a:spLocks noGrp="1"/>
          </p:cNvSpPr>
          <p:nvPr>
            <p:ph type="body" sz="quarter" idx="12"/>
          </p:nvPr>
        </p:nvSpPr>
        <p:spPr/>
        <p:txBody>
          <a:bodyPr/>
          <a:lstStyle/>
          <a:p>
            <a:r>
              <a:rPr lang="en-US" b="1"/>
              <a:t>Image 2A-8</a:t>
            </a:r>
          </a:p>
        </p:txBody>
      </p:sp>
    </p:spTree>
    <p:extLst>
      <p:ext uri="{BB962C8B-B14F-4D97-AF65-F5344CB8AC3E}">
        <p14:creationId xmlns:p14="http://schemas.microsoft.com/office/powerpoint/2010/main" val="1393107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6" name="Title 15">
            <a:extLst>
              <a:ext uri="{FF2B5EF4-FFF2-40B4-BE49-F238E27FC236}">
                <a16:creationId xmlns:a16="http://schemas.microsoft.com/office/drawing/2014/main" id="{7B717258-3BBD-B9D2-43B7-B73C72924DB1}"/>
              </a:ext>
            </a:extLst>
          </p:cNvPr>
          <p:cNvSpPr>
            <a:spLocks noGrp="1"/>
          </p:cNvSpPr>
          <p:nvPr>
            <p:ph type="title"/>
          </p:nvPr>
        </p:nvSpPr>
        <p:spPr/>
        <p:txBody>
          <a:bodyPr/>
          <a:lstStyle/>
          <a:p>
            <a:r>
              <a:rPr kumimoji="0" lang="en-US" sz="2800" b="1" i="0" u="none" strike="noStrike" kern="0" cap="none" spc="0" normalizeH="0" baseline="0" noProof="0">
                <a:ln>
                  <a:noFill/>
                </a:ln>
                <a:solidFill>
                  <a:prstClr val="white"/>
                </a:solidFill>
                <a:effectLst/>
                <a:uLnTx/>
                <a:uFillTx/>
                <a:latin typeface="Open Sans"/>
                <a:ea typeface="Open Sans"/>
                <a:cs typeface="Open Sans"/>
                <a:sym typeface="Open Sans"/>
              </a:rPr>
              <a:t>Grade 2 Unit 6 | Lesson 2 | </a:t>
            </a:r>
            <a:r>
              <a:rPr lang="en-US">
                <a:solidFill>
                  <a:prstClr val="white"/>
                </a:solidFill>
                <a:latin typeface="Open Sans"/>
                <a:ea typeface="Open Sans"/>
                <a:cs typeface="Open Sans"/>
                <a:sym typeface="Open Sans"/>
              </a:rPr>
              <a:t>What Makes an Insect an Insect?</a:t>
            </a:r>
            <a:endParaRPr lang="en-US"/>
          </a:p>
        </p:txBody>
      </p:sp>
      <p:sp>
        <p:nvSpPr>
          <p:cNvPr id="18" name="Text Placeholder 17">
            <a:extLst>
              <a:ext uri="{FF2B5EF4-FFF2-40B4-BE49-F238E27FC236}">
                <a16:creationId xmlns:a16="http://schemas.microsoft.com/office/drawing/2014/main" id="{9E2D57F3-550B-43AD-A8C9-A5B23DBE6E57}"/>
              </a:ext>
            </a:extLst>
          </p:cNvPr>
          <p:cNvSpPr>
            <a:spLocks noGrp="1"/>
          </p:cNvSpPr>
          <p:nvPr>
            <p:ph type="body" sz="quarter" idx="11"/>
          </p:nvPr>
        </p:nvSpPr>
        <p:spPr/>
        <p:txBody>
          <a:bodyPr anchor="ctr" anchorCtr="0"/>
          <a:lstStyle/>
          <a:p>
            <a:r>
              <a:rPr lang="en-US" b="1"/>
              <a:t>Butterfly, grasshopper, lice, and fleas (clockwise)</a:t>
            </a:r>
          </a:p>
        </p:txBody>
      </p:sp>
      <p:pic>
        <p:nvPicPr>
          <p:cNvPr id="6" name="Picture Placeholder 5" descr="A collage of 4 images, left to right, top to bottom: butterfly; grasshopper; flea; lice.">
            <a:extLst>
              <a:ext uri="{FF2B5EF4-FFF2-40B4-BE49-F238E27FC236}">
                <a16:creationId xmlns:a16="http://schemas.microsoft.com/office/drawing/2014/main" id="{A7B2BE63-D238-037D-AB16-8761E70E6234}"/>
              </a:ext>
            </a:extLst>
          </p:cNvPr>
          <p:cNvPicPr>
            <a:picLocks noGrp="1" noChangeAspect="1"/>
          </p:cNvPicPr>
          <p:nvPr>
            <p:ph type="pic" sz="quarter" idx="10"/>
          </p:nvPr>
        </p:nvPicPr>
        <p:blipFill rotWithShape="1">
          <a:blip r:embed="rId3"/>
          <a:srcRect t="-10182" b="-10182"/>
          <a:stretch/>
        </p:blipFill>
        <p:spPr>
          <a:xfrm>
            <a:off x="3141658" y="1410901"/>
            <a:ext cx="5980176" cy="4795699"/>
          </a:xfrm>
        </p:spPr>
      </p:pic>
      <p:sp>
        <p:nvSpPr>
          <p:cNvPr id="19" name="Text Placeholder 18">
            <a:extLst>
              <a:ext uri="{FF2B5EF4-FFF2-40B4-BE49-F238E27FC236}">
                <a16:creationId xmlns:a16="http://schemas.microsoft.com/office/drawing/2014/main" id="{95912B26-F09D-D9BC-4302-6AACE312946D}"/>
              </a:ext>
            </a:extLst>
          </p:cNvPr>
          <p:cNvSpPr>
            <a:spLocks noGrp="1"/>
          </p:cNvSpPr>
          <p:nvPr>
            <p:ph type="body" sz="quarter" idx="12"/>
          </p:nvPr>
        </p:nvSpPr>
        <p:spPr/>
        <p:txBody>
          <a:bodyPr/>
          <a:lstStyle/>
          <a:p>
            <a:r>
              <a:rPr lang="en-US" b="1"/>
              <a:t>Image 2A-3</a:t>
            </a:r>
          </a:p>
        </p:txBody>
      </p:sp>
    </p:spTree>
    <p:extLst>
      <p:ext uri="{BB962C8B-B14F-4D97-AF65-F5344CB8AC3E}">
        <p14:creationId xmlns:p14="http://schemas.microsoft.com/office/powerpoint/2010/main" val="2171026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A500-6FE5-FA0A-4D2D-E25C1E5F0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13ED4-A5A2-31FF-9CEE-DB71886E1B37}"/>
              </a:ext>
            </a:extLst>
          </p:cNvPr>
          <p:cNvSpPr>
            <a:spLocks noGrp="1"/>
          </p:cNvSpPr>
          <p:nvPr>
            <p:ph type="title"/>
          </p:nvPr>
        </p:nvSpPr>
        <p:spPr/>
        <p:txBody>
          <a:bodyPr/>
          <a:lstStyle/>
          <a:p>
            <a:r>
              <a:rPr lang="en-US"/>
              <a:t>Read Aloud:</a:t>
            </a:r>
            <a:br>
              <a:rPr lang="en-US"/>
            </a:br>
            <a:r>
              <a:rPr lang="en-US"/>
              <a:t>“What Makes an Insect an Insect?” (9 of 19)</a:t>
            </a:r>
          </a:p>
        </p:txBody>
      </p:sp>
      <p:sp>
        <p:nvSpPr>
          <p:cNvPr id="3" name="Text Placeholder 2">
            <a:extLst>
              <a:ext uri="{FF2B5EF4-FFF2-40B4-BE49-F238E27FC236}">
                <a16:creationId xmlns:a16="http://schemas.microsoft.com/office/drawing/2014/main" id="{FA608D73-3110-6393-664D-D6C679BE310A}"/>
              </a:ext>
            </a:extLst>
          </p:cNvPr>
          <p:cNvSpPr>
            <a:spLocks noGrp="1"/>
          </p:cNvSpPr>
          <p:nvPr>
            <p:ph type="body" sz="quarter" idx="11"/>
          </p:nvPr>
        </p:nvSpPr>
        <p:spPr/>
        <p:txBody>
          <a:bodyPr/>
          <a:lstStyle/>
          <a:p>
            <a:r>
              <a:rPr lang="en-US" b="1"/>
              <a:t>Variety of insect antennae</a:t>
            </a:r>
          </a:p>
        </p:txBody>
      </p:sp>
      <p:pic>
        <p:nvPicPr>
          <p:cNvPr id="6" name="Picture Placeholder 5" descr="A collage of 3 images, clockwise from top left: butterfly; beetle; ant.">
            <a:extLst>
              <a:ext uri="{FF2B5EF4-FFF2-40B4-BE49-F238E27FC236}">
                <a16:creationId xmlns:a16="http://schemas.microsoft.com/office/drawing/2014/main" id="{29B37AEE-42FA-FE10-E14E-B03C306B14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9573" b="-9573"/>
          <a:stretch/>
        </p:blipFill>
        <p:spPr>
          <a:xfrm>
            <a:off x="3105911" y="1487421"/>
            <a:ext cx="5980176" cy="4795698"/>
          </a:xfrm>
          <a:prstGeom prst="rect">
            <a:avLst/>
          </a:prstGeom>
        </p:spPr>
      </p:pic>
      <p:sp>
        <p:nvSpPr>
          <p:cNvPr id="5" name="Text Placeholder 4">
            <a:extLst>
              <a:ext uri="{FF2B5EF4-FFF2-40B4-BE49-F238E27FC236}">
                <a16:creationId xmlns:a16="http://schemas.microsoft.com/office/drawing/2014/main" id="{A118B6BC-6337-3802-A920-DB0FEE459D14}"/>
              </a:ext>
            </a:extLst>
          </p:cNvPr>
          <p:cNvSpPr>
            <a:spLocks noGrp="1"/>
          </p:cNvSpPr>
          <p:nvPr>
            <p:ph type="body" sz="quarter" idx="12"/>
          </p:nvPr>
        </p:nvSpPr>
        <p:spPr/>
        <p:txBody>
          <a:bodyPr/>
          <a:lstStyle/>
          <a:p>
            <a:r>
              <a:rPr lang="en-US" b="1"/>
              <a:t>Image 2A-9</a:t>
            </a:r>
          </a:p>
        </p:txBody>
      </p:sp>
    </p:spTree>
    <p:extLst>
      <p:ext uri="{BB962C8B-B14F-4D97-AF65-F5344CB8AC3E}">
        <p14:creationId xmlns:p14="http://schemas.microsoft.com/office/powerpoint/2010/main" val="1292325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A1E96-F927-46D3-C438-BD71EA2FE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9C2DC-277D-90BA-CADD-AB0C7D2C8C8F}"/>
              </a:ext>
            </a:extLst>
          </p:cNvPr>
          <p:cNvSpPr>
            <a:spLocks noGrp="1"/>
          </p:cNvSpPr>
          <p:nvPr>
            <p:ph type="title"/>
          </p:nvPr>
        </p:nvSpPr>
        <p:spPr/>
        <p:txBody>
          <a:bodyPr/>
          <a:lstStyle/>
          <a:p>
            <a:r>
              <a:rPr lang="en-US"/>
              <a:t>Read Aloud:</a:t>
            </a:r>
            <a:br>
              <a:rPr lang="en-US"/>
            </a:br>
            <a:r>
              <a:rPr lang="en-US"/>
              <a:t>“What Makes an Insect an Insect?” (10 of 19)</a:t>
            </a:r>
          </a:p>
        </p:txBody>
      </p:sp>
      <p:sp>
        <p:nvSpPr>
          <p:cNvPr id="3" name="Text Placeholder 2">
            <a:extLst>
              <a:ext uri="{FF2B5EF4-FFF2-40B4-BE49-F238E27FC236}">
                <a16:creationId xmlns:a16="http://schemas.microsoft.com/office/drawing/2014/main" id="{C0B932C5-E276-4DBA-FDB0-247EF3E4007A}"/>
              </a:ext>
            </a:extLst>
          </p:cNvPr>
          <p:cNvSpPr>
            <a:spLocks noGrp="1"/>
          </p:cNvSpPr>
          <p:nvPr>
            <p:ph type="body" sz="quarter" idx="11"/>
          </p:nvPr>
        </p:nvSpPr>
        <p:spPr/>
        <p:txBody>
          <a:bodyPr/>
          <a:lstStyle/>
          <a:p>
            <a:r>
              <a:rPr lang="en-US" b="1"/>
              <a:t>Cricket antennae</a:t>
            </a:r>
          </a:p>
        </p:txBody>
      </p:sp>
      <p:pic>
        <p:nvPicPr>
          <p:cNvPr id="6" name="Picture Placeholder 5" descr="Cricket climbing on a stick.">
            <a:extLst>
              <a:ext uri="{FF2B5EF4-FFF2-40B4-BE49-F238E27FC236}">
                <a16:creationId xmlns:a16="http://schemas.microsoft.com/office/drawing/2014/main" id="{0D13BF2F-5EF9-4613-8002-1D55D916CCA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9772" r="-9772"/>
          <a:stretch/>
        </p:blipFill>
        <p:spPr>
          <a:xfrm>
            <a:off x="3598861" y="1826467"/>
            <a:ext cx="5131104" cy="4114800"/>
          </a:xfrm>
          <a:prstGeom prst="rect">
            <a:avLst/>
          </a:prstGeom>
        </p:spPr>
      </p:pic>
      <p:sp>
        <p:nvSpPr>
          <p:cNvPr id="5" name="Text Placeholder 4">
            <a:extLst>
              <a:ext uri="{FF2B5EF4-FFF2-40B4-BE49-F238E27FC236}">
                <a16:creationId xmlns:a16="http://schemas.microsoft.com/office/drawing/2014/main" id="{6499A2E2-9C9E-A9EF-EA0F-96327A309308}"/>
              </a:ext>
            </a:extLst>
          </p:cNvPr>
          <p:cNvSpPr>
            <a:spLocks noGrp="1"/>
          </p:cNvSpPr>
          <p:nvPr>
            <p:ph type="body" sz="quarter" idx="12"/>
          </p:nvPr>
        </p:nvSpPr>
        <p:spPr>
          <a:xfrm>
            <a:off x="7205913" y="6011456"/>
            <a:ext cx="2236469" cy="384678"/>
          </a:xfrm>
        </p:spPr>
        <p:txBody>
          <a:bodyPr/>
          <a:lstStyle/>
          <a:p>
            <a:r>
              <a:rPr lang="en-US" b="1"/>
              <a:t>Image 2A-10</a:t>
            </a:r>
          </a:p>
        </p:txBody>
      </p:sp>
    </p:spTree>
    <p:extLst>
      <p:ext uri="{BB962C8B-B14F-4D97-AF65-F5344CB8AC3E}">
        <p14:creationId xmlns:p14="http://schemas.microsoft.com/office/powerpoint/2010/main" val="2561737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6404F-6250-E008-667E-AC69DF49E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10EEE-A373-E451-54A8-52C6C1E3BB3C}"/>
              </a:ext>
            </a:extLst>
          </p:cNvPr>
          <p:cNvSpPr>
            <a:spLocks noGrp="1"/>
          </p:cNvSpPr>
          <p:nvPr>
            <p:ph type="title"/>
          </p:nvPr>
        </p:nvSpPr>
        <p:spPr/>
        <p:txBody>
          <a:bodyPr/>
          <a:lstStyle/>
          <a:p>
            <a:r>
              <a:rPr lang="en-US"/>
              <a:t>Read Aloud:</a:t>
            </a:r>
            <a:br>
              <a:rPr lang="en-US"/>
            </a:br>
            <a:r>
              <a:rPr lang="en-US"/>
              <a:t>“What Makes an Insect an Insect?” (11 of 19)</a:t>
            </a:r>
          </a:p>
        </p:txBody>
      </p:sp>
      <p:sp>
        <p:nvSpPr>
          <p:cNvPr id="3" name="Text Placeholder 2">
            <a:extLst>
              <a:ext uri="{FF2B5EF4-FFF2-40B4-BE49-F238E27FC236}">
                <a16:creationId xmlns:a16="http://schemas.microsoft.com/office/drawing/2014/main" id="{3926AB8C-E4C5-A27E-4E56-645AE2F5FDC4}"/>
              </a:ext>
            </a:extLst>
          </p:cNvPr>
          <p:cNvSpPr>
            <a:spLocks noGrp="1"/>
          </p:cNvSpPr>
          <p:nvPr>
            <p:ph type="body" sz="quarter" idx="11"/>
          </p:nvPr>
        </p:nvSpPr>
        <p:spPr/>
        <p:txBody>
          <a:bodyPr/>
          <a:lstStyle/>
          <a:p>
            <a:r>
              <a:rPr lang="en-US" b="1"/>
              <a:t>Cricket’s thorax and front legs</a:t>
            </a:r>
          </a:p>
        </p:txBody>
      </p:sp>
      <p:pic>
        <p:nvPicPr>
          <p:cNvPr id="9" name="Picture Placeholder 8" descr="Cricket’s thorax and front legs.">
            <a:extLst>
              <a:ext uri="{FF2B5EF4-FFF2-40B4-BE49-F238E27FC236}">
                <a16:creationId xmlns:a16="http://schemas.microsoft.com/office/drawing/2014/main" id="{248F60EA-D2BD-B10A-1813-2E4D8FBE94A6}"/>
              </a:ext>
            </a:extLst>
          </p:cNvPr>
          <p:cNvPicPr>
            <a:picLocks noGrp="1" noChangeAspect="1"/>
          </p:cNvPicPr>
          <p:nvPr>
            <p:ph type="pic" sz="quarter" idx="10"/>
          </p:nvPr>
        </p:nvPicPr>
        <p:blipFill rotWithShape="1">
          <a:blip r:embed="rId2"/>
          <a:srcRect t="-8710" b="-8710"/>
          <a:stretch/>
        </p:blipFill>
        <p:spPr>
          <a:xfrm>
            <a:off x="3105911" y="1487421"/>
            <a:ext cx="5980176" cy="4795698"/>
          </a:xfrm>
        </p:spPr>
      </p:pic>
      <p:sp>
        <p:nvSpPr>
          <p:cNvPr id="5" name="Text Placeholder 4">
            <a:extLst>
              <a:ext uri="{FF2B5EF4-FFF2-40B4-BE49-F238E27FC236}">
                <a16:creationId xmlns:a16="http://schemas.microsoft.com/office/drawing/2014/main" id="{2EBF63A2-EAFB-842E-2161-973194630210}"/>
              </a:ext>
            </a:extLst>
          </p:cNvPr>
          <p:cNvSpPr>
            <a:spLocks noGrp="1"/>
          </p:cNvSpPr>
          <p:nvPr>
            <p:ph type="body" sz="quarter" idx="12"/>
          </p:nvPr>
        </p:nvSpPr>
        <p:spPr/>
        <p:txBody>
          <a:bodyPr/>
          <a:lstStyle/>
          <a:p>
            <a:r>
              <a:rPr lang="en-US" b="1"/>
              <a:t>Image 2A-11</a:t>
            </a:r>
          </a:p>
        </p:txBody>
      </p:sp>
    </p:spTree>
    <p:extLst>
      <p:ext uri="{BB962C8B-B14F-4D97-AF65-F5344CB8AC3E}">
        <p14:creationId xmlns:p14="http://schemas.microsoft.com/office/powerpoint/2010/main" val="3231895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A8F98-8569-2DC5-CD9A-35A1A9FFC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1EBF45-CA8F-ED87-DA04-D690C770076B}"/>
              </a:ext>
            </a:extLst>
          </p:cNvPr>
          <p:cNvSpPr>
            <a:spLocks noGrp="1"/>
          </p:cNvSpPr>
          <p:nvPr>
            <p:ph type="title"/>
          </p:nvPr>
        </p:nvSpPr>
        <p:spPr/>
        <p:txBody>
          <a:bodyPr/>
          <a:lstStyle/>
          <a:p>
            <a:r>
              <a:rPr lang="en-US"/>
              <a:t>Read Aloud:</a:t>
            </a:r>
            <a:br>
              <a:rPr lang="en-US"/>
            </a:br>
            <a:r>
              <a:rPr lang="en-US"/>
              <a:t>“What Makes an Insect an Insect?” (12 of 19)</a:t>
            </a:r>
          </a:p>
        </p:txBody>
      </p:sp>
      <p:sp>
        <p:nvSpPr>
          <p:cNvPr id="3" name="Text Placeholder 2">
            <a:extLst>
              <a:ext uri="{FF2B5EF4-FFF2-40B4-BE49-F238E27FC236}">
                <a16:creationId xmlns:a16="http://schemas.microsoft.com/office/drawing/2014/main" id="{D0DB4287-41F5-1431-5377-0FC8B7C54527}"/>
              </a:ext>
            </a:extLst>
          </p:cNvPr>
          <p:cNvSpPr>
            <a:spLocks noGrp="1"/>
          </p:cNvSpPr>
          <p:nvPr>
            <p:ph type="body" sz="quarter" idx="11"/>
          </p:nvPr>
        </p:nvSpPr>
        <p:spPr/>
        <p:txBody>
          <a:bodyPr/>
          <a:lstStyle/>
          <a:p>
            <a:r>
              <a:rPr lang="en-US" b="1"/>
              <a:t>Grasshopper, bee, and backswimmer beetle</a:t>
            </a:r>
          </a:p>
        </p:txBody>
      </p:sp>
      <p:pic>
        <p:nvPicPr>
          <p:cNvPr id="11" name="Picture Placeholder 10" descr="A collage of 3 images, clockwise starting on left: grasshopper; bee; backswimmer beetle.">
            <a:extLst>
              <a:ext uri="{FF2B5EF4-FFF2-40B4-BE49-F238E27FC236}">
                <a16:creationId xmlns:a16="http://schemas.microsoft.com/office/drawing/2014/main" id="{8B961064-5770-F7D7-9570-2585FFBD0273}"/>
              </a:ext>
            </a:extLst>
          </p:cNvPr>
          <p:cNvPicPr>
            <a:picLocks noGrp="1" noChangeAspect="1"/>
          </p:cNvPicPr>
          <p:nvPr>
            <p:ph type="pic" sz="quarter" idx="10"/>
          </p:nvPr>
        </p:nvPicPr>
        <p:blipFill rotWithShape="1">
          <a:blip r:embed="rId2"/>
          <a:srcRect t="-10072" b="-10072"/>
          <a:stretch/>
        </p:blipFill>
        <p:spPr>
          <a:xfrm>
            <a:off x="3105911" y="1563939"/>
            <a:ext cx="5980176" cy="4795698"/>
          </a:xfrm>
        </p:spPr>
      </p:pic>
      <p:sp>
        <p:nvSpPr>
          <p:cNvPr id="5" name="Text Placeholder 4">
            <a:extLst>
              <a:ext uri="{FF2B5EF4-FFF2-40B4-BE49-F238E27FC236}">
                <a16:creationId xmlns:a16="http://schemas.microsoft.com/office/drawing/2014/main" id="{199E773F-8511-23FE-60C3-58645C65070F}"/>
              </a:ext>
            </a:extLst>
          </p:cNvPr>
          <p:cNvSpPr>
            <a:spLocks noGrp="1"/>
          </p:cNvSpPr>
          <p:nvPr>
            <p:ph type="body" sz="quarter" idx="12"/>
          </p:nvPr>
        </p:nvSpPr>
        <p:spPr/>
        <p:txBody>
          <a:bodyPr/>
          <a:lstStyle/>
          <a:p>
            <a:r>
              <a:rPr lang="en-US" b="1"/>
              <a:t>Image 2A-12</a:t>
            </a:r>
          </a:p>
        </p:txBody>
      </p:sp>
    </p:spTree>
    <p:extLst>
      <p:ext uri="{BB962C8B-B14F-4D97-AF65-F5344CB8AC3E}">
        <p14:creationId xmlns:p14="http://schemas.microsoft.com/office/powerpoint/2010/main" val="550015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F58D6-DB55-DC7C-AF54-484276838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BEBA29-EC82-26BA-6083-3990F40E081B}"/>
              </a:ext>
            </a:extLst>
          </p:cNvPr>
          <p:cNvSpPr>
            <a:spLocks noGrp="1"/>
          </p:cNvSpPr>
          <p:nvPr>
            <p:ph type="title"/>
          </p:nvPr>
        </p:nvSpPr>
        <p:spPr/>
        <p:txBody>
          <a:bodyPr/>
          <a:lstStyle/>
          <a:p>
            <a:r>
              <a:rPr lang="en-US"/>
              <a:t>Read Aloud:</a:t>
            </a:r>
            <a:br>
              <a:rPr lang="en-US"/>
            </a:br>
            <a:r>
              <a:rPr lang="en-US"/>
              <a:t>“What Makes an Insect an Insect?” (13 of 19)</a:t>
            </a:r>
          </a:p>
        </p:txBody>
      </p:sp>
      <p:sp>
        <p:nvSpPr>
          <p:cNvPr id="3" name="Text Placeholder 2">
            <a:extLst>
              <a:ext uri="{FF2B5EF4-FFF2-40B4-BE49-F238E27FC236}">
                <a16:creationId xmlns:a16="http://schemas.microsoft.com/office/drawing/2014/main" id="{4A46FB9A-420D-5BAE-346E-1D3BCB7097B9}"/>
              </a:ext>
            </a:extLst>
          </p:cNvPr>
          <p:cNvSpPr>
            <a:spLocks noGrp="1"/>
          </p:cNvSpPr>
          <p:nvPr>
            <p:ph type="body" sz="quarter" idx="11"/>
          </p:nvPr>
        </p:nvSpPr>
        <p:spPr/>
        <p:txBody>
          <a:bodyPr/>
          <a:lstStyle/>
          <a:p>
            <a:r>
              <a:rPr lang="en-US" b="1"/>
              <a:t>Caterpillar with focus on true legs and prolegs</a:t>
            </a:r>
          </a:p>
        </p:txBody>
      </p:sp>
      <p:pic>
        <p:nvPicPr>
          <p:cNvPr id="9" name="Picture Placeholder 8" descr="Fuzzy caterpillar walking on a leaf.">
            <a:extLst>
              <a:ext uri="{FF2B5EF4-FFF2-40B4-BE49-F238E27FC236}">
                <a16:creationId xmlns:a16="http://schemas.microsoft.com/office/drawing/2014/main" id="{81BDEF7E-4517-5ECC-19A5-84C32E4E2E03}"/>
              </a:ext>
            </a:extLst>
          </p:cNvPr>
          <p:cNvPicPr>
            <a:picLocks noGrp="1" noChangeAspect="1"/>
          </p:cNvPicPr>
          <p:nvPr>
            <p:ph type="pic" sz="quarter" idx="10"/>
          </p:nvPr>
        </p:nvPicPr>
        <p:blipFill rotWithShape="1">
          <a:blip r:embed="rId2"/>
          <a:srcRect t="-11644" b="-11644"/>
          <a:stretch/>
        </p:blipFill>
        <p:spPr>
          <a:xfrm>
            <a:off x="3141657" y="1453766"/>
            <a:ext cx="5980176" cy="4795698"/>
          </a:xfrm>
        </p:spPr>
      </p:pic>
      <p:sp>
        <p:nvSpPr>
          <p:cNvPr id="5" name="Text Placeholder 4">
            <a:extLst>
              <a:ext uri="{FF2B5EF4-FFF2-40B4-BE49-F238E27FC236}">
                <a16:creationId xmlns:a16="http://schemas.microsoft.com/office/drawing/2014/main" id="{EAACF7B5-6448-1791-BAD7-396666BE0A37}"/>
              </a:ext>
            </a:extLst>
          </p:cNvPr>
          <p:cNvSpPr>
            <a:spLocks noGrp="1"/>
          </p:cNvSpPr>
          <p:nvPr>
            <p:ph type="body" sz="quarter" idx="12"/>
          </p:nvPr>
        </p:nvSpPr>
        <p:spPr/>
        <p:txBody>
          <a:bodyPr/>
          <a:lstStyle/>
          <a:p>
            <a:r>
              <a:rPr lang="en-US" b="1"/>
              <a:t>Image 2A-13</a:t>
            </a:r>
          </a:p>
        </p:txBody>
      </p:sp>
    </p:spTree>
    <p:extLst>
      <p:ext uri="{BB962C8B-B14F-4D97-AF65-F5344CB8AC3E}">
        <p14:creationId xmlns:p14="http://schemas.microsoft.com/office/powerpoint/2010/main" val="3411905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CC478-2452-5435-F36F-B84342117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11D51-4742-FC3E-7E73-86778764E2AB}"/>
              </a:ext>
            </a:extLst>
          </p:cNvPr>
          <p:cNvSpPr>
            <a:spLocks noGrp="1"/>
          </p:cNvSpPr>
          <p:nvPr>
            <p:ph type="title"/>
          </p:nvPr>
        </p:nvSpPr>
        <p:spPr/>
        <p:txBody>
          <a:bodyPr/>
          <a:lstStyle/>
          <a:p>
            <a:r>
              <a:rPr lang="en-US"/>
              <a:t>Read Aloud:</a:t>
            </a:r>
            <a:br>
              <a:rPr lang="en-US"/>
            </a:br>
            <a:r>
              <a:rPr lang="en-US"/>
              <a:t>“What Makes an Insect an Insect?” (14 of 19)</a:t>
            </a:r>
          </a:p>
        </p:txBody>
      </p:sp>
      <p:sp>
        <p:nvSpPr>
          <p:cNvPr id="3" name="Text Placeholder 2">
            <a:extLst>
              <a:ext uri="{FF2B5EF4-FFF2-40B4-BE49-F238E27FC236}">
                <a16:creationId xmlns:a16="http://schemas.microsoft.com/office/drawing/2014/main" id="{3BB0BFAF-A3FC-F12A-C29F-F9D47806527F}"/>
              </a:ext>
            </a:extLst>
          </p:cNvPr>
          <p:cNvSpPr>
            <a:spLocks noGrp="1"/>
          </p:cNvSpPr>
          <p:nvPr>
            <p:ph type="body" sz="quarter" idx="11"/>
          </p:nvPr>
        </p:nvSpPr>
        <p:spPr/>
        <p:txBody>
          <a:bodyPr/>
          <a:lstStyle/>
          <a:p>
            <a:r>
              <a:rPr lang="en-US" b="1"/>
              <a:t>Dragonfly wings</a:t>
            </a:r>
          </a:p>
        </p:txBody>
      </p:sp>
      <p:pic>
        <p:nvPicPr>
          <p:cNvPr id="9" name="Picture Placeholder 8" descr="Dragonfly: clear long wings, hard long thorax, large eyes, and six legs.">
            <a:extLst>
              <a:ext uri="{FF2B5EF4-FFF2-40B4-BE49-F238E27FC236}">
                <a16:creationId xmlns:a16="http://schemas.microsoft.com/office/drawing/2014/main" id="{2DAC6E77-66F0-CB49-AFD9-CCA8148C71FA}"/>
              </a:ext>
            </a:extLst>
          </p:cNvPr>
          <p:cNvPicPr>
            <a:picLocks noGrp="1" noChangeAspect="1"/>
          </p:cNvPicPr>
          <p:nvPr>
            <p:ph type="pic" sz="quarter" idx="10"/>
          </p:nvPr>
        </p:nvPicPr>
        <p:blipFill>
          <a:blip r:embed="rId2"/>
          <a:srcRect l="8151" r="8151"/>
          <a:stretch/>
        </p:blipFill>
        <p:spPr>
          <a:xfrm>
            <a:off x="3598861" y="1826467"/>
            <a:ext cx="5131104" cy="4114800"/>
          </a:xfrm>
        </p:spPr>
      </p:pic>
      <p:sp>
        <p:nvSpPr>
          <p:cNvPr id="5" name="Text Placeholder 4">
            <a:extLst>
              <a:ext uri="{FF2B5EF4-FFF2-40B4-BE49-F238E27FC236}">
                <a16:creationId xmlns:a16="http://schemas.microsoft.com/office/drawing/2014/main" id="{16577B6D-1F60-189D-0955-5266E4943411}"/>
              </a:ext>
            </a:extLst>
          </p:cNvPr>
          <p:cNvSpPr>
            <a:spLocks noGrp="1"/>
          </p:cNvSpPr>
          <p:nvPr>
            <p:ph type="body" sz="quarter" idx="12"/>
          </p:nvPr>
        </p:nvSpPr>
        <p:spPr/>
        <p:txBody>
          <a:bodyPr/>
          <a:lstStyle/>
          <a:p>
            <a:r>
              <a:rPr lang="en-US" b="1"/>
              <a:t>Image 2A-14</a:t>
            </a:r>
          </a:p>
        </p:txBody>
      </p:sp>
    </p:spTree>
    <p:extLst>
      <p:ext uri="{BB962C8B-B14F-4D97-AF65-F5344CB8AC3E}">
        <p14:creationId xmlns:p14="http://schemas.microsoft.com/office/powerpoint/2010/main" val="1985633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9622-1B99-07FB-4208-13FEA9CEC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0FDC8-6E52-DAC5-0575-F17828014807}"/>
              </a:ext>
            </a:extLst>
          </p:cNvPr>
          <p:cNvSpPr>
            <a:spLocks noGrp="1"/>
          </p:cNvSpPr>
          <p:nvPr>
            <p:ph type="title"/>
          </p:nvPr>
        </p:nvSpPr>
        <p:spPr/>
        <p:txBody>
          <a:bodyPr/>
          <a:lstStyle/>
          <a:p>
            <a:r>
              <a:rPr lang="en-US"/>
              <a:t>Read Aloud:</a:t>
            </a:r>
            <a:br>
              <a:rPr lang="en-US"/>
            </a:br>
            <a:r>
              <a:rPr lang="en-US"/>
              <a:t>“What Makes an Insect an Insect?” (15 of 19)</a:t>
            </a:r>
          </a:p>
        </p:txBody>
      </p:sp>
      <p:sp>
        <p:nvSpPr>
          <p:cNvPr id="3" name="Text Placeholder 2">
            <a:extLst>
              <a:ext uri="{FF2B5EF4-FFF2-40B4-BE49-F238E27FC236}">
                <a16:creationId xmlns:a16="http://schemas.microsoft.com/office/drawing/2014/main" id="{2FFD8828-0F88-8163-B440-709BD2633B05}"/>
              </a:ext>
            </a:extLst>
          </p:cNvPr>
          <p:cNvSpPr>
            <a:spLocks noGrp="1"/>
          </p:cNvSpPr>
          <p:nvPr>
            <p:ph type="body" sz="quarter" idx="11"/>
          </p:nvPr>
        </p:nvSpPr>
        <p:spPr/>
        <p:txBody>
          <a:bodyPr/>
          <a:lstStyle/>
          <a:p>
            <a:r>
              <a:rPr lang="en-US" b="1"/>
              <a:t>Cricket wing</a:t>
            </a:r>
          </a:p>
        </p:txBody>
      </p:sp>
      <p:pic>
        <p:nvPicPr>
          <p:cNvPr id="6" name="Picture Placeholder 5" descr="A collage of 2 images, top to bottom: side view of cricket; top view of cricket.">
            <a:extLst>
              <a:ext uri="{FF2B5EF4-FFF2-40B4-BE49-F238E27FC236}">
                <a16:creationId xmlns:a16="http://schemas.microsoft.com/office/drawing/2014/main" id="{EB616A4D-B193-510D-6B27-5E02A6F8C12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792" b="-792"/>
          <a:stretch/>
        </p:blipFill>
        <p:spPr>
          <a:xfrm>
            <a:off x="3598861" y="1812179"/>
            <a:ext cx="5131104" cy="4114800"/>
          </a:xfrm>
          <a:prstGeom prst="rect">
            <a:avLst/>
          </a:prstGeom>
        </p:spPr>
      </p:pic>
      <p:sp>
        <p:nvSpPr>
          <p:cNvPr id="5" name="Text Placeholder 4">
            <a:extLst>
              <a:ext uri="{FF2B5EF4-FFF2-40B4-BE49-F238E27FC236}">
                <a16:creationId xmlns:a16="http://schemas.microsoft.com/office/drawing/2014/main" id="{74E9E646-179E-5191-7864-7352BFED768F}"/>
              </a:ext>
            </a:extLst>
          </p:cNvPr>
          <p:cNvSpPr>
            <a:spLocks noGrp="1"/>
          </p:cNvSpPr>
          <p:nvPr>
            <p:ph type="body" sz="quarter" idx="12"/>
          </p:nvPr>
        </p:nvSpPr>
        <p:spPr/>
        <p:txBody>
          <a:bodyPr/>
          <a:lstStyle/>
          <a:p>
            <a:r>
              <a:rPr lang="en-US" b="1"/>
              <a:t>Image 2A-15</a:t>
            </a:r>
          </a:p>
        </p:txBody>
      </p:sp>
    </p:spTree>
    <p:extLst>
      <p:ext uri="{BB962C8B-B14F-4D97-AF65-F5344CB8AC3E}">
        <p14:creationId xmlns:p14="http://schemas.microsoft.com/office/powerpoint/2010/main" val="921090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3BD5C-4B5B-0BD5-4C31-66FD4C51A5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88372C-781B-2001-090C-50B3DE35E9EF}"/>
              </a:ext>
            </a:extLst>
          </p:cNvPr>
          <p:cNvSpPr>
            <a:spLocks noGrp="1"/>
          </p:cNvSpPr>
          <p:nvPr>
            <p:ph type="title"/>
          </p:nvPr>
        </p:nvSpPr>
        <p:spPr/>
        <p:txBody>
          <a:bodyPr/>
          <a:lstStyle/>
          <a:p>
            <a:r>
              <a:rPr lang="en-US"/>
              <a:t>Read Aloud:</a:t>
            </a:r>
            <a:br>
              <a:rPr lang="en-US"/>
            </a:br>
            <a:r>
              <a:rPr lang="en-US"/>
              <a:t>“What Makes an Insect an Insect?” (16 of 19)</a:t>
            </a:r>
          </a:p>
        </p:txBody>
      </p:sp>
      <p:sp>
        <p:nvSpPr>
          <p:cNvPr id="3" name="Text Placeholder 2">
            <a:extLst>
              <a:ext uri="{FF2B5EF4-FFF2-40B4-BE49-F238E27FC236}">
                <a16:creationId xmlns:a16="http://schemas.microsoft.com/office/drawing/2014/main" id="{CA69C5DE-060B-7571-D473-7404B1DAD370}"/>
              </a:ext>
            </a:extLst>
          </p:cNvPr>
          <p:cNvSpPr>
            <a:spLocks noGrp="1"/>
          </p:cNvSpPr>
          <p:nvPr>
            <p:ph type="body" sz="quarter" idx="11"/>
          </p:nvPr>
        </p:nvSpPr>
        <p:spPr/>
        <p:txBody>
          <a:bodyPr/>
          <a:lstStyle/>
          <a:p>
            <a:r>
              <a:rPr lang="en-US" b="1"/>
              <a:t>Cricket’s abdomen with spiracles</a:t>
            </a:r>
          </a:p>
        </p:txBody>
      </p:sp>
      <p:pic>
        <p:nvPicPr>
          <p:cNvPr id="6" name="Picture Placeholder 5" descr="Cricket climbing on a stick.">
            <a:extLst>
              <a:ext uri="{FF2B5EF4-FFF2-40B4-BE49-F238E27FC236}">
                <a16:creationId xmlns:a16="http://schemas.microsoft.com/office/drawing/2014/main" id="{DBC4E6E1-5D80-6F40-F4F1-E6C3BF1FB88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1927" r="-11927"/>
          <a:stretch/>
        </p:blipFill>
        <p:spPr>
          <a:xfrm>
            <a:off x="3530447" y="1842309"/>
            <a:ext cx="5131104" cy="4114800"/>
          </a:xfrm>
          <a:prstGeom prst="rect">
            <a:avLst/>
          </a:prstGeom>
        </p:spPr>
      </p:pic>
      <p:sp>
        <p:nvSpPr>
          <p:cNvPr id="5" name="Text Placeholder 4">
            <a:extLst>
              <a:ext uri="{FF2B5EF4-FFF2-40B4-BE49-F238E27FC236}">
                <a16:creationId xmlns:a16="http://schemas.microsoft.com/office/drawing/2014/main" id="{91A79A44-243E-FA26-D6C4-B9E83C9FE127}"/>
              </a:ext>
            </a:extLst>
          </p:cNvPr>
          <p:cNvSpPr>
            <a:spLocks noGrp="1"/>
          </p:cNvSpPr>
          <p:nvPr>
            <p:ph type="body" sz="quarter" idx="12"/>
          </p:nvPr>
        </p:nvSpPr>
        <p:spPr/>
        <p:txBody>
          <a:bodyPr/>
          <a:lstStyle/>
          <a:p>
            <a:r>
              <a:rPr lang="en-US" b="1"/>
              <a:t>Image 2A-16</a:t>
            </a:r>
          </a:p>
        </p:txBody>
      </p:sp>
    </p:spTree>
    <p:extLst>
      <p:ext uri="{BB962C8B-B14F-4D97-AF65-F5344CB8AC3E}">
        <p14:creationId xmlns:p14="http://schemas.microsoft.com/office/powerpoint/2010/main" val="2008993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8FD02-3415-AEC6-3321-3823AF2F6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27226-BC38-9DE8-8132-8AE0CF487721}"/>
              </a:ext>
            </a:extLst>
          </p:cNvPr>
          <p:cNvSpPr>
            <a:spLocks noGrp="1"/>
          </p:cNvSpPr>
          <p:nvPr>
            <p:ph type="title"/>
          </p:nvPr>
        </p:nvSpPr>
        <p:spPr/>
        <p:txBody>
          <a:bodyPr/>
          <a:lstStyle/>
          <a:p>
            <a:r>
              <a:rPr lang="en-US"/>
              <a:t>Read Aloud:</a:t>
            </a:r>
            <a:br>
              <a:rPr lang="en-US"/>
            </a:br>
            <a:r>
              <a:rPr lang="en-US"/>
              <a:t>“What Makes an Insect an Insect?” (17 of 19)</a:t>
            </a:r>
          </a:p>
        </p:txBody>
      </p:sp>
      <p:sp>
        <p:nvSpPr>
          <p:cNvPr id="3" name="Text Placeholder 2">
            <a:extLst>
              <a:ext uri="{FF2B5EF4-FFF2-40B4-BE49-F238E27FC236}">
                <a16:creationId xmlns:a16="http://schemas.microsoft.com/office/drawing/2014/main" id="{20F6B720-34B7-543C-55EB-1535949A38AC}"/>
              </a:ext>
            </a:extLst>
          </p:cNvPr>
          <p:cNvSpPr>
            <a:spLocks noGrp="1"/>
          </p:cNvSpPr>
          <p:nvPr>
            <p:ph type="body" sz="quarter" idx="11"/>
          </p:nvPr>
        </p:nvSpPr>
        <p:spPr/>
        <p:txBody>
          <a:bodyPr/>
          <a:lstStyle/>
          <a:p>
            <a:r>
              <a:rPr lang="en-US" b="1"/>
              <a:t>Ant with three sections labeled</a:t>
            </a:r>
          </a:p>
        </p:txBody>
      </p:sp>
      <p:pic>
        <p:nvPicPr>
          <p:cNvPr id="6" name="Picture Placeholder 5" descr="Ant with three sections labeled: Head, thorax, and abdomen.">
            <a:extLst>
              <a:ext uri="{FF2B5EF4-FFF2-40B4-BE49-F238E27FC236}">
                <a16:creationId xmlns:a16="http://schemas.microsoft.com/office/drawing/2014/main" id="{D1884CB8-0843-B663-4BFB-78FB6C71F8B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619" b="-619"/>
          <a:stretch/>
        </p:blipFill>
        <p:spPr>
          <a:xfrm>
            <a:off x="3598861" y="1826467"/>
            <a:ext cx="5131104" cy="4114800"/>
          </a:xfrm>
          <a:prstGeom prst="rect">
            <a:avLst/>
          </a:prstGeom>
        </p:spPr>
      </p:pic>
      <p:sp>
        <p:nvSpPr>
          <p:cNvPr id="5" name="Text Placeholder 4">
            <a:extLst>
              <a:ext uri="{FF2B5EF4-FFF2-40B4-BE49-F238E27FC236}">
                <a16:creationId xmlns:a16="http://schemas.microsoft.com/office/drawing/2014/main" id="{0D6D88BA-55C9-5415-125C-578B3A03A525}"/>
              </a:ext>
            </a:extLst>
          </p:cNvPr>
          <p:cNvSpPr>
            <a:spLocks noGrp="1"/>
          </p:cNvSpPr>
          <p:nvPr>
            <p:ph type="body" sz="quarter" idx="12"/>
          </p:nvPr>
        </p:nvSpPr>
        <p:spPr/>
        <p:txBody>
          <a:bodyPr/>
          <a:lstStyle/>
          <a:p>
            <a:r>
              <a:rPr lang="en-US" b="1"/>
              <a:t>Image 2A-17</a:t>
            </a:r>
          </a:p>
        </p:txBody>
      </p:sp>
    </p:spTree>
    <p:extLst>
      <p:ext uri="{BB962C8B-B14F-4D97-AF65-F5344CB8AC3E}">
        <p14:creationId xmlns:p14="http://schemas.microsoft.com/office/powerpoint/2010/main" val="290473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7BA61-211B-BF1C-DB29-C6F784878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CAC94-CBB5-5926-B0B8-4E3C22112334}"/>
              </a:ext>
            </a:extLst>
          </p:cNvPr>
          <p:cNvSpPr>
            <a:spLocks noGrp="1"/>
          </p:cNvSpPr>
          <p:nvPr>
            <p:ph type="title"/>
          </p:nvPr>
        </p:nvSpPr>
        <p:spPr/>
        <p:txBody>
          <a:bodyPr/>
          <a:lstStyle/>
          <a:p>
            <a:r>
              <a:rPr lang="en-US"/>
              <a:t>Read Aloud:</a:t>
            </a:r>
            <a:br>
              <a:rPr lang="en-US"/>
            </a:br>
            <a:r>
              <a:rPr lang="en-US"/>
              <a:t>“What Makes an Insect an Insect?” (18 of 19)</a:t>
            </a:r>
          </a:p>
        </p:txBody>
      </p:sp>
      <p:sp>
        <p:nvSpPr>
          <p:cNvPr id="3" name="Text Placeholder 2">
            <a:extLst>
              <a:ext uri="{FF2B5EF4-FFF2-40B4-BE49-F238E27FC236}">
                <a16:creationId xmlns:a16="http://schemas.microsoft.com/office/drawing/2014/main" id="{401B7D23-F12A-D475-ECC7-53B5E13542C9}"/>
              </a:ext>
            </a:extLst>
          </p:cNvPr>
          <p:cNvSpPr>
            <a:spLocks noGrp="1"/>
          </p:cNvSpPr>
          <p:nvPr>
            <p:ph type="body" sz="quarter" idx="11"/>
          </p:nvPr>
        </p:nvSpPr>
        <p:spPr/>
        <p:txBody>
          <a:bodyPr/>
          <a:lstStyle/>
          <a:p>
            <a:r>
              <a:rPr lang="en-US" b="1"/>
              <a:t>Insect’s exoskeleton and suit of armor</a:t>
            </a:r>
          </a:p>
        </p:txBody>
      </p:sp>
      <p:pic>
        <p:nvPicPr>
          <p:cNvPr id="6" name="Picture Placeholder 5" descr="A collage of 2 images, left to right: rhinoceros beetle; suit of medieval armor.">
            <a:extLst>
              <a:ext uri="{FF2B5EF4-FFF2-40B4-BE49-F238E27FC236}">
                <a16:creationId xmlns:a16="http://schemas.microsoft.com/office/drawing/2014/main" id="{783B4390-AAE5-CF9A-59C1-91254B66555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112" r="-1112"/>
          <a:stretch/>
        </p:blipFill>
        <p:spPr>
          <a:xfrm>
            <a:off x="3598861" y="1826467"/>
            <a:ext cx="5131104" cy="4114800"/>
          </a:xfrm>
          <a:prstGeom prst="rect">
            <a:avLst/>
          </a:prstGeom>
        </p:spPr>
      </p:pic>
      <p:sp>
        <p:nvSpPr>
          <p:cNvPr id="5" name="Text Placeholder 4">
            <a:extLst>
              <a:ext uri="{FF2B5EF4-FFF2-40B4-BE49-F238E27FC236}">
                <a16:creationId xmlns:a16="http://schemas.microsoft.com/office/drawing/2014/main" id="{9DCC9EB0-7C6A-8CFE-EBCD-9E459BE9FA78}"/>
              </a:ext>
            </a:extLst>
          </p:cNvPr>
          <p:cNvSpPr>
            <a:spLocks noGrp="1"/>
          </p:cNvSpPr>
          <p:nvPr>
            <p:ph type="body" sz="quarter" idx="12"/>
          </p:nvPr>
        </p:nvSpPr>
        <p:spPr/>
        <p:txBody>
          <a:bodyPr/>
          <a:lstStyle/>
          <a:p>
            <a:r>
              <a:rPr lang="en-US" b="1"/>
              <a:t>Image 2A-18</a:t>
            </a:r>
          </a:p>
        </p:txBody>
      </p:sp>
    </p:spTree>
    <p:extLst>
      <p:ext uri="{BB962C8B-B14F-4D97-AF65-F5344CB8AC3E}">
        <p14:creationId xmlns:p14="http://schemas.microsoft.com/office/powerpoint/2010/main" val="2787549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6" name="Title 5">
            <a:extLst>
              <a:ext uri="{FF2B5EF4-FFF2-40B4-BE49-F238E27FC236}">
                <a16:creationId xmlns:a16="http://schemas.microsoft.com/office/drawing/2014/main" id="{3C22AAC8-77DF-EB85-9484-9FC131F68C67}"/>
              </a:ext>
            </a:extLst>
          </p:cNvPr>
          <p:cNvSpPr>
            <a:spLocks noGrp="1"/>
          </p:cNvSpPr>
          <p:nvPr>
            <p:ph type="title"/>
          </p:nvPr>
        </p:nvSpPr>
        <p:spPr>
          <a:prstGeom prst="rect">
            <a:avLst/>
          </a:prstGeom>
        </p:spPr>
        <p:txBody>
          <a:bodyPr/>
          <a:lstStyle/>
          <a:p>
            <a:r>
              <a:rPr lang="en-US"/>
              <a:t>Core Vocabulary (1 of 5)</a:t>
            </a:r>
          </a:p>
        </p:txBody>
      </p:sp>
      <p:sp>
        <p:nvSpPr>
          <p:cNvPr id="14" name="Text Placeholder 13">
            <a:extLst>
              <a:ext uri="{FF2B5EF4-FFF2-40B4-BE49-F238E27FC236}">
                <a16:creationId xmlns:a16="http://schemas.microsoft.com/office/drawing/2014/main" id="{8261C824-1ACD-169F-1B25-4B52BAB4D1A3}"/>
              </a:ext>
            </a:extLst>
          </p:cNvPr>
          <p:cNvSpPr>
            <a:spLocks noGrp="1"/>
          </p:cNvSpPr>
          <p:nvPr>
            <p:ph type="body" sz="quarter" idx="1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a:latin typeface="Open Sans"/>
                <a:ea typeface="Open Sans"/>
                <a:cs typeface="Open Sans"/>
                <a:sym typeface="Open Sans"/>
              </a:rPr>
              <a:t>abdomen</a:t>
            </a:r>
            <a:r>
              <a:rPr kumimoji="0" lang="en-US" sz="2800" b="1" i="0" u="none" strike="noStrike" kern="0" cap="none" spc="0" normalizeH="0" baseline="0" noProof="0">
                <a:ln>
                  <a:noFill/>
                </a:ln>
                <a:solidFill>
                  <a:srgbClr val="002060"/>
                </a:solidFill>
                <a:effectLst/>
                <a:uLnTx/>
                <a:uFillTx/>
                <a:latin typeface="Open Sans"/>
                <a:ea typeface="Open Sans"/>
                <a:cs typeface="Open Sans"/>
                <a:sym typeface="Open Sans"/>
              </a:rPr>
              <a:t>, n.</a:t>
            </a: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latin typeface="Open Sans"/>
                <a:ea typeface="Open Sans"/>
                <a:cs typeface="Open Sans"/>
                <a:sym typeface="Open Sans"/>
              </a:rPr>
              <a:t>t</a:t>
            </a: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he end part of an insect’s body that contains the digestive and reproductive structures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endParaRP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Example:</a:t>
            </a:r>
            <a:r>
              <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rPr>
              <a:t> The </a:t>
            </a:r>
            <a:r>
              <a:rPr kumimoji="0" lang="en-US" sz="2800" b="0" i="1" u="none" strike="noStrike" kern="0" cap="none" spc="0" normalizeH="0" baseline="0" noProof="0">
                <a:ln>
                  <a:noFill/>
                </a:ln>
                <a:solidFill>
                  <a:srgbClr val="002060"/>
                </a:solidFill>
                <a:effectLst/>
                <a:uLnTx/>
                <a:uFillTx/>
                <a:latin typeface="Open Sans"/>
                <a:ea typeface="Open Sans"/>
                <a:cs typeface="Open Sans"/>
                <a:sym typeface="Open Sans"/>
              </a:rPr>
              <a:t>abdomen </a:t>
            </a:r>
            <a:r>
              <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rPr>
              <a:t>is the largest part of most insects.</a:t>
            </a: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Variation(s): </a:t>
            </a:r>
            <a:r>
              <a:rPr lang="en-US" sz="2800">
                <a:latin typeface="Open Sans"/>
                <a:ea typeface="Open Sans"/>
                <a:cs typeface="Open Sans"/>
                <a:sym typeface="Open Sans"/>
              </a:rPr>
              <a:t>abdomens</a:t>
            </a:r>
            <a:endPar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endParaRP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Cognate: </a:t>
            </a:r>
            <a:r>
              <a:rPr kumimoji="0" lang="en-US" sz="2800" b="0" i="1" u="none" strike="noStrike" kern="0" cap="none" spc="0" normalizeH="0" baseline="0" noProof="0">
                <a:ln>
                  <a:noFill/>
                </a:ln>
                <a:solidFill>
                  <a:srgbClr val="002060"/>
                </a:solidFill>
                <a:effectLst/>
                <a:uLnTx/>
                <a:uFillTx/>
                <a:latin typeface="Open Sans"/>
                <a:ea typeface="Open Sans"/>
                <a:cs typeface="Open Sans"/>
                <a:sym typeface="Open Sans"/>
              </a:rPr>
              <a:t>abdomen</a:t>
            </a:r>
          </a:p>
        </p:txBody>
      </p:sp>
      <p:sp>
        <p:nvSpPr>
          <p:cNvPr id="17" name="Text Placeholder 16">
            <a:extLst>
              <a:ext uri="{FF2B5EF4-FFF2-40B4-BE49-F238E27FC236}">
                <a16:creationId xmlns:a16="http://schemas.microsoft.com/office/drawing/2014/main" id="{0446418E-6497-20C5-0305-6D6589CED1A8}"/>
              </a:ext>
            </a:extLst>
          </p:cNvPr>
          <p:cNvSpPr>
            <a:spLocks noGrp="1"/>
          </p:cNvSpPr>
          <p:nvPr>
            <p:ph type="body" sz="quarter" idx="11"/>
          </p:nvPr>
        </p:nvSpPr>
        <p:spPr/>
        <p:txBody>
          <a:bodyPr/>
          <a:lstStyle/>
          <a:p>
            <a:r>
              <a:rPr lang="en-US" b="1"/>
              <a:t>Ant with three sections labeled</a:t>
            </a:r>
          </a:p>
        </p:txBody>
      </p:sp>
      <p:pic>
        <p:nvPicPr>
          <p:cNvPr id="2" name="Picture Placeholder 5" descr="Ant with three sections labeled: Head, thorax, and abdomen.">
            <a:extLst>
              <a:ext uri="{FF2B5EF4-FFF2-40B4-BE49-F238E27FC236}">
                <a16:creationId xmlns:a16="http://schemas.microsoft.com/office/drawing/2014/main" id="{C6B92246-B0A8-7ADA-2023-1B0ABD08FB9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8575" r="-8575"/>
          <a:stretch/>
        </p:blipFill>
        <p:spPr>
          <a:xfrm>
            <a:off x="-71651" y="1879761"/>
            <a:ext cx="6085417" cy="4114800"/>
          </a:xfrm>
          <a:prstGeom prst="rect">
            <a:avLst/>
          </a:prstGeom>
        </p:spPr>
      </p:pic>
      <p:sp>
        <p:nvSpPr>
          <p:cNvPr id="18" name="Text Placeholder 17">
            <a:extLst>
              <a:ext uri="{FF2B5EF4-FFF2-40B4-BE49-F238E27FC236}">
                <a16:creationId xmlns:a16="http://schemas.microsoft.com/office/drawing/2014/main" id="{64ABDC9E-C068-F409-CA15-2113CA9E34B0}"/>
              </a:ext>
            </a:extLst>
          </p:cNvPr>
          <p:cNvSpPr>
            <a:spLocks noGrp="1"/>
          </p:cNvSpPr>
          <p:nvPr>
            <p:ph type="body" sz="quarter" idx="12"/>
          </p:nvPr>
        </p:nvSpPr>
        <p:spPr/>
        <p:txBody>
          <a:bodyPr/>
          <a:lstStyle/>
          <a:p>
            <a:r>
              <a:rPr lang="en-US" b="1"/>
              <a:t>Image 2A-4</a:t>
            </a:r>
          </a:p>
        </p:txBody>
      </p:sp>
    </p:spTree>
    <p:extLst>
      <p:ext uri="{BB962C8B-B14F-4D97-AF65-F5344CB8AC3E}">
        <p14:creationId xmlns:p14="http://schemas.microsoft.com/office/powerpoint/2010/main" val="2692250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883D-5335-9B04-94AD-257A36F84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6C4FD-F7F8-E44F-23EC-FCEA0FBB7C41}"/>
              </a:ext>
            </a:extLst>
          </p:cNvPr>
          <p:cNvSpPr>
            <a:spLocks noGrp="1"/>
          </p:cNvSpPr>
          <p:nvPr>
            <p:ph type="title"/>
          </p:nvPr>
        </p:nvSpPr>
        <p:spPr/>
        <p:txBody>
          <a:bodyPr/>
          <a:lstStyle/>
          <a:p>
            <a:r>
              <a:rPr lang="en-US"/>
              <a:t>Read Aloud:</a:t>
            </a:r>
            <a:br>
              <a:rPr lang="en-US"/>
            </a:br>
            <a:r>
              <a:rPr lang="en-US"/>
              <a:t>“What Makes an Insect an Insect?” (19 of 19)</a:t>
            </a:r>
          </a:p>
        </p:txBody>
      </p:sp>
      <p:sp>
        <p:nvSpPr>
          <p:cNvPr id="3" name="Text Placeholder 2">
            <a:extLst>
              <a:ext uri="{FF2B5EF4-FFF2-40B4-BE49-F238E27FC236}">
                <a16:creationId xmlns:a16="http://schemas.microsoft.com/office/drawing/2014/main" id="{A5EF061D-6312-C813-AF48-AF5F92A6C680}"/>
              </a:ext>
            </a:extLst>
          </p:cNvPr>
          <p:cNvSpPr>
            <a:spLocks noGrp="1"/>
          </p:cNvSpPr>
          <p:nvPr>
            <p:ph type="body" sz="quarter" idx="11"/>
          </p:nvPr>
        </p:nvSpPr>
        <p:spPr/>
        <p:txBody>
          <a:bodyPr/>
          <a:lstStyle/>
          <a:p>
            <a:r>
              <a:rPr lang="en-US" b="1"/>
              <a:t>Cockroach</a:t>
            </a:r>
          </a:p>
        </p:txBody>
      </p:sp>
      <p:pic>
        <p:nvPicPr>
          <p:cNvPr id="6" name="Picture Placeholder 1" descr="Clipart of a cockroach.">
            <a:extLst>
              <a:ext uri="{FF2B5EF4-FFF2-40B4-BE49-F238E27FC236}">
                <a16:creationId xmlns:a16="http://schemas.microsoft.com/office/drawing/2014/main" id="{4099E9A4-B098-5C2F-5ADD-EEB61BAAEE2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3509" r="-13509"/>
          <a:stretch/>
        </p:blipFill>
        <p:spPr>
          <a:xfrm>
            <a:off x="3598861" y="1826467"/>
            <a:ext cx="5131104" cy="4114800"/>
          </a:xfrm>
          <a:prstGeom prst="rect">
            <a:avLst/>
          </a:prstGeom>
        </p:spPr>
      </p:pic>
      <p:sp>
        <p:nvSpPr>
          <p:cNvPr id="5" name="Text Placeholder 4">
            <a:extLst>
              <a:ext uri="{FF2B5EF4-FFF2-40B4-BE49-F238E27FC236}">
                <a16:creationId xmlns:a16="http://schemas.microsoft.com/office/drawing/2014/main" id="{FE0B7AEE-392F-6A22-CCC1-125C72F05817}"/>
              </a:ext>
            </a:extLst>
          </p:cNvPr>
          <p:cNvSpPr>
            <a:spLocks noGrp="1"/>
          </p:cNvSpPr>
          <p:nvPr>
            <p:ph type="body" sz="quarter" idx="12"/>
          </p:nvPr>
        </p:nvSpPr>
        <p:spPr/>
        <p:txBody>
          <a:bodyPr/>
          <a:lstStyle/>
          <a:p>
            <a:r>
              <a:rPr lang="en-US" b="1"/>
              <a:t>Image 2A-19</a:t>
            </a:r>
          </a:p>
        </p:txBody>
      </p:sp>
    </p:spTree>
    <p:extLst>
      <p:ext uri="{BB962C8B-B14F-4D97-AF65-F5344CB8AC3E}">
        <p14:creationId xmlns:p14="http://schemas.microsoft.com/office/powerpoint/2010/main" val="3536726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B22F8-17DD-F236-2C2E-556CE4A93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957F3-7169-CBCE-AD41-0E7C82834C3D}"/>
              </a:ext>
            </a:extLst>
          </p:cNvPr>
          <p:cNvSpPr>
            <a:spLocks noGrp="1"/>
          </p:cNvSpPr>
          <p:nvPr>
            <p:ph type="title"/>
          </p:nvPr>
        </p:nvSpPr>
        <p:spPr/>
        <p:txBody>
          <a:bodyPr/>
          <a:lstStyle/>
          <a:p>
            <a:r>
              <a:rPr lang="en-US"/>
              <a:t>Comprehension Questions (1 of 3)</a:t>
            </a:r>
          </a:p>
        </p:txBody>
      </p:sp>
      <p:sp>
        <p:nvSpPr>
          <p:cNvPr id="3" name="Text Placeholder 2">
            <a:extLst>
              <a:ext uri="{FF2B5EF4-FFF2-40B4-BE49-F238E27FC236}">
                <a16:creationId xmlns:a16="http://schemas.microsoft.com/office/drawing/2014/main" id="{CCAF659E-1473-99A9-E970-831D7BC3AF60}"/>
              </a:ext>
            </a:extLst>
          </p:cNvPr>
          <p:cNvSpPr>
            <a:spLocks noGrp="1"/>
          </p:cNvSpPr>
          <p:nvPr>
            <p:ph type="body" idx="1"/>
          </p:nvPr>
        </p:nvSpPr>
        <p:spPr>
          <a:xfrm>
            <a:off x="617872" y="1057276"/>
            <a:ext cx="10961597" cy="5800724"/>
          </a:xfrm>
        </p:spPr>
        <p:txBody>
          <a:bodyPr/>
          <a:lstStyle/>
          <a:p>
            <a:pPr marL="514350" indent="-514350">
              <a:buFont typeface="+mj-lt"/>
              <a:buAutoNum type="arabicPeriod"/>
            </a:pPr>
            <a:r>
              <a:rPr lang="en-US">
                <a:latin typeface="Open Sans"/>
                <a:ea typeface="Open Sans"/>
                <a:cs typeface="Open Sans"/>
              </a:rPr>
              <a:t>In this Read Aloud, you heard about and saw pictures of many different insects. Based on what you heard and the pictures you saw, what do you think the author was trying to explain in this Read Aloud?</a:t>
            </a:r>
          </a:p>
        </p:txBody>
      </p:sp>
      <p:grpSp>
        <p:nvGrpSpPr>
          <p:cNvPr id="4" name="Group 3" descr="10 Minute Timer.">
            <a:extLst>
              <a:ext uri="{FF2B5EF4-FFF2-40B4-BE49-F238E27FC236}">
                <a16:creationId xmlns:a16="http://schemas.microsoft.com/office/drawing/2014/main" id="{34012184-3B93-01F6-E1FE-ED0D5242A8FF}"/>
              </a:ext>
            </a:extLst>
          </p:cNvPr>
          <p:cNvGrpSpPr/>
          <p:nvPr/>
        </p:nvGrpSpPr>
        <p:grpSpPr>
          <a:xfrm>
            <a:off x="11116820" y="5932865"/>
            <a:ext cx="987554" cy="731521"/>
            <a:chOff x="11116820" y="5932865"/>
            <a:chExt cx="987554" cy="731521"/>
          </a:xfrm>
        </p:grpSpPr>
        <p:pic>
          <p:nvPicPr>
            <p:cNvPr id="5" name="Picture 4">
              <a:extLst>
                <a:ext uri="{FF2B5EF4-FFF2-40B4-BE49-F238E27FC236}">
                  <a16:creationId xmlns:a16="http://schemas.microsoft.com/office/drawing/2014/main" id="{0A12B43E-D015-2EC1-5D06-C22F5E31D3A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6820" y="5932865"/>
              <a:ext cx="987554" cy="731521"/>
            </a:xfrm>
            <a:prstGeom prst="rect">
              <a:avLst/>
            </a:prstGeom>
          </p:spPr>
        </p:pic>
        <p:sp>
          <p:nvSpPr>
            <p:cNvPr id="6" name="TextBox 5">
              <a:extLst>
                <a:ext uri="{FF2B5EF4-FFF2-40B4-BE49-F238E27FC236}">
                  <a16:creationId xmlns:a16="http://schemas.microsoft.com/office/drawing/2014/main" id="{966977CB-2FB4-5459-EA6C-F6AE30AE3FF4}"/>
                </a:ext>
                <a:ext uri="{C183D7F6-B498-43B3-948B-1728B52AA6E4}">
                  <adec:decorative xmlns:adec="http://schemas.microsoft.com/office/drawing/2017/decorative" val="1"/>
                </a:ext>
              </a:extLst>
            </p:cNvPr>
            <p:cNvSpPr txBox="1"/>
            <p:nvPr userDrawn="1"/>
          </p:nvSpPr>
          <p:spPr>
            <a:xfrm>
              <a:off x="11116820" y="6090874"/>
              <a:ext cx="631835" cy="523220"/>
            </a:xfrm>
            <a:prstGeom prst="rect">
              <a:avLst/>
            </a:prstGeom>
            <a:noFill/>
          </p:spPr>
          <p:txBody>
            <a:bodyPr wrap="square" rtlCol="0" anchor="ctr">
              <a:spAutoFit/>
            </a:bodyPr>
            <a:lstStyle/>
            <a:p>
              <a:pPr algn="ctr"/>
              <a:r>
                <a:rPr lang="en-US" sz="2800" b="1">
                  <a:solidFill>
                    <a:srgbClr val="002060"/>
                  </a:solidFill>
                  <a:latin typeface="+mj-lt"/>
                  <a:ea typeface="Open Sans" panose="020B0606030504020204" pitchFamily="34" charset="0"/>
                  <a:cs typeface="Open Sans" panose="020B0606030504020204" pitchFamily="34" charset="0"/>
                </a:rPr>
                <a:t>10</a:t>
              </a:r>
              <a:endParaRPr lang="en-US" sz="2800" b="1" i="0" u="none" strike="noStrike" cap="none">
                <a:solidFill>
                  <a:srgbClr val="002060"/>
                </a:solidFill>
                <a:latin typeface="+mj-lt"/>
                <a:ea typeface="Open Sans" panose="020B0606030504020204" pitchFamily="34" charset="0"/>
                <a:cs typeface="Open Sans" panose="020B0606030504020204" pitchFamily="34" charset="0"/>
                <a:sym typeface="Arial"/>
              </a:endParaRPr>
            </a:p>
          </p:txBody>
        </p:sp>
      </p:grpSp>
    </p:spTree>
    <p:extLst>
      <p:ext uri="{BB962C8B-B14F-4D97-AF65-F5344CB8AC3E}">
        <p14:creationId xmlns:p14="http://schemas.microsoft.com/office/powerpoint/2010/main" val="1076479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98EDF-341F-E0C5-5495-873597836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0D489-6282-3EA8-5278-66FB56E9524B}"/>
              </a:ext>
            </a:extLst>
          </p:cNvPr>
          <p:cNvSpPr>
            <a:spLocks noGrp="1"/>
          </p:cNvSpPr>
          <p:nvPr>
            <p:ph type="title"/>
          </p:nvPr>
        </p:nvSpPr>
        <p:spPr/>
        <p:txBody>
          <a:bodyPr/>
          <a:lstStyle/>
          <a:p>
            <a:r>
              <a:rPr lang="en-US">
                <a:latin typeface="Open Sans"/>
                <a:ea typeface="Open Sans"/>
                <a:cs typeface="Open Sans"/>
              </a:rPr>
              <a:t>Check for Understanding </a:t>
            </a:r>
            <a:r>
              <a:rPr lang="en-US">
                <a:solidFill>
                  <a:srgbClr val="212A5E"/>
                </a:solidFill>
                <a:latin typeface="Open Sans"/>
                <a:ea typeface="Open Sans"/>
                <a:cs typeface="Open Sans"/>
              </a:rPr>
              <a:t>(10 of 11)</a:t>
            </a:r>
          </a:p>
        </p:txBody>
      </p:sp>
      <p:sp>
        <p:nvSpPr>
          <p:cNvPr id="3" name="Text Placeholder 2">
            <a:extLst>
              <a:ext uri="{FF2B5EF4-FFF2-40B4-BE49-F238E27FC236}">
                <a16:creationId xmlns:a16="http://schemas.microsoft.com/office/drawing/2014/main" id="{B7EA56E4-6984-6D19-3DAD-004ED4BE68A1}"/>
              </a:ext>
            </a:extLst>
          </p:cNvPr>
          <p:cNvSpPr>
            <a:spLocks noGrp="1"/>
          </p:cNvSpPr>
          <p:nvPr>
            <p:ph type="body" idx="1"/>
          </p:nvPr>
        </p:nvSpPr>
        <p:spPr>
          <a:xfrm>
            <a:off x="617872" y="1057276"/>
            <a:ext cx="10961597" cy="5800724"/>
          </a:xfrm>
        </p:spPr>
        <p:txBody>
          <a:bodyPr/>
          <a:lstStyle/>
          <a:p>
            <a:pPr marL="0" indent="0" algn="ctr">
              <a:buNone/>
            </a:pPr>
            <a:r>
              <a:rPr lang="en-US" b="1"/>
              <a:t>Make a List</a:t>
            </a:r>
          </a:p>
          <a:p>
            <a:pPr marL="0" indent="0" algn="ctr">
              <a:buNone/>
            </a:pPr>
            <a:r>
              <a:rPr lang="en-US">
                <a:latin typeface="Open Sans"/>
                <a:ea typeface="Open Sans"/>
                <a:cs typeface="Open Sans"/>
              </a:rPr>
              <a:t>Let’s make a list as a group.  What do all insects have, or what makes an insect an insect? </a:t>
            </a:r>
          </a:p>
        </p:txBody>
      </p:sp>
    </p:spTree>
    <p:extLst>
      <p:ext uri="{BB962C8B-B14F-4D97-AF65-F5344CB8AC3E}">
        <p14:creationId xmlns:p14="http://schemas.microsoft.com/office/powerpoint/2010/main" val="3697852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30404-F23B-2CCA-2E55-DC16EA8450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0249A-8625-7821-B1CD-69ADB76BCBE4}"/>
              </a:ext>
            </a:extLst>
          </p:cNvPr>
          <p:cNvSpPr>
            <a:spLocks noGrp="1"/>
          </p:cNvSpPr>
          <p:nvPr>
            <p:ph type="title"/>
          </p:nvPr>
        </p:nvSpPr>
        <p:spPr/>
        <p:txBody>
          <a:bodyPr/>
          <a:lstStyle/>
          <a:p>
            <a:r>
              <a:rPr lang="en-US"/>
              <a:t>Comprehension Questions (2 of 3)</a:t>
            </a:r>
          </a:p>
        </p:txBody>
      </p:sp>
      <p:sp>
        <p:nvSpPr>
          <p:cNvPr id="3" name="Text Placeholder 2">
            <a:extLst>
              <a:ext uri="{FF2B5EF4-FFF2-40B4-BE49-F238E27FC236}">
                <a16:creationId xmlns:a16="http://schemas.microsoft.com/office/drawing/2014/main" id="{6DBB208B-668F-9756-D288-09E69B998B49}"/>
              </a:ext>
            </a:extLst>
          </p:cNvPr>
          <p:cNvSpPr>
            <a:spLocks noGrp="1"/>
          </p:cNvSpPr>
          <p:nvPr>
            <p:ph type="body" idx="1"/>
          </p:nvPr>
        </p:nvSpPr>
        <p:spPr>
          <a:xfrm>
            <a:off x="617872" y="1057276"/>
            <a:ext cx="10961597" cy="5800724"/>
          </a:xfrm>
        </p:spPr>
        <p:txBody>
          <a:bodyPr/>
          <a:lstStyle/>
          <a:p>
            <a:pPr marL="514350" indent="-514350">
              <a:buFont typeface="+mj-lt"/>
              <a:buAutoNum type="arabicPeriod" startAt="2"/>
            </a:pPr>
            <a:r>
              <a:rPr lang="en-US"/>
              <a:t>In what ways is an insect’s skeleton different from yours? In what ways is it the same? </a:t>
            </a:r>
          </a:p>
        </p:txBody>
      </p:sp>
    </p:spTree>
    <p:extLst>
      <p:ext uri="{BB962C8B-B14F-4D97-AF65-F5344CB8AC3E}">
        <p14:creationId xmlns:p14="http://schemas.microsoft.com/office/powerpoint/2010/main" val="3865770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B251B08D-08F3-7DE4-9EBA-F14B95D601E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8C68B9-E450-7C4C-B685-733E2C15C4F5}"/>
              </a:ext>
            </a:extLst>
          </p:cNvPr>
          <p:cNvSpPr>
            <a:spLocks noGrp="1"/>
          </p:cNvSpPr>
          <p:nvPr>
            <p:ph type="title"/>
          </p:nvPr>
        </p:nvSpPr>
        <p:spPr>
          <a:prstGeom prst="rect">
            <a:avLst/>
          </a:prstGeom>
        </p:spPr>
        <p:txBody>
          <a:bodyPr/>
          <a:lstStyle/>
          <a:p>
            <a:r>
              <a:rPr lang="en-US"/>
              <a:t>Comprehension Questions (3 of 3)</a:t>
            </a:r>
          </a:p>
        </p:txBody>
      </p:sp>
      <p:sp>
        <p:nvSpPr>
          <p:cNvPr id="14" name="Text Placeholder 13">
            <a:extLst>
              <a:ext uri="{FF2B5EF4-FFF2-40B4-BE49-F238E27FC236}">
                <a16:creationId xmlns:a16="http://schemas.microsoft.com/office/drawing/2014/main" id="{7DC6FF1C-463C-1C2C-007C-30C89BE70243}"/>
              </a:ext>
            </a:extLst>
          </p:cNvPr>
          <p:cNvSpPr>
            <a:spLocks noGrp="1"/>
          </p:cNvSpPr>
          <p:nvPr>
            <p:ph type="body" sz="quarter" idx="13"/>
          </p:nvPr>
        </p:nvSpPr>
        <p:spPr/>
        <p:txBody>
          <a:bodyPr/>
          <a:lstStyle/>
          <a:p>
            <a:pPr marL="514350" marR="0" lvl="0" indent="-514350" algn="l" defTabSz="914400" rtl="0" eaLnBrk="1" fontAlgn="auto" latinLnBrk="0" hangingPunct="1">
              <a:lnSpc>
                <a:spcPct val="100000"/>
              </a:lnSpc>
              <a:spcBef>
                <a:spcPts val="0"/>
              </a:spcBef>
              <a:spcAft>
                <a:spcPts val="0"/>
              </a:spcAft>
              <a:buClr>
                <a:srgbClr val="232C63"/>
              </a:buClr>
              <a:buSzTx/>
              <a:buFont typeface="Arial"/>
              <a:buAutoNum type="arabicPeriod" startAt="3"/>
              <a:tabLst/>
              <a:defRPr/>
            </a:pPr>
            <a:r>
              <a:rPr lang="en-US" sz="2800">
                <a:latin typeface="Open Sans"/>
                <a:ea typeface="Open Sans"/>
                <a:cs typeface="Open Sans"/>
                <a:sym typeface="Open Sans"/>
              </a:rPr>
              <a:t>How many legs do insects have? This caterpillar has many more legs than that. Is it an insect? Why or why not?</a:t>
            </a:r>
          </a:p>
          <a:p>
            <a:pPr marL="0" marR="0" lvl="0" algn="l" defTabSz="914400" rtl="0" eaLnBrk="1" fontAlgn="auto" latinLnBrk="0" hangingPunct="1">
              <a:lnSpc>
                <a:spcPct val="100000"/>
              </a:lnSpc>
              <a:spcBef>
                <a:spcPts val="0"/>
              </a:spcBef>
              <a:spcAft>
                <a:spcPts val="0"/>
              </a:spcAft>
              <a:buClr>
                <a:srgbClr val="232C63"/>
              </a:buClr>
              <a:buSzTx/>
              <a:tabLst/>
              <a:defRPr/>
            </a:pPr>
            <a:endParaRPr lang="en-US" sz="2800">
              <a:latin typeface="Open Sans"/>
              <a:ea typeface="Open Sans"/>
              <a:cs typeface="Open Sans"/>
              <a:sym typeface="Open Sans"/>
            </a:endParaRPr>
          </a:p>
          <a:p>
            <a:pPr marL="514350" marR="0" lvl="0" indent="-514350" algn="l" defTabSz="914400" rtl="0" eaLnBrk="1" fontAlgn="auto" latinLnBrk="0" hangingPunct="1">
              <a:lnSpc>
                <a:spcPct val="100000"/>
              </a:lnSpc>
              <a:spcBef>
                <a:spcPts val="0"/>
              </a:spcBef>
              <a:spcAft>
                <a:spcPts val="0"/>
              </a:spcAft>
              <a:buClr>
                <a:srgbClr val="232C63"/>
              </a:buClr>
              <a:buSzTx/>
              <a:buFont typeface="+mj-lt"/>
              <a:buAutoNum type="arabicPeriod" startAt="4"/>
              <a:tabLst/>
              <a:defRPr/>
            </a:pPr>
            <a:r>
              <a:rPr lang="en-US" sz="2800">
                <a:latin typeface="Open Sans"/>
                <a:ea typeface="Open Sans"/>
                <a:cs typeface="Open Sans"/>
                <a:sym typeface="Open Sans"/>
              </a:rPr>
              <a:t>​​</a:t>
            </a:r>
            <a:r>
              <a:rPr lang="en-US" sz="2800" i="1">
                <a:latin typeface="Open Sans"/>
                <a:ea typeface="Open Sans"/>
                <a:cs typeface="Open Sans"/>
                <a:sym typeface="Open Sans"/>
              </a:rPr>
              <a:t>T</a:t>
            </a:r>
            <a:r>
              <a:rPr kumimoji="0" lang="en-US" sz="2800" i="1" u="none" strike="noStrike" kern="0" cap="none" spc="0" normalizeH="0" baseline="0" noProof="0" err="1">
                <a:ln>
                  <a:noFill/>
                </a:ln>
                <a:solidFill>
                  <a:srgbClr val="002060"/>
                </a:solidFill>
                <a:effectLst/>
                <a:uLnTx/>
                <a:uFillTx/>
                <a:latin typeface="Open Sans"/>
                <a:ea typeface="Open Sans"/>
                <a:cs typeface="Open Sans"/>
                <a:sym typeface="Open Sans"/>
              </a:rPr>
              <a:t>hink</a:t>
            </a:r>
            <a:r>
              <a:rPr kumimoji="0" lang="en-US" sz="2800" i="1" u="none" strike="noStrike" kern="0" cap="none" spc="0" normalizeH="0" baseline="0" noProof="0">
                <a:ln>
                  <a:noFill/>
                </a:ln>
                <a:solidFill>
                  <a:srgbClr val="002060"/>
                </a:solidFill>
                <a:effectLst/>
                <a:uLnTx/>
                <a:uFillTx/>
                <a:latin typeface="Open Sans"/>
                <a:ea typeface="Open Sans"/>
                <a:cs typeface="Open Sans"/>
                <a:sym typeface="Open Sans"/>
              </a:rPr>
              <a:t>-Pai</a:t>
            </a:r>
            <a:r>
              <a:rPr lang="en-US" sz="2800" i="1">
                <a:latin typeface="Open Sans"/>
                <a:ea typeface="Open Sans"/>
                <a:cs typeface="Open Sans"/>
                <a:sym typeface="Open Sans"/>
              </a:rPr>
              <a:t>r-Share: </a:t>
            </a:r>
            <a:r>
              <a:rPr lang="en-US" sz="2800">
                <a:latin typeface="Open Sans"/>
                <a:ea typeface="Open Sans"/>
                <a:cs typeface="Open Sans"/>
                <a:sym typeface="Open Sans"/>
              </a:rPr>
              <a:t>If you could choose any insect feature </a:t>
            </a:r>
            <a:r>
              <a:rPr lang="en-US" sz="2800" b="0" i="0">
                <a:solidFill>
                  <a:srgbClr val="232C63"/>
                </a:solidFill>
                <a:effectLst/>
              </a:rPr>
              <a:t>(antennae, special mouth parts, more legs, wings, etc.)</a:t>
            </a:r>
            <a:r>
              <a:rPr lang="en-US" sz="2800">
                <a:solidFill>
                  <a:srgbClr val="232C63"/>
                </a:solidFill>
                <a:sym typeface="Open Sans"/>
              </a:rPr>
              <a:t> </a:t>
            </a:r>
            <a:r>
              <a:rPr lang="en-US" sz="2800">
                <a:latin typeface="Open Sans"/>
                <a:ea typeface="Open Sans"/>
                <a:cs typeface="Open Sans"/>
                <a:sym typeface="Open Sans"/>
              </a:rPr>
              <a:t>to add to your own body, what would it be? How would it help you?</a:t>
            </a:r>
            <a:endParaRPr kumimoji="0" lang="en-US" sz="2800" u="none" strike="noStrike" kern="0" cap="none" spc="0" normalizeH="0" baseline="0" noProof="0">
              <a:ln>
                <a:noFill/>
              </a:ln>
              <a:solidFill>
                <a:srgbClr val="002060"/>
              </a:solidFill>
              <a:effectLst/>
              <a:uLnTx/>
              <a:uFillTx/>
              <a:latin typeface="Open Sans"/>
              <a:ea typeface="Open Sans"/>
              <a:cs typeface="Open Sans"/>
              <a:sym typeface="Open Sans"/>
            </a:endParaRPr>
          </a:p>
        </p:txBody>
      </p:sp>
      <p:sp>
        <p:nvSpPr>
          <p:cNvPr id="17" name="Text Placeholder 16">
            <a:extLst>
              <a:ext uri="{FF2B5EF4-FFF2-40B4-BE49-F238E27FC236}">
                <a16:creationId xmlns:a16="http://schemas.microsoft.com/office/drawing/2014/main" id="{4712FE8D-1A36-2657-0C2E-64B597981282}"/>
              </a:ext>
            </a:extLst>
          </p:cNvPr>
          <p:cNvSpPr>
            <a:spLocks noGrp="1"/>
          </p:cNvSpPr>
          <p:nvPr>
            <p:ph type="body" sz="quarter" idx="11"/>
          </p:nvPr>
        </p:nvSpPr>
        <p:spPr/>
        <p:txBody>
          <a:bodyPr/>
          <a:lstStyle/>
          <a:p>
            <a:r>
              <a:rPr lang="en-US" b="1"/>
              <a:t>Caterpillar with focus on true legs and prolegs</a:t>
            </a:r>
          </a:p>
        </p:txBody>
      </p:sp>
      <p:pic>
        <p:nvPicPr>
          <p:cNvPr id="2" name="Picture Placeholder 5" descr="Fuzzy caterpillar walking on a leaf.">
            <a:extLst>
              <a:ext uri="{FF2B5EF4-FFF2-40B4-BE49-F238E27FC236}">
                <a16:creationId xmlns:a16="http://schemas.microsoft.com/office/drawing/2014/main" id="{99A2784D-E687-6613-7F55-F07E65B0142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18" name="Text Placeholder 17">
            <a:extLst>
              <a:ext uri="{FF2B5EF4-FFF2-40B4-BE49-F238E27FC236}">
                <a16:creationId xmlns:a16="http://schemas.microsoft.com/office/drawing/2014/main" id="{30D131C7-92CB-4CA3-5B81-101B221FDCDC}"/>
              </a:ext>
            </a:extLst>
          </p:cNvPr>
          <p:cNvSpPr>
            <a:spLocks noGrp="1"/>
          </p:cNvSpPr>
          <p:nvPr>
            <p:ph type="body" sz="quarter" idx="12"/>
          </p:nvPr>
        </p:nvSpPr>
        <p:spPr/>
        <p:txBody>
          <a:bodyPr/>
          <a:lstStyle/>
          <a:p>
            <a:r>
              <a:rPr lang="en-US" b="1"/>
              <a:t>Image 2A-13</a:t>
            </a:r>
          </a:p>
        </p:txBody>
      </p:sp>
    </p:spTree>
    <p:extLst>
      <p:ext uri="{BB962C8B-B14F-4D97-AF65-F5344CB8AC3E}">
        <p14:creationId xmlns:p14="http://schemas.microsoft.com/office/powerpoint/2010/main" val="4110609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27EC-7DE6-0250-E2D1-CD00710E9BCB}"/>
              </a:ext>
            </a:extLst>
          </p:cNvPr>
          <p:cNvSpPr>
            <a:spLocks noGrp="1"/>
          </p:cNvSpPr>
          <p:nvPr>
            <p:ph type="title"/>
          </p:nvPr>
        </p:nvSpPr>
        <p:spPr/>
        <p:txBody>
          <a:bodyPr/>
          <a:lstStyle/>
          <a:p>
            <a:r>
              <a:rPr lang="en-US"/>
              <a:t>Word Work:</a:t>
            </a:r>
            <a:br>
              <a:rPr lang="en-US"/>
            </a:br>
            <a:r>
              <a:rPr lang="en-US" i="1"/>
              <a:t>Microscopic</a:t>
            </a:r>
          </a:p>
        </p:txBody>
      </p:sp>
      <p:sp>
        <p:nvSpPr>
          <p:cNvPr id="6" name="Text Placeholder 5">
            <a:extLst>
              <a:ext uri="{FF2B5EF4-FFF2-40B4-BE49-F238E27FC236}">
                <a16:creationId xmlns:a16="http://schemas.microsoft.com/office/drawing/2014/main" id="{85362F04-0861-90E3-9F61-7180A854F184}"/>
              </a:ext>
            </a:extLst>
          </p:cNvPr>
          <p:cNvSpPr>
            <a:spLocks noGrp="1"/>
          </p:cNvSpPr>
          <p:nvPr>
            <p:ph type="body" sz="quarter" idx="13"/>
          </p:nvPr>
        </p:nvSpPr>
        <p:spPr/>
        <p:txBody>
          <a:bodyPr lIns="91440" tIns="45720" rIns="91440" bIns="45720" anchor="ctr"/>
          <a:lstStyle/>
          <a:p>
            <a:pPr algn="ctr"/>
            <a:r>
              <a:rPr lang="en-US" sz="2800" b="1" i="1">
                <a:latin typeface="+mn-lt"/>
                <a:ea typeface="Open Sans" panose="020B0606030504020204" pitchFamily="34" charset="0"/>
                <a:cs typeface="Open Sans" panose="020B0606030504020204" pitchFamily="34" charset="0"/>
              </a:rPr>
              <a:t>Microscopic</a:t>
            </a:r>
          </a:p>
          <a:p>
            <a:pPr algn="ctr"/>
            <a:endParaRPr lang="en-US" sz="2800" b="1" i="1">
              <a:latin typeface="+mn-lt"/>
              <a:ea typeface="Open Sans" panose="020B0606030504020204" pitchFamily="34" charset="0"/>
              <a:cs typeface="Open Sans" panose="020B0606030504020204" pitchFamily="34" charset="0"/>
            </a:endParaRPr>
          </a:p>
          <a:p>
            <a:pPr algn="ctr"/>
            <a:r>
              <a:rPr lang="en-US" sz="2800">
                <a:latin typeface="+mn-lt"/>
                <a:ea typeface="Open Sans"/>
                <a:cs typeface="Open Sans"/>
              </a:rPr>
              <a:t>“Some insects, like butterflies and grasshoppers, have wings whereas others, like fleas and </a:t>
            </a:r>
            <a:r>
              <a:rPr lang="en-US" sz="2800" i="1">
                <a:latin typeface="+mn-lt"/>
                <a:ea typeface="Open Sans"/>
                <a:cs typeface="Open Sans"/>
              </a:rPr>
              <a:t>microscopic</a:t>
            </a:r>
            <a:r>
              <a:rPr lang="en-US" sz="2800">
                <a:latin typeface="+mn-lt"/>
                <a:ea typeface="Open Sans"/>
                <a:cs typeface="Open Sans"/>
              </a:rPr>
              <a:t> lice, don’t.”</a:t>
            </a:r>
          </a:p>
        </p:txBody>
      </p:sp>
      <p:sp>
        <p:nvSpPr>
          <p:cNvPr id="11" name="Text Placeholder 10">
            <a:extLst>
              <a:ext uri="{FF2B5EF4-FFF2-40B4-BE49-F238E27FC236}">
                <a16:creationId xmlns:a16="http://schemas.microsoft.com/office/drawing/2014/main" id="{FC8A0CC8-719A-5AC8-1597-9C8FAE018C7F}"/>
              </a:ext>
            </a:extLst>
          </p:cNvPr>
          <p:cNvSpPr>
            <a:spLocks noGrp="1"/>
          </p:cNvSpPr>
          <p:nvPr>
            <p:ph type="body" sz="quarter" idx="11"/>
          </p:nvPr>
        </p:nvSpPr>
        <p:spPr/>
        <p:txBody>
          <a:bodyPr/>
          <a:lstStyle/>
          <a:p>
            <a:r>
              <a:rPr lang="en-US" b="1"/>
              <a:t>Butterfly, grasshopper, lice, and fleas (clockwise)</a:t>
            </a:r>
          </a:p>
        </p:txBody>
      </p:sp>
      <p:pic>
        <p:nvPicPr>
          <p:cNvPr id="13" name="Picture Placeholder 12" descr="A collage of 4 images, left to right, top to bottom: butterfly; grasshopper; flea; lice.">
            <a:extLst>
              <a:ext uri="{FF2B5EF4-FFF2-40B4-BE49-F238E27FC236}">
                <a16:creationId xmlns:a16="http://schemas.microsoft.com/office/drawing/2014/main" id="{986793B4-C666-BB93-81BE-B74DDD613415}"/>
              </a:ext>
            </a:extLst>
          </p:cNvPr>
          <p:cNvPicPr>
            <a:picLocks noGrp="1" noChangeAspect="1"/>
          </p:cNvPicPr>
          <p:nvPr>
            <p:ph type="pic" sz="quarter" idx="10"/>
          </p:nvPr>
        </p:nvPicPr>
        <p:blipFill rotWithShape="1">
          <a:blip r:embed="rId2"/>
          <a:srcRect t="-805" b="-805"/>
          <a:stretch/>
        </p:blipFill>
        <p:spPr/>
      </p:pic>
      <p:sp>
        <p:nvSpPr>
          <p:cNvPr id="12" name="Text Placeholder 11">
            <a:extLst>
              <a:ext uri="{FF2B5EF4-FFF2-40B4-BE49-F238E27FC236}">
                <a16:creationId xmlns:a16="http://schemas.microsoft.com/office/drawing/2014/main" id="{145B7735-BC39-2FC9-41F5-90D316894376}"/>
              </a:ext>
            </a:extLst>
          </p:cNvPr>
          <p:cNvSpPr>
            <a:spLocks noGrp="1"/>
          </p:cNvSpPr>
          <p:nvPr>
            <p:ph type="body" sz="quarter" idx="12"/>
          </p:nvPr>
        </p:nvSpPr>
        <p:spPr/>
        <p:txBody>
          <a:bodyPr/>
          <a:lstStyle/>
          <a:p>
            <a:r>
              <a:rPr lang="en-US" b="1"/>
              <a:t>Image 2A-3 </a:t>
            </a:r>
          </a:p>
        </p:txBody>
      </p:sp>
      <p:grpSp>
        <p:nvGrpSpPr>
          <p:cNvPr id="7" name="Group 6" descr="5 Minute Timer.">
            <a:extLst>
              <a:ext uri="{FF2B5EF4-FFF2-40B4-BE49-F238E27FC236}">
                <a16:creationId xmlns:a16="http://schemas.microsoft.com/office/drawing/2014/main" id="{8BDC4A00-4B95-16DB-E697-DFE07E67DDA7}"/>
              </a:ext>
            </a:extLst>
          </p:cNvPr>
          <p:cNvGrpSpPr/>
          <p:nvPr/>
        </p:nvGrpSpPr>
        <p:grpSpPr>
          <a:xfrm>
            <a:off x="11116820" y="5932865"/>
            <a:ext cx="987554" cy="731521"/>
            <a:chOff x="11116820" y="5932865"/>
            <a:chExt cx="987554" cy="731521"/>
          </a:xfrm>
        </p:grpSpPr>
        <p:pic>
          <p:nvPicPr>
            <p:cNvPr id="8" name="Picture 7">
              <a:extLst>
                <a:ext uri="{FF2B5EF4-FFF2-40B4-BE49-F238E27FC236}">
                  <a16:creationId xmlns:a16="http://schemas.microsoft.com/office/drawing/2014/main" id="{1DEBB6B7-BA8E-A9C3-E67D-0079221FD3C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6820" y="5932865"/>
              <a:ext cx="987554" cy="731521"/>
            </a:xfrm>
            <a:prstGeom prst="rect">
              <a:avLst/>
            </a:prstGeom>
          </p:spPr>
        </p:pic>
        <p:sp>
          <p:nvSpPr>
            <p:cNvPr id="9" name="TextBox 8">
              <a:extLst>
                <a:ext uri="{FF2B5EF4-FFF2-40B4-BE49-F238E27FC236}">
                  <a16:creationId xmlns:a16="http://schemas.microsoft.com/office/drawing/2014/main" id="{41F5C6EB-BE2F-22C9-AFE6-04CC3DC7FCB0}"/>
                </a:ext>
              </a:extLst>
            </p:cNvPr>
            <p:cNvSpPr txBox="1"/>
            <p:nvPr userDrawn="1"/>
          </p:nvSpPr>
          <p:spPr>
            <a:xfrm>
              <a:off x="11116820" y="6090874"/>
              <a:ext cx="631835" cy="523220"/>
            </a:xfrm>
            <a:prstGeom prst="rect">
              <a:avLst/>
            </a:prstGeom>
            <a:noFill/>
          </p:spPr>
          <p:txBody>
            <a:bodyPr wrap="square" rtlCol="0" anchor="ctr">
              <a:spAutoFit/>
            </a:bodyPr>
            <a:lstStyle/>
            <a:p>
              <a:pPr algn="ctr"/>
              <a:r>
                <a:rPr lang="en-US" sz="2800" b="1" i="0" u="none" strike="noStrike" cap="none">
                  <a:solidFill>
                    <a:srgbClr val="002060"/>
                  </a:solidFill>
                  <a:latin typeface="+mj-lt"/>
                  <a:ea typeface="Open Sans" panose="020B0606030504020204" pitchFamily="34" charset="0"/>
                  <a:cs typeface="Open Sans" panose="020B0606030504020204" pitchFamily="34" charset="0"/>
                  <a:sym typeface="Arial"/>
                </a:rPr>
                <a:t>5</a:t>
              </a:r>
            </a:p>
          </p:txBody>
        </p:sp>
      </p:grpSp>
    </p:spTree>
    <p:extLst>
      <p:ext uri="{BB962C8B-B14F-4D97-AF65-F5344CB8AC3E}">
        <p14:creationId xmlns:p14="http://schemas.microsoft.com/office/powerpoint/2010/main" val="3297053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1E4EF792-4FF5-7979-A1F5-1E399DEE7EB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91AF637-CA9D-3B6B-C074-C9D5456F1753}"/>
              </a:ext>
            </a:extLst>
          </p:cNvPr>
          <p:cNvSpPr>
            <a:spLocks noGrp="1"/>
          </p:cNvSpPr>
          <p:nvPr>
            <p:ph type="title"/>
          </p:nvPr>
        </p:nvSpPr>
        <p:spPr>
          <a:prstGeom prst="rect">
            <a:avLst/>
          </a:prstGeom>
        </p:spPr>
        <p:txBody>
          <a:bodyPr/>
          <a:lstStyle/>
          <a:p>
            <a:r>
              <a:rPr lang="en-US">
                <a:latin typeface="Open Sans"/>
                <a:ea typeface="Open Sans"/>
                <a:cs typeface="Open Sans"/>
              </a:rPr>
              <a:t>Am I an Insect? (1 of 4)</a:t>
            </a:r>
          </a:p>
        </p:txBody>
      </p:sp>
      <p:sp>
        <p:nvSpPr>
          <p:cNvPr id="14" name="Text Placeholder 13">
            <a:extLst>
              <a:ext uri="{FF2B5EF4-FFF2-40B4-BE49-F238E27FC236}">
                <a16:creationId xmlns:a16="http://schemas.microsoft.com/office/drawing/2014/main" id="{B7029384-2B17-F728-19BE-F58CF3942E96}"/>
              </a:ext>
            </a:extLst>
          </p:cNvPr>
          <p:cNvSpPr>
            <a:spLocks noGrp="1"/>
          </p:cNvSpPr>
          <p:nvPr>
            <p:ph type="body" sz="quarter" idx="13"/>
          </p:nvPr>
        </p:nvSpPr>
        <p:spPr/>
        <p:txBody>
          <a:bodyPr lIns="91440" tIns="45720" rIns="91440" bIns="45720" anchor="ctr"/>
          <a:lstStyle/>
          <a:p>
            <a:pPr marR="0" lvl="0" algn="ctr" defTabSz="914400" rtl="0" eaLnBrk="1" fontAlgn="auto" latinLnBrk="0" hangingPunct="1">
              <a:lnSpc>
                <a:spcPct val="100000"/>
              </a:lnSpc>
              <a:spcBef>
                <a:spcPts val="0"/>
              </a:spcBef>
              <a:spcAft>
                <a:spcPts val="0"/>
              </a:spcAft>
              <a:buClr>
                <a:srgbClr val="000000"/>
              </a:buClr>
              <a:buSzTx/>
              <a:tabLst/>
              <a:defRPr/>
            </a:pPr>
            <a:r>
              <a:rPr kumimoji="0" lang="en-US" sz="2800" u="none" strike="noStrike" kern="0" cap="none" spc="0" normalizeH="0" baseline="0" noProof="0">
                <a:ln>
                  <a:noFill/>
                </a:ln>
                <a:solidFill>
                  <a:srgbClr val="002060"/>
                </a:solidFill>
                <a:effectLst/>
                <a:uLnTx/>
                <a:uFillTx/>
                <a:latin typeface="Open Sans"/>
                <a:ea typeface="Open Sans"/>
                <a:cs typeface="Open Sans"/>
                <a:sym typeface="Open Sans"/>
              </a:rPr>
              <a:t>Identify the three body parts of all insects. </a:t>
            </a:r>
            <a:endParaRPr lang="en-US"/>
          </a:p>
        </p:txBody>
      </p:sp>
      <p:sp>
        <p:nvSpPr>
          <p:cNvPr id="17" name="Text Placeholder 16">
            <a:extLst>
              <a:ext uri="{FF2B5EF4-FFF2-40B4-BE49-F238E27FC236}">
                <a16:creationId xmlns:a16="http://schemas.microsoft.com/office/drawing/2014/main" id="{4752CC03-0FAD-EBE6-12D4-FB9990E7B30A}"/>
              </a:ext>
            </a:extLst>
          </p:cNvPr>
          <p:cNvSpPr>
            <a:spLocks noGrp="1"/>
          </p:cNvSpPr>
          <p:nvPr>
            <p:ph type="body" sz="quarter" idx="11"/>
          </p:nvPr>
        </p:nvSpPr>
        <p:spPr/>
        <p:txBody>
          <a:bodyPr/>
          <a:lstStyle/>
          <a:p>
            <a:r>
              <a:rPr lang="en-US" b="1"/>
              <a:t>Ant with three sections labeled </a:t>
            </a:r>
          </a:p>
        </p:txBody>
      </p:sp>
      <p:pic>
        <p:nvPicPr>
          <p:cNvPr id="7" name="Picture Placeholder 6" descr="Ant with three sections labeled: head, thorax, and abdomen.">
            <a:extLst>
              <a:ext uri="{FF2B5EF4-FFF2-40B4-BE49-F238E27FC236}">
                <a16:creationId xmlns:a16="http://schemas.microsoft.com/office/drawing/2014/main" id="{DB95DCC8-3115-5355-A7C1-ED2B7CFDD129}"/>
              </a:ext>
            </a:extLst>
          </p:cNvPr>
          <p:cNvPicPr>
            <a:picLocks noGrp="1" noChangeAspect="1"/>
          </p:cNvPicPr>
          <p:nvPr>
            <p:ph type="pic" sz="quarter" idx="10"/>
          </p:nvPr>
        </p:nvPicPr>
        <p:blipFill rotWithShape="1">
          <a:blip r:embed="rId3"/>
          <a:srcRect t="-1022" b="-1022"/>
          <a:stretch/>
        </p:blipFill>
        <p:spPr/>
      </p:pic>
      <p:sp>
        <p:nvSpPr>
          <p:cNvPr id="18" name="Text Placeholder 17">
            <a:extLst>
              <a:ext uri="{FF2B5EF4-FFF2-40B4-BE49-F238E27FC236}">
                <a16:creationId xmlns:a16="http://schemas.microsoft.com/office/drawing/2014/main" id="{EF95781A-7503-9EED-324A-0F3483E1DC76}"/>
              </a:ext>
            </a:extLst>
          </p:cNvPr>
          <p:cNvSpPr>
            <a:spLocks noGrp="1"/>
          </p:cNvSpPr>
          <p:nvPr>
            <p:ph type="body" sz="quarter" idx="12"/>
          </p:nvPr>
        </p:nvSpPr>
        <p:spPr/>
        <p:txBody>
          <a:bodyPr/>
          <a:lstStyle/>
          <a:p>
            <a:r>
              <a:rPr lang="en-US" b="1"/>
              <a:t>Image 2A-4</a:t>
            </a:r>
          </a:p>
        </p:txBody>
      </p:sp>
      <p:grpSp>
        <p:nvGrpSpPr>
          <p:cNvPr id="8" name="Group 7" descr="5 Minute Timer.">
            <a:extLst>
              <a:ext uri="{FF2B5EF4-FFF2-40B4-BE49-F238E27FC236}">
                <a16:creationId xmlns:a16="http://schemas.microsoft.com/office/drawing/2014/main" id="{3567BC8F-385A-AB87-1B76-F7748581FC41}"/>
              </a:ext>
            </a:extLst>
          </p:cNvPr>
          <p:cNvGrpSpPr/>
          <p:nvPr/>
        </p:nvGrpSpPr>
        <p:grpSpPr>
          <a:xfrm>
            <a:off x="11116820" y="5932865"/>
            <a:ext cx="987554" cy="731521"/>
            <a:chOff x="11116820" y="5932865"/>
            <a:chExt cx="987554" cy="731521"/>
          </a:xfrm>
        </p:grpSpPr>
        <p:pic>
          <p:nvPicPr>
            <p:cNvPr id="9" name="Picture 8">
              <a:extLst>
                <a:ext uri="{FF2B5EF4-FFF2-40B4-BE49-F238E27FC236}">
                  <a16:creationId xmlns:a16="http://schemas.microsoft.com/office/drawing/2014/main" id="{E428680C-EF5C-FB64-7BA0-E8A65FC23D96}"/>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16820" y="5932865"/>
              <a:ext cx="987554" cy="731521"/>
            </a:xfrm>
            <a:prstGeom prst="rect">
              <a:avLst/>
            </a:prstGeom>
          </p:spPr>
        </p:pic>
        <p:sp>
          <p:nvSpPr>
            <p:cNvPr id="10" name="TextBox 9">
              <a:extLst>
                <a:ext uri="{FF2B5EF4-FFF2-40B4-BE49-F238E27FC236}">
                  <a16:creationId xmlns:a16="http://schemas.microsoft.com/office/drawing/2014/main" id="{5FCCB47A-7B30-4EE9-F1B9-0CC60B072C1D}"/>
                </a:ext>
              </a:extLst>
            </p:cNvPr>
            <p:cNvSpPr txBox="1"/>
            <p:nvPr userDrawn="1"/>
          </p:nvSpPr>
          <p:spPr>
            <a:xfrm>
              <a:off x="11116820" y="6090874"/>
              <a:ext cx="631835" cy="523220"/>
            </a:xfrm>
            <a:prstGeom prst="rect">
              <a:avLst/>
            </a:prstGeom>
            <a:noFill/>
          </p:spPr>
          <p:txBody>
            <a:bodyPr wrap="square" rtlCol="0" anchor="ctr">
              <a:spAutoFit/>
            </a:bodyPr>
            <a:lstStyle/>
            <a:p>
              <a:pPr algn="ctr"/>
              <a:r>
                <a:rPr lang="en-US" sz="2800" b="1" i="0" u="none" strike="noStrike" cap="none">
                  <a:solidFill>
                    <a:srgbClr val="002060"/>
                  </a:solidFill>
                  <a:latin typeface="+mj-lt"/>
                  <a:ea typeface="Open Sans" panose="020B0606030504020204" pitchFamily="34" charset="0"/>
                  <a:cs typeface="Open Sans" panose="020B0606030504020204" pitchFamily="34" charset="0"/>
                  <a:sym typeface="Arial"/>
                </a:rPr>
                <a:t>5</a:t>
              </a:r>
            </a:p>
          </p:txBody>
        </p:sp>
      </p:grpSp>
    </p:spTree>
    <p:extLst>
      <p:ext uri="{BB962C8B-B14F-4D97-AF65-F5344CB8AC3E}">
        <p14:creationId xmlns:p14="http://schemas.microsoft.com/office/powerpoint/2010/main" val="847408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A6926FA6-2A27-1535-0934-3BC45FBEA20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66FB380-CBF9-1308-DEC0-82CC7B508AE4}"/>
              </a:ext>
            </a:extLst>
          </p:cNvPr>
          <p:cNvSpPr>
            <a:spLocks noGrp="1"/>
          </p:cNvSpPr>
          <p:nvPr>
            <p:ph type="title"/>
          </p:nvPr>
        </p:nvSpPr>
        <p:spPr>
          <a:prstGeom prst="rect">
            <a:avLst/>
          </a:prstGeom>
        </p:spPr>
        <p:txBody>
          <a:bodyPr/>
          <a:lstStyle/>
          <a:p>
            <a:r>
              <a:rPr lang="en-US">
                <a:latin typeface="Open Sans"/>
                <a:ea typeface="Open Sans"/>
                <a:cs typeface="Open Sans"/>
              </a:rPr>
              <a:t>Am I an Insect? (2 of 4)</a:t>
            </a:r>
          </a:p>
        </p:txBody>
      </p:sp>
      <p:sp>
        <p:nvSpPr>
          <p:cNvPr id="14" name="Text Placeholder 13">
            <a:extLst>
              <a:ext uri="{FF2B5EF4-FFF2-40B4-BE49-F238E27FC236}">
                <a16:creationId xmlns:a16="http://schemas.microsoft.com/office/drawing/2014/main" id="{5D85CAA7-D2AC-B6AC-4426-24FD8127BC8E}"/>
              </a:ext>
            </a:extLst>
          </p:cNvPr>
          <p:cNvSpPr>
            <a:spLocks noGrp="1"/>
          </p:cNvSpPr>
          <p:nvPr>
            <p:ph type="body" sz="quarter" idx="13"/>
          </p:nvPr>
        </p:nvSpPr>
        <p:spPr/>
        <p:txBody>
          <a:bodyPr lIns="91440" tIns="45720" rIns="91440" bIns="45720" anchor="ctr"/>
          <a:lstStyle/>
          <a:p>
            <a:pPr marR="0" lvl="0" algn="ctr" defTabSz="914400" rtl="0" eaLnBrk="1" fontAlgn="auto" latinLnBrk="0" hangingPunct="1">
              <a:lnSpc>
                <a:spcPct val="100000"/>
              </a:lnSpc>
              <a:spcBef>
                <a:spcPts val="0"/>
              </a:spcBef>
              <a:spcAft>
                <a:spcPts val="0"/>
              </a:spcAft>
              <a:buClr>
                <a:srgbClr val="000000"/>
              </a:buClr>
              <a:buSzTx/>
              <a:tabLst/>
              <a:defRPr/>
            </a:pPr>
            <a:r>
              <a:rPr kumimoji="0" lang="en-US" sz="2800" u="none" strike="noStrike" kern="0" cap="none" spc="0" normalizeH="0" baseline="0" noProof="0">
                <a:ln>
                  <a:noFill/>
                </a:ln>
                <a:solidFill>
                  <a:srgbClr val="002060"/>
                </a:solidFill>
                <a:effectLst/>
                <a:uLnTx/>
                <a:uFillTx/>
                <a:latin typeface="Open Sans"/>
                <a:ea typeface="Open Sans"/>
                <a:cs typeface="Open Sans"/>
                <a:sym typeface="Open Sans"/>
              </a:rPr>
              <a:t>Identify parts of insect heads, including antennae</a:t>
            </a:r>
            <a:r>
              <a:rPr kumimoji="0" lang="en-US" sz="2800" u="none" strike="noStrike" kern="0" cap="none" spc="0" normalizeH="0" baseline="0" noProof="0">
                <a:ln>
                  <a:noFill/>
                </a:ln>
                <a:solidFill>
                  <a:srgbClr val="232C63"/>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a:t>
            </a:r>
            <a:r>
              <a:rPr lang="en-US" sz="2800" b="0" i="0">
                <a:solidFill>
                  <a:srgbClr val="232C63"/>
                </a:solidFill>
                <a:effectLst/>
                <a:latin typeface="Open Sans" panose="020B0606030504020204" pitchFamily="34" charset="0"/>
                <a:ea typeface="Open Sans" panose="020B0606030504020204" pitchFamily="34" charset="0"/>
                <a:cs typeface="Open Sans" panose="020B0606030504020204" pitchFamily="34" charset="0"/>
              </a:rPr>
              <a:t>(used for touch and smell)</a:t>
            </a:r>
            <a:r>
              <a:rPr kumimoji="0" lang="en-US" sz="2800" u="none" strike="noStrike" kern="0" cap="none" spc="0" normalizeH="0" baseline="0" noProof="0">
                <a:ln>
                  <a:noFill/>
                </a:ln>
                <a:solidFill>
                  <a:srgbClr val="232C63"/>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a:t>
            </a:r>
            <a:r>
              <a:rPr kumimoji="0" lang="en-US" sz="2800" u="none" strike="noStrike" kern="0" cap="none" spc="0" normalizeH="0" baseline="0" noProof="0">
                <a:ln>
                  <a:noFill/>
                </a:ln>
                <a:solidFill>
                  <a:srgbClr val="002060"/>
                </a:solidFill>
                <a:effectLst/>
                <a:uLnTx/>
                <a:uFillTx/>
                <a:latin typeface="Open Sans"/>
                <a:ea typeface="Open Sans"/>
                <a:cs typeface="Open Sans"/>
                <a:sym typeface="Open Sans"/>
              </a:rPr>
              <a:t>and any mouthparts with specially developed uses. </a:t>
            </a:r>
            <a:endParaRPr lang="en-US"/>
          </a:p>
        </p:txBody>
      </p:sp>
      <p:sp>
        <p:nvSpPr>
          <p:cNvPr id="17" name="Text Placeholder 16">
            <a:extLst>
              <a:ext uri="{FF2B5EF4-FFF2-40B4-BE49-F238E27FC236}">
                <a16:creationId xmlns:a16="http://schemas.microsoft.com/office/drawing/2014/main" id="{E2F44205-CD82-5CFD-BDDB-97D48842F39E}"/>
              </a:ext>
            </a:extLst>
          </p:cNvPr>
          <p:cNvSpPr>
            <a:spLocks noGrp="1"/>
          </p:cNvSpPr>
          <p:nvPr>
            <p:ph type="body" sz="quarter" idx="11"/>
          </p:nvPr>
        </p:nvSpPr>
        <p:spPr/>
        <p:txBody>
          <a:bodyPr/>
          <a:lstStyle/>
          <a:p>
            <a:r>
              <a:rPr lang="en-US" b="1"/>
              <a:t>Insect heads</a:t>
            </a:r>
          </a:p>
        </p:txBody>
      </p:sp>
      <p:pic>
        <p:nvPicPr>
          <p:cNvPr id="4" name="Picture Placeholder 6" descr="A collage of 4 images, different insect heads, left to right, top to bottom: dragonfly head; butterfly head; fruit fly head; grasshopper head.">
            <a:extLst>
              <a:ext uri="{FF2B5EF4-FFF2-40B4-BE49-F238E27FC236}">
                <a16:creationId xmlns:a16="http://schemas.microsoft.com/office/drawing/2014/main" id="{77B2A97D-A47D-6EF2-9C1C-6CC6486C9E8F}"/>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183" b="-2183"/>
          <a:stretch/>
        </p:blipFill>
        <p:spPr>
          <a:xfrm>
            <a:off x="285750" y="1957137"/>
            <a:ext cx="5476875" cy="3923770"/>
          </a:xfrm>
          <a:prstGeom prst="rect">
            <a:avLst/>
          </a:prstGeom>
        </p:spPr>
      </p:pic>
      <p:sp>
        <p:nvSpPr>
          <p:cNvPr id="18" name="Text Placeholder 17">
            <a:extLst>
              <a:ext uri="{FF2B5EF4-FFF2-40B4-BE49-F238E27FC236}">
                <a16:creationId xmlns:a16="http://schemas.microsoft.com/office/drawing/2014/main" id="{2029A83B-13BA-239C-0A45-2A897901C0D0}"/>
              </a:ext>
            </a:extLst>
          </p:cNvPr>
          <p:cNvSpPr>
            <a:spLocks noGrp="1"/>
          </p:cNvSpPr>
          <p:nvPr>
            <p:ph type="body" sz="quarter" idx="12"/>
          </p:nvPr>
        </p:nvSpPr>
        <p:spPr/>
        <p:txBody>
          <a:bodyPr/>
          <a:lstStyle/>
          <a:p>
            <a:r>
              <a:rPr lang="en-US" b="1"/>
              <a:t>Image 2A-5</a:t>
            </a:r>
          </a:p>
        </p:txBody>
      </p:sp>
    </p:spTree>
    <p:extLst>
      <p:ext uri="{BB962C8B-B14F-4D97-AF65-F5344CB8AC3E}">
        <p14:creationId xmlns:p14="http://schemas.microsoft.com/office/powerpoint/2010/main" val="62094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E129EFB8-B194-3824-5C0B-46D1E7992EC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7A21032-CBBA-E85A-85A3-C5E0D360AD52}"/>
              </a:ext>
            </a:extLst>
          </p:cNvPr>
          <p:cNvSpPr>
            <a:spLocks noGrp="1"/>
          </p:cNvSpPr>
          <p:nvPr>
            <p:ph type="title"/>
          </p:nvPr>
        </p:nvSpPr>
        <p:spPr>
          <a:prstGeom prst="rect">
            <a:avLst/>
          </a:prstGeom>
        </p:spPr>
        <p:txBody>
          <a:bodyPr/>
          <a:lstStyle/>
          <a:p>
            <a:r>
              <a:rPr lang="en-US">
                <a:latin typeface="Open Sans"/>
                <a:ea typeface="Open Sans"/>
                <a:cs typeface="Open Sans"/>
              </a:rPr>
              <a:t>Am I an Insect? (3 of 4)</a:t>
            </a:r>
          </a:p>
        </p:txBody>
      </p:sp>
      <p:sp>
        <p:nvSpPr>
          <p:cNvPr id="14" name="Text Placeholder 13">
            <a:extLst>
              <a:ext uri="{FF2B5EF4-FFF2-40B4-BE49-F238E27FC236}">
                <a16:creationId xmlns:a16="http://schemas.microsoft.com/office/drawing/2014/main" id="{DF374DD8-22F0-B032-48AE-544F5F76A5F9}"/>
              </a:ext>
            </a:extLst>
          </p:cNvPr>
          <p:cNvSpPr>
            <a:spLocks noGrp="1"/>
          </p:cNvSpPr>
          <p:nvPr>
            <p:ph type="body" sz="quarter" idx="13"/>
          </p:nvPr>
        </p:nvSpPr>
        <p:spPr/>
        <p: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2800" u="none" strike="noStrike" kern="0" cap="none" spc="0" normalizeH="0" baseline="0" noProof="0">
                <a:ln>
                  <a:noFill/>
                </a:ln>
                <a:solidFill>
                  <a:srgbClr val="002060"/>
                </a:solidFill>
                <a:effectLst/>
                <a:uLnTx/>
                <a:uFillTx/>
                <a:latin typeface="Open Sans"/>
                <a:ea typeface="Open Sans"/>
                <a:cs typeface="Open Sans"/>
                <a:sym typeface="Open Sans"/>
              </a:rPr>
              <a:t>Identify the parts of the insect’s body visible in this image where legs and wings are attached. </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2800" u="none" strike="noStrike" kern="0" cap="none" spc="0" normalizeH="0" baseline="0" noProof="0">
              <a:ln>
                <a:noFill/>
              </a:ln>
              <a:solidFill>
                <a:srgbClr val="002060"/>
              </a:solidFill>
              <a:effectLst/>
              <a:uLnTx/>
              <a:uFillTx/>
              <a:latin typeface="Open Sans"/>
              <a:ea typeface="Open Sans"/>
              <a:cs typeface="Open Sans"/>
              <a:sym typeface="Open San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2800">
                <a:latin typeface="Open Sans"/>
                <a:ea typeface="Open Sans"/>
                <a:cs typeface="Open Sans"/>
                <a:sym typeface="Open Sans"/>
              </a:rPr>
              <a:t>Identify the part of the body not visible in this image that is responsible for digestion, egg production, and breathing. </a:t>
            </a:r>
            <a:endParaRPr kumimoji="0" lang="en-US" sz="2800" u="none" strike="noStrike" kern="0" cap="none" spc="0" normalizeH="0" baseline="0" noProof="0">
              <a:ln>
                <a:noFill/>
              </a:ln>
              <a:solidFill>
                <a:srgbClr val="002060"/>
              </a:solidFill>
              <a:effectLst/>
              <a:uLnTx/>
              <a:uFillTx/>
              <a:latin typeface="Open Sans"/>
              <a:ea typeface="Open Sans"/>
              <a:cs typeface="Open Sans"/>
              <a:sym typeface="Open Sans"/>
            </a:endParaRPr>
          </a:p>
        </p:txBody>
      </p:sp>
      <p:sp>
        <p:nvSpPr>
          <p:cNvPr id="17" name="Text Placeholder 16">
            <a:extLst>
              <a:ext uri="{FF2B5EF4-FFF2-40B4-BE49-F238E27FC236}">
                <a16:creationId xmlns:a16="http://schemas.microsoft.com/office/drawing/2014/main" id="{C9002155-3D1D-39D1-3B0E-0B41D1257982}"/>
              </a:ext>
            </a:extLst>
          </p:cNvPr>
          <p:cNvSpPr>
            <a:spLocks noGrp="1"/>
          </p:cNvSpPr>
          <p:nvPr>
            <p:ph type="body" sz="quarter" idx="11"/>
          </p:nvPr>
        </p:nvSpPr>
        <p:spPr/>
        <p:txBody>
          <a:bodyPr/>
          <a:lstStyle/>
          <a:p>
            <a:r>
              <a:rPr lang="en-US" b="1"/>
              <a:t>Cricket’s thorax and front legs</a:t>
            </a:r>
          </a:p>
        </p:txBody>
      </p:sp>
      <p:pic>
        <p:nvPicPr>
          <p:cNvPr id="7" name="Picture Placeholder 6" descr="Cricket’s thorax and front legs.">
            <a:extLst>
              <a:ext uri="{FF2B5EF4-FFF2-40B4-BE49-F238E27FC236}">
                <a16:creationId xmlns:a16="http://schemas.microsoft.com/office/drawing/2014/main" id="{F2039C6E-0A3B-C998-C052-29C30F95CE79}"/>
              </a:ext>
            </a:extLst>
          </p:cNvPr>
          <p:cNvPicPr>
            <a:picLocks noGrp="1" noChangeAspect="1"/>
          </p:cNvPicPr>
          <p:nvPr>
            <p:ph type="pic" sz="quarter" idx="10"/>
          </p:nvPr>
        </p:nvPicPr>
        <p:blipFill rotWithShape="1">
          <a:blip r:embed="rId3"/>
          <a:srcRect l="-585" r="-585"/>
          <a:stretch/>
        </p:blipFill>
        <p:spPr/>
      </p:pic>
      <p:sp>
        <p:nvSpPr>
          <p:cNvPr id="18" name="Text Placeholder 17">
            <a:extLst>
              <a:ext uri="{FF2B5EF4-FFF2-40B4-BE49-F238E27FC236}">
                <a16:creationId xmlns:a16="http://schemas.microsoft.com/office/drawing/2014/main" id="{50DE63C4-FD3C-3165-A212-5FB8B0CBF8BC}"/>
              </a:ext>
            </a:extLst>
          </p:cNvPr>
          <p:cNvSpPr>
            <a:spLocks noGrp="1"/>
          </p:cNvSpPr>
          <p:nvPr>
            <p:ph type="body" sz="quarter" idx="12"/>
          </p:nvPr>
        </p:nvSpPr>
        <p:spPr/>
        <p:txBody>
          <a:bodyPr/>
          <a:lstStyle/>
          <a:p>
            <a:r>
              <a:rPr lang="en-US" b="1"/>
              <a:t>Image 2A-11</a:t>
            </a:r>
          </a:p>
        </p:txBody>
      </p:sp>
    </p:spTree>
    <p:extLst>
      <p:ext uri="{BB962C8B-B14F-4D97-AF65-F5344CB8AC3E}">
        <p14:creationId xmlns:p14="http://schemas.microsoft.com/office/powerpoint/2010/main" val="2403394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B5818CF0-1148-0CD1-ECF0-6B15A101005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6773F51-2D23-85DE-8533-7867F5FB4EED}"/>
              </a:ext>
            </a:extLst>
          </p:cNvPr>
          <p:cNvSpPr>
            <a:spLocks noGrp="1"/>
          </p:cNvSpPr>
          <p:nvPr>
            <p:ph type="title"/>
          </p:nvPr>
        </p:nvSpPr>
        <p:spPr>
          <a:prstGeom prst="rect">
            <a:avLst/>
          </a:prstGeom>
        </p:spPr>
        <p:txBody>
          <a:bodyPr/>
          <a:lstStyle/>
          <a:p>
            <a:r>
              <a:rPr lang="en-US">
                <a:latin typeface="Open Sans"/>
                <a:ea typeface="Open Sans"/>
                <a:cs typeface="Open Sans"/>
              </a:rPr>
              <a:t>Am I an Insect? (4 of 4)</a:t>
            </a:r>
          </a:p>
        </p:txBody>
      </p:sp>
      <p:sp>
        <p:nvSpPr>
          <p:cNvPr id="14" name="Text Placeholder 13">
            <a:extLst>
              <a:ext uri="{FF2B5EF4-FFF2-40B4-BE49-F238E27FC236}">
                <a16:creationId xmlns:a16="http://schemas.microsoft.com/office/drawing/2014/main" id="{B54F0F38-7D84-199E-C693-7BBDB2B17700}"/>
              </a:ext>
            </a:extLst>
          </p:cNvPr>
          <p:cNvSpPr>
            <a:spLocks noGrp="1"/>
          </p:cNvSpPr>
          <p:nvPr>
            <p:ph type="body" sz="quarter" idx="13"/>
          </p:nvPr>
        </p:nvSpPr>
        <p:spPr>
          <a:xfrm>
            <a:off x="6046193" y="1431782"/>
            <a:ext cx="5943600" cy="5019583"/>
          </a:xfrm>
        </p:spPr>
        <p:txBody>
          <a:bodyPr lIns="91440" tIns="45720" rIns="91440" bIns="45720" anchor="ctr"/>
          <a:lstStyle/>
          <a:p>
            <a:pPr marL="457200" marR="0" lvl="0" indent="-457200" algn="l" defTabSz="914400" rtl="0" eaLnBrk="1" fontAlgn="auto" latinLnBrk="0" hangingPunct="1">
              <a:lnSpc>
                <a:spcPct val="100000"/>
              </a:lnSpc>
              <a:spcBef>
                <a:spcPts val="0"/>
              </a:spcBef>
              <a:spcAft>
                <a:spcPts val="0"/>
              </a:spcAft>
              <a:buClr>
                <a:srgbClr val="232C63"/>
              </a:buClr>
              <a:buSzTx/>
              <a:buFont typeface="Arial" panose="020B0604020202020204" pitchFamily="34" charset="0"/>
              <a:buChar char="•"/>
              <a:tabLst/>
              <a:defRPr/>
            </a:pPr>
            <a:r>
              <a:rPr lang="en-US" sz="2600">
                <a:latin typeface="Open Sans"/>
                <a:ea typeface="Open Sans"/>
                <a:cs typeface="Open Sans"/>
                <a:sym typeface="Open Sans"/>
              </a:rPr>
              <a:t>Identify and then compare and contrast the four animals in the images. </a:t>
            </a:r>
            <a:endParaRPr lang="en-US"/>
          </a:p>
          <a:p>
            <a:pPr marL="914400" marR="0" lvl="0" indent="-457200" algn="l" defTabSz="914400" rtl="0" eaLnBrk="1" fontAlgn="auto" latinLnBrk="0" hangingPunct="1">
              <a:lnSpc>
                <a:spcPct val="100000"/>
              </a:lnSpc>
              <a:spcBef>
                <a:spcPts val="0"/>
              </a:spcBef>
              <a:spcAft>
                <a:spcPts val="0"/>
              </a:spcAft>
              <a:buClr>
                <a:srgbClr val="232C63"/>
              </a:buClr>
              <a:buSzTx/>
              <a:buFont typeface="Arial" panose="020B0604020202020204" pitchFamily="34" charset="0"/>
              <a:buChar char="•"/>
              <a:tabLst/>
              <a:defRPr/>
            </a:pPr>
            <a:r>
              <a:rPr kumimoji="0" lang="en-US" sz="2600" u="none" strike="noStrike" kern="0" cap="none" spc="0" normalizeH="0" baseline="0" noProof="0">
                <a:ln>
                  <a:noFill/>
                </a:ln>
                <a:solidFill>
                  <a:srgbClr val="002060"/>
                </a:solidFill>
                <a:effectLst/>
                <a:uLnTx/>
                <a:uFillTx/>
                <a:latin typeface="Open Sans"/>
                <a:ea typeface="Open Sans"/>
                <a:cs typeface="Open Sans"/>
                <a:sym typeface="Open Sans"/>
              </a:rPr>
              <a:t>What body parts do each of these animals have? How are they similar? How are they different? </a:t>
            </a:r>
            <a:endParaRPr lang="en-US" sz="2600" u="none" strike="noStrike" kern="0" cap="none" spc="0" normalizeH="0" baseline="0" noProof="0">
              <a:ln>
                <a:noFill/>
              </a:ln>
              <a:solidFill>
                <a:srgbClr val="002060"/>
              </a:solidFill>
              <a:effectLst/>
              <a:uLnTx/>
              <a:uFillTx/>
              <a:latin typeface="Open Sans"/>
              <a:ea typeface="Open Sans"/>
              <a:cs typeface="Open Sans"/>
            </a:endParaRPr>
          </a:p>
          <a:p>
            <a:pPr marL="914400" marR="0" lvl="0" indent="-457200" algn="l" defTabSz="914400" rtl="0" eaLnBrk="1" fontAlgn="auto" latinLnBrk="0" hangingPunct="1">
              <a:lnSpc>
                <a:spcPct val="100000"/>
              </a:lnSpc>
              <a:spcBef>
                <a:spcPts val="0"/>
              </a:spcBef>
              <a:spcAft>
                <a:spcPts val="0"/>
              </a:spcAft>
              <a:buClr>
                <a:srgbClr val="232C63"/>
              </a:buClr>
              <a:buSzTx/>
              <a:buFont typeface="Arial" panose="020B0604020202020204" pitchFamily="34" charset="0"/>
              <a:buChar char="•"/>
              <a:tabLst/>
              <a:defRPr/>
            </a:pPr>
            <a:r>
              <a:rPr lang="en-US" sz="2600">
                <a:latin typeface="Open Sans"/>
                <a:ea typeface="Open Sans"/>
                <a:cs typeface="Open Sans"/>
                <a:sym typeface="Open Sans"/>
              </a:rPr>
              <a:t>How is the animal in Image Card 5 different from the animals in the other images? </a:t>
            </a:r>
            <a:endParaRPr lang="en-US" sz="2600">
              <a:latin typeface="Open Sans"/>
              <a:ea typeface="Open Sans"/>
              <a:cs typeface="Open Sans"/>
            </a:endParaRPr>
          </a:p>
          <a:p>
            <a:pPr marL="914400" marR="0" lvl="0" indent="-457200" algn="l" defTabSz="914400" rtl="0" eaLnBrk="1" fontAlgn="auto" latinLnBrk="0" hangingPunct="1">
              <a:lnSpc>
                <a:spcPct val="100000"/>
              </a:lnSpc>
              <a:spcBef>
                <a:spcPts val="0"/>
              </a:spcBef>
              <a:spcAft>
                <a:spcPts val="0"/>
              </a:spcAft>
              <a:buClr>
                <a:srgbClr val="232C63"/>
              </a:buClr>
              <a:buSzTx/>
              <a:buFont typeface="Arial" panose="020B0604020202020204" pitchFamily="34" charset="0"/>
              <a:buChar char="•"/>
              <a:tabLst/>
              <a:defRPr/>
            </a:pPr>
            <a:r>
              <a:rPr kumimoji="0" lang="en-US" sz="2600" u="none" strike="noStrike" kern="0" cap="none" spc="0" normalizeH="0" baseline="0" noProof="0">
                <a:ln>
                  <a:noFill/>
                </a:ln>
                <a:solidFill>
                  <a:srgbClr val="002060"/>
                </a:solidFill>
                <a:effectLst/>
                <a:uLnTx/>
                <a:uFillTx/>
                <a:latin typeface="Open Sans"/>
                <a:ea typeface="Open Sans"/>
                <a:cs typeface="Open Sans"/>
                <a:sym typeface="Open Sans"/>
              </a:rPr>
              <a:t>So, is a spider an insect? How can you tell? </a:t>
            </a:r>
            <a:endParaRPr lang="en-US" sz="2600" u="none" strike="noStrike" kern="0" cap="none" spc="0" normalizeH="0" baseline="0" noProof="0">
              <a:ln>
                <a:noFill/>
              </a:ln>
              <a:solidFill>
                <a:srgbClr val="002060"/>
              </a:solidFill>
              <a:effectLst/>
              <a:uLnTx/>
              <a:uFillTx/>
              <a:latin typeface="Open Sans"/>
              <a:ea typeface="Open Sans"/>
              <a:cs typeface="Open Sans"/>
            </a:endParaRPr>
          </a:p>
        </p:txBody>
      </p:sp>
      <p:sp>
        <p:nvSpPr>
          <p:cNvPr id="11" name="Text Placeholder 16">
            <a:extLst>
              <a:ext uri="{FF2B5EF4-FFF2-40B4-BE49-F238E27FC236}">
                <a16:creationId xmlns:a16="http://schemas.microsoft.com/office/drawing/2014/main" id="{9B7517DB-23FD-0448-D12C-7BB74628AB1F}"/>
              </a:ext>
            </a:extLst>
          </p:cNvPr>
          <p:cNvSpPr>
            <a:spLocks noGrp="1"/>
          </p:cNvSpPr>
          <p:nvPr>
            <p:ph type="body" sz="quarter" idx="11"/>
          </p:nvPr>
        </p:nvSpPr>
        <p:spPr>
          <a:xfrm>
            <a:off x="187800" y="1431783"/>
            <a:ext cx="5672349" cy="384678"/>
          </a:xfrm>
        </p:spPr>
        <p:txBody>
          <a:bodyPr/>
          <a:lstStyle/>
          <a:p>
            <a:r>
              <a:rPr lang="en-US" b="1"/>
              <a:t>Cockroach; Dragonfly; Beetle; Spider</a:t>
            </a:r>
          </a:p>
        </p:txBody>
      </p:sp>
      <p:pic>
        <p:nvPicPr>
          <p:cNvPr id="8" name="Picture Placeholder 10" descr="A cockroach: reddish brown body, six long spiky legs, two long antenna, and hard shell.">
            <a:extLst>
              <a:ext uri="{FF2B5EF4-FFF2-40B4-BE49-F238E27FC236}">
                <a16:creationId xmlns:a16="http://schemas.microsoft.com/office/drawing/2014/main" id="{E69D1964-1BC7-499F-9795-65D60BF743C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1894" b="-1894"/>
          <a:stretch/>
        </p:blipFill>
        <p:spPr>
          <a:xfrm>
            <a:off x="358937" y="1928810"/>
            <a:ext cx="2458654" cy="1971675"/>
          </a:xfrm>
          <a:prstGeom prst="rect">
            <a:avLst/>
          </a:prstGeom>
        </p:spPr>
      </p:pic>
      <p:pic>
        <p:nvPicPr>
          <p:cNvPr id="9" name="Picture Placeholder 7" descr="Dragonfly: clear long wings, hard long thorax, large eyes, and six legs.">
            <a:extLst>
              <a:ext uri="{FF2B5EF4-FFF2-40B4-BE49-F238E27FC236}">
                <a16:creationId xmlns:a16="http://schemas.microsoft.com/office/drawing/2014/main" id="{6FF2FBE5-37EB-001A-9179-62D6D1E236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66" b="-966"/>
          <a:stretch/>
        </p:blipFill>
        <p:spPr>
          <a:xfrm>
            <a:off x="3194394" y="1914522"/>
            <a:ext cx="2462930" cy="1975104"/>
          </a:xfrm>
          <a:prstGeom prst="rect">
            <a:avLst/>
          </a:prstGeom>
        </p:spPr>
      </p:pic>
      <p:pic>
        <p:nvPicPr>
          <p:cNvPr id="12" name="Picture Placeholder 9" descr="Rhinoceros beetle: a large, brown beetle with a long horn at the front of its head.">
            <a:extLst>
              <a:ext uri="{FF2B5EF4-FFF2-40B4-BE49-F238E27FC236}">
                <a16:creationId xmlns:a16="http://schemas.microsoft.com/office/drawing/2014/main" id="{2D4C4036-9219-4D1E-4C6F-A0A70547A28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58937" y="4021497"/>
            <a:ext cx="2459736" cy="1972543"/>
          </a:xfrm>
          <a:prstGeom prst="rect">
            <a:avLst/>
          </a:prstGeom>
        </p:spPr>
      </p:pic>
      <p:pic>
        <p:nvPicPr>
          <p:cNvPr id="13" name="Picture Placeholder 7" descr="Spider: hairy body with black white spots. 8 legs.">
            <a:extLst>
              <a:ext uri="{FF2B5EF4-FFF2-40B4-BE49-F238E27FC236}">
                <a16:creationId xmlns:a16="http://schemas.microsoft.com/office/drawing/2014/main" id="{23C0AAF4-D686-6A15-B847-B41591C43AD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194394" y="3971925"/>
            <a:ext cx="2462930" cy="1975104"/>
          </a:xfrm>
          <a:prstGeom prst="rect">
            <a:avLst/>
          </a:prstGeom>
        </p:spPr>
      </p:pic>
      <p:sp>
        <p:nvSpPr>
          <p:cNvPr id="18" name="Text Placeholder 17">
            <a:extLst>
              <a:ext uri="{FF2B5EF4-FFF2-40B4-BE49-F238E27FC236}">
                <a16:creationId xmlns:a16="http://schemas.microsoft.com/office/drawing/2014/main" id="{ACE959F5-250E-3C94-0CA5-ECA377DD0DB9}"/>
              </a:ext>
            </a:extLst>
          </p:cNvPr>
          <p:cNvSpPr>
            <a:spLocks noGrp="1"/>
          </p:cNvSpPr>
          <p:nvPr>
            <p:ph type="body" sz="quarter" idx="12"/>
          </p:nvPr>
        </p:nvSpPr>
        <p:spPr>
          <a:xfrm>
            <a:off x="528638" y="6072188"/>
            <a:ext cx="5331512" cy="379178"/>
          </a:xfrm>
        </p:spPr>
        <p:txBody>
          <a:bodyPr/>
          <a:lstStyle/>
          <a:p>
            <a:r>
              <a:rPr lang="en-US" b="1"/>
              <a:t>Image Card 2; Image Card 3; Image Card 4; Image Card 5</a:t>
            </a:r>
          </a:p>
        </p:txBody>
      </p:sp>
    </p:spTree>
    <p:extLst>
      <p:ext uri="{BB962C8B-B14F-4D97-AF65-F5344CB8AC3E}">
        <p14:creationId xmlns:p14="http://schemas.microsoft.com/office/powerpoint/2010/main" val="32963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8D30C41D-E2EF-CBFC-DFA0-815B7FDE3EE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128D284-F143-FBAB-3365-45CF6D0E7E85}"/>
              </a:ext>
            </a:extLst>
          </p:cNvPr>
          <p:cNvSpPr>
            <a:spLocks noGrp="1"/>
          </p:cNvSpPr>
          <p:nvPr>
            <p:ph type="title"/>
          </p:nvPr>
        </p:nvSpPr>
        <p:spPr>
          <a:prstGeom prst="rect">
            <a:avLst/>
          </a:prstGeom>
        </p:spPr>
        <p:txBody>
          <a:bodyPr/>
          <a:lstStyle/>
          <a:p>
            <a:r>
              <a:rPr lang="en-US"/>
              <a:t>Core Vocabulary (2 of 5)</a:t>
            </a:r>
          </a:p>
        </p:txBody>
      </p:sp>
      <p:sp>
        <p:nvSpPr>
          <p:cNvPr id="14" name="Text Placeholder 13">
            <a:extLst>
              <a:ext uri="{FF2B5EF4-FFF2-40B4-BE49-F238E27FC236}">
                <a16:creationId xmlns:a16="http://schemas.microsoft.com/office/drawing/2014/main" id="{FB0F475F-F7EE-8EED-325B-E0AB9BD58D62}"/>
              </a:ext>
            </a:extLst>
          </p:cNvPr>
          <p:cNvSpPr>
            <a:spLocks noGrp="1"/>
          </p:cNvSpPr>
          <p:nvPr>
            <p:ph type="body" sz="quarter" idx="13"/>
          </p:nvPr>
        </p:nvSpPr>
        <p:spPr/>
        <p:txBody>
          <a:bodyPr lIns="0" tIns="45720" rIns="91440" bIns="4572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a:latin typeface="Open Sans"/>
                <a:ea typeface="Open Sans"/>
                <a:cs typeface="Open Sans"/>
                <a:sym typeface="Open Sans"/>
              </a:rPr>
              <a:t>antennae</a:t>
            </a:r>
            <a:r>
              <a:rPr kumimoji="0" lang="en-US" sz="2800" b="1" i="0" u="none" strike="noStrike" kern="0" cap="none" spc="0" normalizeH="0" baseline="0" noProof="0">
                <a:ln>
                  <a:noFill/>
                </a:ln>
                <a:solidFill>
                  <a:srgbClr val="002060"/>
                </a:solidFill>
                <a:effectLst/>
                <a:uLnTx/>
                <a:uFillTx/>
                <a:latin typeface="Open Sans"/>
                <a:ea typeface="Open Sans"/>
                <a:cs typeface="Open Sans"/>
                <a:sym typeface="Open Sans"/>
              </a:rPr>
              <a:t>, n.</a:t>
            </a: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latin typeface="Open Sans"/>
                <a:ea typeface="Open Sans"/>
                <a:cs typeface="Open Sans"/>
                <a:sym typeface="Open Sans"/>
              </a:rPr>
              <a:t>f</a:t>
            </a: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eelers on the heads of insects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endParaRP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Example: </a:t>
            </a:r>
            <a:r>
              <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rPr>
              <a:t>The </a:t>
            </a:r>
            <a:r>
              <a:rPr lang="en-US" sz="2800">
                <a:latin typeface="Open Sans"/>
                <a:ea typeface="Open Sans"/>
                <a:cs typeface="Open Sans"/>
                <a:sym typeface="Open Sans"/>
              </a:rPr>
              <a:t>mosquito's</a:t>
            </a:r>
            <a:r>
              <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rPr>
              <a:t> feathery </a:t>
            </a:r>
            <a:r>
              <a:rPr kumimoji="0" lang="en-US" sz="2800" b="0" i="1" u="none" strike="noStrike" kern="0" cap="none" spc="0" normalizeH="0" baseline="0" noProof="0">
                <a:ln>
                  <a:noFill/>
                </a:ln>
                <a:solidFill>
                  <a:srgbClr val="002060"/>
                </a:solidFill>
                <a:effectLst/>
                <a:uLnTx/>
                <a:uFillTx/>
                <a:latin typeface="Open Sans"/>
                <a:ea typeface="Open Sans"/>
                <a:cs typeface="Open Sans"/>
                <a:sym typeface="Open Sans"/>
              </a:rPr>
              <a:t>antennae </a:t>
            </a:r>
            <a:r>
              <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rPr>
              <a:t>provide it with a highly developed sense of smell.</a:t>
            </a: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Variation(s): antenna</a:t>
            </a: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Cognate: </a:t>
            </a:r>
            <a:r>
              <a:rPr kumimoji="0" lang="en-US" sz="2800" b="0" i="1" u="none" strike="noStrike" kern="0" cap="none" spc="0" normalizeH="0" baseline="0" noProof="0" err="1">
                <a:ln>
                  <a:noFill/>
                </a:ln>
                <a:solidFill>
                  <a:srgbClr val="002060"/>
                </a:solidFill>
                <a:effectLst/>
                <a:uLnTx/>
                <a:uFillTx/>
                <a:latin typeface="Open Sans"/>
                <a:ea typeface="Open Sans"/>
                <a:cs typeface="Open Sans"/>
                <a:sym typeface="Open Sans"/>
              </a:rPr>
              <a:t>antenas</a:t>
            </a:r>
            <a:endParaRPr kumimoji="0" lang="en-US" sz="2800" b="0" i="1" u="none" strike="noStrike" kern="0" cap="none" spc="0" normalizeH="0" baseline="0" noProof="0">
              <a:ln>
                <a:noFill/>
              </a:ln>
              <a:solidFill>
                <a:srgbClr val="002060"/>
              </a:solidFill>
              <a:effectLst/>
              <a:uLnTx/>
              <a:uFillTx/>
              <a:latin typeface="Open Sans"/>
              <a:ea typeface="Open Sans"/>
              <a:cs typeface="Open Sans"/>
              <a:sym typeface="Open Sans"/>
            </a:endParaRPr>
          </a:p>
        </p:txBody>
      </p:sp>
      <p:sp>
        <p:nvSpPr>
          <p:cNvPr id="17" name="Text Placeholder 16">
            <a:extLst>
              <a:ext uri="{FF2B5EF4-FFF2-40B4-BE49-F238E27FC236}">
                <a16:creationId xmlns:a16="http://schemas.microsoft.com/office/drawing/2014/main" id="{B2E103F2-C403-B153-5395-8AC331ECBAA9}"/>
              </a:ext>
            </a:extLst>
          </p:cNvPr>
          <p:cNvSpPr>
            <a:spLocks noGrp="1"/>
          </p:cNvSpPr>
          <p:nvPr>
            <p:ph type="body" sz="quarter" idx="11"/>
          </p:nvPr>
        </p:nvSpPr>
        <p:spPr/>
        <p:txBody>
          <a:bodyPr/>
          <a:lstStyle/>
          <a:p>
            <a:r>
              <a:rPr lang="en-US" b="1"/>
              <a:t>Variety of insect antennae</a:t>
            </a:r>
          </a:p>
        </p:txBody>
      </p:sp>
      <p:pic>
        <p:nvPicPr>
          <p:cNvPr id="7" name="Picture Placeholder 6" descr="A collage of 3 images, clockwise from top left: butterfly; beetle; ant.">
            <a:extLst>
              <a:ext uri="{FF2B5EF4-FFF2-40B4-BE49-F238E27FC236}">
                <a16:creationId xmlns:a16="http://schemas.microsoft.com/office/drawing/2014/main" id="{7F2BC801-3E8D-135E-0A6D-E7B37273D739}"/>
              </a:ext>
            </a:extLst>
          </p:cNvPr>
          <p:cNvPicPr>
            <a:picLocks noGrp="1" noChangeAspect="1"/>
          </p:cNvPicPr>
          <p:nvPr>
            <p:ph type="pic" sz="quarter" idx="10"/>
          </p:nvPr>
        </p:nvPicPr>
        <p:blipFill rotWithShape="1">
          <a:blip r:embed="rId3"/>
          <a:srcRect t="-713" b="-713"/>
          <a:stretch/>
        </p:blipFill>
        <p:spPr/>
      </p:pic>
      <p:sp>
        <p:nvSpPr>
          <p:cNvPr id="18" name="Text Placeholder 17">
            <a:extLst>
              <a:ext uri="{FF2B5EF4-FFF2-40B4-BE49-F238E27FC236}">
                <a16:creationId xmlns:a16="http://schemas.microsoft.com/office/drawing/2014/main" id="{1E0BB8FB-FC30-52FF-6138-BF941BAF4149}"/>
              </a:ext>
            </a:extLst>
          </p:cNvPr>
          <p:cNvSpPr>
            <a:spLocks noGrp="1"/>
          </p:cNvSpPr>
          <p:nvPr>
            <p:ph type="body" sz="quarter" idx="12"/>
          </p:nvPr>
        </p:nvSpPr>
        <p:spPr/>
        <p:txBody>
          <a:bodyPr/>
          <a:lstStyle/>
          <a:p>
            <a:r>
              <a:rPr lang="en-US" b="1"/>
              <a:t>Image 2A-9</a:t>
            </a:r>
          </a:p>
        </p:txBody>
      </p:sp>
    </p:spTree>
    <p:extLst>
      <p:ext uri="{BB962C8B-B14F-4D97-AF65-F5344CB8AC3E}">
        <p14:creationId xmlns:p14="http://schemas.microsoft.com/office/powerpoint/2010/main" val="3774613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245E0-50E4-FFB1-8EA6-64DA91AC15F5}"/>
              </a:ext>
            </a:extLst>
          </p:cNvPr>
          <p:cNvSpPr>
            <a:spLocks noGrp="1"/>
          </p:cNvSpPr>
          <p:nvPr>
            <p:ph type="title"/>
          </p:nvPr>
        </p:nvSpPr>
        <p:spPr/>
        <p:txBody>
          <a:bodyPr/>
          <a:lstStyle/>
          <a:p>
            <a:r>
              <a:rPr lang="en-US">
                <a:latin typeface="Open Sans"/>
                <a:ea typeface="Open Sans"/>
                <a:cs typeface="Open Sans"/>
              </a:rPr>
              <a:t>Insects Journal: Is It an Insect?</a:t>
            </a:r>
            <a:endParaRPr lang="en-US"/>
          </a:p>
        </p:txBody>
      </p:sp>
      <p:sp>
        <p:nvSpPr>
          <p:cNvPr id="4" name="Text Placeholder 3">
            <a:extLst>
              <a:ext uri="{FF2B5EF4-FFF2-40B4-BE49-F238E27FC236}">
                <a16:creationId xmlns:a16="http://schemas.microsoft.com/office/drawing/2014/main" id="{A4E293CB-EA5C-A811-FB23-FD87F6B2FC3A}"/>
              </a:ext>
            </a:extLst>
          </p:cNvPr>
          <p:cNvSpPr>
            <a:spLocks noGrp="1"/>
          </p:cNvSpPr>
          <p:nvPr>
            <p:ph type="body" sz="quarter" idx="11"/>
          </p:nvPr>
        </p:nvSpPr>
        <p:spPr>
          <a:xfrm>
            <a:off x="74160" y="1228109"/>
            <a:ext cx="3481387" cy="393192"/>
          </a:xfrm>
        </p:spPr>
        <p:txBody>
          <a:bodyPr/>
          <a:lstStyle/>
          <a:p>
            <a:r>
              <a:rPr lang="en-US" b="1">
                <a:solidFill>
                  <a:schemeClr val="bg1"/>
                </a:solidFill>
              </a:rPr>
              <a:t>Rhinoceros beetle</a:t>
            </a:r>
          </a:p>
          <a:p>
            <a:endParaRPr lang="en-US"/>
          </a:p>
        </p:txBody>
      </p:sp>
      <p:pic>
        <p:nvPicPr>
          <p:cNvPr id="6" name="Picture Placeholder 5" descr="Rhinoceros beetle: a large, brown beetle with a long horn at the front of its head.">
            <a:extLst>
              <a:ext uri="{FF2B5EF4-FFF2-40B4-BE49-F238E27FC236}">
                <a16:creationId xmlns:a16="http://schemas.microsoft.com/office/drawing/2014/main" id="{BC7927BD-18D9-4AA8-60BF-1BB597F86C5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80" b="-156"/>
          <a:stretch/>
        </p:blipFill>
        <p:spPr>
          <a:xfrm>
            <a:off x="3813718" y="1567498"/>
            <a:ext cx="4551142" cy="4816774"/>
          </a:xfrm>
          <a:prstGeom prst="rect">
            <a:avLst/>
          </a:prstGeom>
          <a:scene3d>
            <a:camera prst="orthographicFront">
              <a:rot lat="0" lon="0" rev="5400000"/>
            </a:camera>
            <a:lightRig rig="threePt" dir="t"/>
          </a:scene3d>
        </p:spPr>
      </p:pic>
      <p:sp>
        <p:nvSpPr>
          <p:cNvPr id="5" name="Text Placeholder 4">
            <a:extLst>
              <a:ext uri="{FF2B5EF4-FFF2-40B4-BE49-F238E27FC236}">
                <a16:creationId xmlns:a16="http://schemas.microsoft.com/office/drawing/2014/main" id="{BE809F94-F391-CADE-B04B-9A3F6CCBE781}"/>
              </a:ext>
            </a:extLst>
          </p:cNvPr>
          <p:cNvSpPr>
            <a:spLocks noGrp="1"/>
          </p:cNvSpPr>
          <p:nvPr>
            <p:ph type="body" sz="quarter" idx="12"/>
          </p:nvPr>
        </p:nvSpPr>
        <p:spPr/>
        <p:txBody>
          <a:bodyPr/>
          <a:lstStyle/>
          <a:p>
            <a:r>
              <a:rPr lang="en-US" b="1">
                <a:solidFill>
                  <a:schemeClr val="bg1"/>
                </a:solidFill>
              </a:rPr>
              <a:t>Image Card 4</a:t>
            </a:r>
          </a:p>
        </p:txBody>
      </p:sp>
      <p:pic>
        <p:nvPicPr>
          <p:cNvPr id="7" name="Picture 6" descr="15 Minute Timer.">
            <a:extLst>
              <a:ext uri="{FF2B5EF4-FFF2-40B4-BE49-F238E27FC236}">
                <a16:creationId xmlns:a16="http://schemas.microsoft.com/office/drawing/2014/main" id="{EA265811-6E1F-4CF7-DA1E-625DD00276ED}"/>
              </a:ext>
            </a:extLst>
          </p:cNvPr>
          <p:cNvPicPr>
            <a:picLocks noChangeAspect="1"/>
          </p:cNvPicPr>
          <p:nvPr/>
        </p:nvPicPr>
        <p:blipFill>
          <a:blip r:embed="rId3"/>
          <a:stretch>
            <a:fillRect/>
          </a:stretch>
        </p:blipFill>
        <p:spPr>
          <a:xfrm>
            <a:off x="11094625" y="6004486"/>
            <a:ext cx="1097375" cy="853514"/>
          </a:xfrm>
          <a:prstGeom prst="rect">
            <a:avLst/>
          </a:prstGeom>
        </p:spPr>
      </p:pic>
    </p:spTree>
    <p:extLst>
      <p:ext uri="{BB962C8B-B14F-4D97-AF65-F5344CB8AC3E}">
        <p14:creationId xmlns:p14="http://schemas.microsoft.com/office/powerpoint/2010/main" val="2745803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B7C79-F863-34FA-C22E-5FD3B7595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DC007-8CC9-5F7E-BA5D-874B5DA76A12}"/>
              </a:ext>
            </a:extLst>
          </p:cNvPr>
          <p:cNvSpPr>
            <a:spLocks noGrp="1"/>
          </p:cNvSpPr>
          <p:nvPr>
            <p:ph type="title"/>
          </p:nvPr>
        </p:nvSpPr>
        <p:spPr/>
        <p:txBody>
          <a:bodyPr/>
          <a:lstStyle/>
          <a:p>
            <a:r>
              <a:rPr lang="en-US">
                <a:solidFill>
                  <a:schemeClr val="bg1"/>
                </a:solidFill>
                <a:latin typeface="Open Sans"/>
                <a:ea typeface="Open Sans"/>
                <a:cs typeface="Open Sans"/>
              </a:rPr>
              <a:t>Check for Understanding </a:t>
            </a:r>
            <a:r>
              <a:rPr lang="en-US">
                <a:solidFill>
                  <a:srgbClr val="232C63"/>
                </a:solidFill>
                <a:latin typeface="Open Sans"/>
                <a:ea typeface="Open Sans"/>
                <a:cs typeface="Open Sans"/>
              </a:rPr>
              <a:t>(11 of 11)</a:t>
            </a:r>
            <a:endParaRPr lang="en-US">
              <a:solidFill>
                <a:srgbClr val="232C63"/>
              </a:solidFill>
            </a:endParaRPr>
          </a:p>
        </p:txBody>
      </p:sp>
      <p:sp>
        <p:nvSpPr>
          <p:cNvPr id="3" name="Text Placeholder 2">
            <a:extLst>
              <a:ext uri="{FF2B5EF4-FFF2-40B4-BE49-F238E27FC236}">
                <a16:creationId xmlns:a16="http://schemas.microsoft.com/office/drawing/2014/main" id="{5C7160A2-10FF-FFD7-BECB-E3CEE6C725ED}"/>
              </a:ext>
            </a:extLst>
          </p:cNvPr>
          <p:cNvSpPr>
            <a:spLocks noGrp="1"/>
          </p:cNvSpPr>
          <p:nvPr>
            <p:ph type="body" sz="quarter" idx="10"/>
          </p:nvPr>
        </p:nvSpPr>
        <p:spPr>
          <a:xfrm>
            <a:off x="-1" y="1572126"/>
            <a:ext cx="12191999" cy="4668253"/>
          </a:xfrm>
        </p:spPr>
        <p:txBody>
          <a:bodyPr/>
          <a:lstStyle/>
          <a:p>
            <a:pPr lvl="0"/>
            <a:r>
              <a:rPr lang="en-US" b="1" i="0" u="none" strike="noStrike" baseline="0">
                <a:solidFill>
                  <a:schemeClr val="tx1"/>
                </a:solidFill>
                <a:latin typeface="+mj-lt"/>
              </a:rPr>
              <a:t>Check In</a:t>
            </a:r>
          </a:p>
          <a:p>
            <a:pPr lvl="0"/>
            <a:endParaRPr lang="en-US" b="1" i="0" u="none" strike="noStrike" baseline="0">
              <a:solidFill>
                <a:schemeClr val="tx1"/>
              </a:solidFill>
              <a:latin typeface="+mj-lt"/>
            </a:endParaRPr>
          </a:p>
          <a:p>
            <a:pPr lvl="0"/>
            <a:r>
              <a:rPr lang="en-US" b="0" i="0" u="none" strike="noStrike" baseline="0">
                <a:solidFill>
                  <a:schemeClr val="tx1"/>
                </a:solidFill>
                <a:latin typeface="+mj-lt"/>
              </a:rPr>
              <a:t>Is the animal you are drawing and writing about an insect? </a:t>
            </a:r>
          </a:p>
          <a:p>
            <a:pPr lvl="0"/>
            <a:r>
              <a:rPr lang="en-US">
                <a:solidFill>
                  <a:schemeClr val="tx1"/>
                </a:solidFill>
                <a:latin typeface="+mj-lt"/>
              </a:rPr>
              <a:t>H</a:t>
            </a:r>
            <a:r>
              <a:rPr lang="en-US" b="0" i="0" u="none" strike="noStrike" baseline="0">
                <a:solidFill>
                  <a:schemeClr val="tx1"/>
                </a:solidFill>
                <a:latin typeface="+mj-lt"/>
              </a:rPr>
              <a:t>ow can you tell?</a:t>
            </a:r>
            <a:endParaRPr lang="en-US">
              <a:solidFill>
                <a:schemeClr val="tx1"/>
              </a:solidFill>
              <a:latin typeface="+mj-lt"/>
            </a:endParaRPr>
          </a:p>
        </p:txBody>
      </p:sp>
    </p:spTree>
    <p:extLst>
      <p:ext uri="{BB962C8B-B14F-4D97-AF65-F5344CB8AC3E}">
        <p14:creationId xmlns:p14="http://schemas.microsoft.com/office/powerpoint/2010/main" val="961047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2" name="Title 1">
            <a:extLst>
              <a:ext uri="{FF2B5EF4-FFF2-40B4-BE49-F238E27FC236}">
                <a16:creationId xmlns:a16="http://schemas.microsoft.com/office/drawing/2014/main" id="{7A8D859D-6596-74E5-3F26-1F03C3059F43}"/>
              </a:ext>
            </a:extLst>
          </p:cNvPr>
          <p:cNvSpPr>
            <a:spLocks noGrp="1"/>
          </p:cNvSpPr>
          <p:nvPr>
            <p:ph type="title"/>
          </p:nvPr>
        </p:nvSpPr>
        <p:spPr/>
        <p:txBody>
          <a:bodyPr/>
          <a:lstStyle/>
          <a:p>
            <a:r>
              <a:rPr lang="en-US"/>
              <a:t>Resource Bank</a:t>
            </a:r>
          </a:p>
        </p:txBody>
      </p:sp>
    </p:spTree>
    <p:extLst>
      <p:ext uri="{BB962C8B-B14F-4D97-AF65-F5344CB8AC3E}">
        <p14:creationId xmlns:p14="http://schemas.microsoft.com/office/powerpoint/2010/main" val="1223143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A3BF-CCAD-B5E1-0509-FCF331C02B04}"/>
              </a:ext>
            </a:extLst>
          </p:cNvPr>
          <p:cNvSpPr>
            <a:spLocks noGrp="1"/>
          </p:cNvSpPr>
          <p:nvPr>
            <p:ph type="title"/>
          </p:nvPr>
        </p:nvSpPr>
        <p:spPr/>
        <p:txBody>
          <a:bodyPr/>
          <a:lstStyle/>
          <a:p>
            <a:r>
              <a:rPr lang="en-US"/>
              <a:t>All vocabulary</a:t>
            </a:r>
          </a:p>
        </p:txBody>
      </p:sp>
      <p:sp>
        <p:nvSpPr>
          <p:cNvPr id="3" name="Text Placeholder 2">
            <a:extLst>
              <a:ext uri="{FF2B5EF4-FFF2-40B4-BE49-F238E27FC236}">
                <a16:creationId xmlns:a16="http://schemas.microsoft.com/office/drawing/2014/main" id="{BDE3AEC5-DA49-2457-28F0-9F1F5001AD64}"/>
              </a:ext>
            </a:extLst>
          </p:cNvPr>
          <p:cNvSpPr>
            <a:spLocks noGrp="1"/>
          </p:cNvSpPr>
          <p:nvPr>
            <p:ph type="body" sz="quarter" idx="10"/>
          </p:nvPr>
        </p:nvSpPr>
        <p:spPr/>
        <p:txBody>
          <a:bodyPr/>
          <a:lstStyle/>
          <a:p>
            <a:pPr lvl="0"/>
            <a:r>
              <a:rPr lang="en-US"/>
              <a:t>All vocabulary slides are included in the</a:t>
            </a:r>
          </a:p>
          <a:p>
            <a:pPr lvl="0"/>
            <a:r>
              <a:rPr lang="en-US"/>
              <a:t>instructional sequence.</a:t>
            </a:r>
          </a:p>
        </p:txBody>
      </p:sp>
    </p:spTree>
    <p:extLst>
      <p:ext uri="{BB962C8B-B14F-4D97-AF65-F5344CB8AC3E}">
        <p14:creationId xmlns:p14="http://schemas.microsoft.com/office/powerpoint/2010/main" val="3815128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itle 2">
            <a:extLst>
              <a:ext uri="{FF2B5EF4-FFF2-40B4-BE49-F238E27FC236}">
                <a16:creationId xmlns:a16="http://schemas.microsoft.com/office/drawing/2014/main" id="{EBEB0860-ADC3-7CDC-FBCA-4E935FE7CF56}"/>
              </a:ext>
            </a:extLst>
          </p:cNvPr>
          <p:cNvSpPr>
            <a:spLocks noGrp="1"/>
          </p:cNvSpPr>
          <p:nvPr>
            <p:ph type="title"/>
          </p:nvPr>
        </p:nvSpPr>
        <p:spPr>
          <a:prstGeom prst="rect">
            <a:avLst/>
          </a:prstGeom>
        </p:spPr>
        <p:txBody>
          <a:bodyPr/>
          <a:lstStyle/>
          <a:p>
            <a:r>
              <a:rPr lang="en-US"/>
              <a:t>Image Sources</a:t>
            </a:r>
          </a:p>
        </p:txBody>
      </p:sp>
      <p:sp>
        <p:nvSpPr>
          <p:cNvPr id="4" name="Text Placeholder 3">
            <a:extLst>
              <a:ext uri="{FF2B5EF4-FFF2-40B4-BE49-F238E27FC236}">
                <a16:creationId xmlns:a16="http://schemas.microsoft.com/office/drawing/2014/main" id="{460A21DC-DA5C-E565-B08B-9B3CD66ED908}"/>
              </a:ext>
            </a:extLst>
          </p:cNvPr>
          <p:cNvSpPr>
            <a:spLocks noGrp="1"/>
          </p:cNvSpPr>
          <p:nvPr>
            <p:ph type="body" sz="quarter" idx="10"/>
          </p:nvPr>
        </p:nvSpPr>
        <p:spPr>
          <a:xfrm>
            <a:off x="0" y="1085850"/>
            <a:ext cx="12191999" cy="5772149"/>
          </a:xfrm>
        </p:spPr>
        <p:txBody>
          <a:bodyPr/>
          <a:lstStyle/>
          <a:p>
            <a:pPr algn="ctr"/>
            <a:r>
              <a:rPr lang="en-US" sz="2800">
                <a:latin typeface="+mn-lt"/>
                <a:ea typeface="Open Sans" panose="020B0606030504020204" pitchFamily="34" charset="0"/>
                <a:cs typeface="Open Sans" panose="020B0606030504020204" pitchFamily="34" charset="0"/>
              </a:rPr>
              <a:t>Images from Grade 2 Unit 6 Resources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2">
          <a:extLst>
            <a:ext uri="{FF2B5EF4-FFF2-40B4-BE49-F238E27FC236}">
              <a16:creationId xmlns:a16="http://schemas.microsoft.com/office/drawing/2014/main" id="{72C5CFC4-A081-23C7-43A8-5445F282D16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12B382-5E8E-818E-31FD-D014E7EA92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49663" y="147145"/>
            <a:ext cx="2042337" cy="804742"/>
          </a:xfrm>
          <a:prstGeom prst="rect">
            <a:avLst/>
          </a:prstGeom>
        </p:spPr>
      </p:pic>
      <p:sp>
        <p:nvSpPr>
          <p:cNvPr id="2" name="Title 1">
            <a:extLst>
              <a:ext uri="{FF2B5EF4-FFF2-40B4-BE49-F238E27FC236}">
                <a16:creationId xmlns:a16="http://schemas.microsoft.com/office/drawing/2014/main" id="{2CBF6B84-E2FC-C477-B218-3A0D8055864F}"/>
              </a:ext>
            </a:extLst>
          </p:cNvPr>
          <p:cNvSpPr>
            <a:spLocks noGrp="1"/>
          </p:cNvSpPr>
          <p:nvPr>
            <p:ph type="title"/>
          </p:nvPr>
        </p:nvSpPr>
        <p:spPr>
          <a:xfrm>
            <a:off x="0" y="-32851"/>
            <a:ext cx="12192000" cy="984738"/>
          </a:xfrm>
        </p:spPr>
        <p:txBody>
          <a:bodyPr spcFirstLastPara="1" wrap="square" lIns="731520" tIns="0" rIns="731520" bIns="45720" anchor="b" anchorCtr="0">
            <a:noAutofit/>
          </a:bodyPr>
          <a:lstStyle/>
          <a:p>
            <a:r>
              <a:rPr lang="en-US">
                <a:solidFill>
                  <a:srgbClr val="232C63"/>
                </a:solidFill>
              </a:rPr>
              <a:t>Copyright 2024 Texas Education Agency</a:t>
            </a:r>
          </a:p>
        </p:txBody>
      </p:sp>
      <p:sp>
        <p:nvSpPr>
          <p:cNvPr id="10" name="TextBox 9">
            <a:extLst>
              <a:ext uri="{FF2B5EF4-FFF2-40B4-BE49-F238E27FC236}">
                <a16:creationId xmlns:a16="http://schemas.microsoft.com/office/drawing/2014/main" id="{7212B7D1-6F32-33AB-6BAB-7C4446D7096A}"/>
              </a:ext>
            </a:extLst>
          </p:cNvPr>
          <p:cNvSpPr txBox="1"/>
          <p:nvPr/>
        </p:nvSpPr>
        <p:spPr>
          <a:xfrm>
            <a:off x="8602579" y="1232113"/>
            <a:ext cx="3589421" cy="5262979"/>
          </a:xfrm>
          <a:prstGeom prst="rect">
            <a:avLst/>
          </a:prstGeom>
          <a:noFill/>
        </p:spPr>
        <p:txBody>
          <a:bodyPr wrap="square">
            <a:spAutoFit/>
          </a:bodyPr>
          <a:lstStyle/>
          <a:p>
            <a:r>
              <a:rPr lang="en-US" sz="700">
                <a:solidFill>
                  <a:srgbClr val="232C63"/>
                </a:solidFill>
              </a:rPr>
              <a:t>© 2024. Texas Education Agency. Portions of this work are adapted, </a:t>
            </a:r>
          </a:p>
          <a:p>
            <a:r>
              <a:rPr lang="en-US" sz="700">
                <a:solidFill>
                  <a:srgbClr val="232C63"/>
                </a:solidFill>
              </a:rPr>
              <a:t>with permission, from originals created by</a:t>
            </a:r>
          </a:p>
          <a:p>
            <a:r>
              <a:rPr lang="en-US" sz="700">
                <a:solidFill>
                  <a:srgbClr val="232C63"/>
                </a:solidFill>
              </a:rPr>
              <a:t>Amplify Education, Inc. (amplify.com) and the Core Knowledge </a:t>
            </a:r>
          </a:p>
          <a:p>
            <a:r>
              <a:rPr lang="en-US" sz="700">
                <a:solidFill>
                  <a:srgbClr val="232C63"/>
                </a:solidFill>
              </a:rPr>
              <a:t>Foundation (coreknowledge.org).</a:t>
            </a:r>
          </a:p>
          <a:p>
            <a:r>
              <a:rPr lang="en-US" sz="700">
                <a:solidFill>
                  <a:srgbClr val="232C63"/>
                </a:solidFill>
              </a:rPr>
              <a:t>This work is licensed under a</a:t>
            </a:r>
          </a:p>
          <a:p>
            <a:r>
              <a:rPr lang="en-US" sz="700">
                <a:solidFill>
                  <a:srgbClr val="232C63"/>
                </a:solidFill>
              </a:rPr>
              <a:t>Creative Commons Attribution-</a:t>
            </a:r>
            <a:r>
              <a:rPr lang="en-US" sz="700" err="1">
                <a:solidFill>
                  <a:srgbClr val="232C63"/>
                </a:solidFill>
              </a:rPr>
              <a:t>NonCommercial</a:t>
            </a:r>
            <a:r>
              <a:rPr lang="en-US" sz="700">
                <a:solidFill>
                  <a:srgbClr val="232C63"/>
                </a:solidFill>
              </a:rPr>
              <a:t>-</a:t>
            </a:r>
            <a:r>
              <a:rPr lang="en-US" sz="700" err="1">
                <a:solidFill>
                  <a:srgbClr val="232C63"/>
                </a:solidFill>
              </a:rPr>
              <a:t>ShareAlike</a:t>
            </a:r>
            <a:endParaRPr lang="en-US" sz="700">
              <a:solidFill>
                <a:srgbClr val="232C63"/>
              </a:solidFill>
            </a:endParaRPr>
          </a:p>
          <a:p>
            <a:r>
              <a:rPr lang="en-US" sz="700">
                <a:solidFill>
                  <a:srgbClr val="232C63"/>
                </a:solidFill>
              </a:rPr>
              <a:t>4.0 International License. </a:t>
            </a:r>
          </a:p>
          <a:p>
            <a:r>
              <a:rPr lang="en-US" sz="700">
                <a:solidFill>
                  <a:srgbClr val="232C63"/>
                </a:solidFill>
              </a:rPr>
              <a:t>You are free:</a:t>
            </a:r>
          </a:p>
          <a:p>
            <a:r>
              <a:rPr lang="en-US" sz="700">
                <a:solidFill>
                  <a:srgbClr val="232C63"/>
                </a:solidFill>
              </a:rPr>
              <a:t>to Share—to copy, distribute, and transmit the work </a:t>
            </a:r>
          </a:p>
          <a:p>
            <a:r>
              <a:rPr lang="en-US" sz="700">
                <a:solidFill>
                  <a:srgbClr val="232C63"/>
                </a:solidFill>
              </a:rPr>
              <a:t>to Remix—to adapt the work</a:t>
            </a:r>
          </a:p>
          <a:p>
            <a:r>
              <a:rPr lang="en-US" sz="700">
                <a:solidFill>
                  <a:srgbClr val="232C63"/>
                </a:solidFill>
              </a:rPr>
              <a:t>Under the following conditions:</a:t>
            </a:r>
          </a:p>
          <a:p>
            <a:r>
              <a:rPr lang="en-US" sz="700">
                <a:solidFill>
                  <a:srgbClr val="232C63"/>
                </a:solidFill>
              </a:rPr>
              <a:t>Attribution—You must attribute any adaptations of the work in the </a:t>
            </a:r>
          </a:p>
          <a:p>
            <a:r>
              <a:rPr lang="en-US" sz="700">
                <a:solidFill>
                  <a:srgbClr val="232C63"/>
                </a:solidFill>
              </a:rPr>
              <a:t>following manner:</a:t>
            </a:r>
          </a:p>
          <a:p>
            <a:endParaRPr lang="en-US" sz="700">
              <a:solidFill>
                <a:srgbClr val="232C63"/>
              </a:solidFill>
            </a:endParaRPr>
          </a:p>
          <a:p>
            <a:r>
              <a:rPr lang="en-US" sz="700">
                <a:solidFill>
                  <a:srgbClr val="232C63"/>
                </a:solidFill>
              </a:rPr>
              <a:t>This work is based on original works of the Texas Education Agency, </a:t>
            </a:r>
          </a:p>
          <a:p>
            <a:r>
              <a:rPr lang="en-US" sz="700">
                <a:solidFill>
                  <a:srgbClr val="232C63"/>
                </a:solidFill>
              </a:rPr>
              <a:t>as well as prior works by Amplify Education, Inc. (amplify.com) and </a:t>
            </a:r>
          </a:p>
          <a:p>
            <a:r>
              <a:rPr lang="en-US" sz="700">
                <a:solidFill>
                  <a:srgbClr val="232C63"/>
                </a:solidFill>
              </a:rPr>
              <a:t>the Core Knowledge Foundation (coreknowledge.org) and is made </a:t>
            </a:r>
          </a:p>
          <a:p>
            <a:r>
              <a:rPr lang="en-US" sz="700">
                <a:solidFill>
                  <a:srgbClr val="232C63"/>
                </a:solidFill>
              </a:rPr>
              <a:t>available under a Creative Commons Attribution-</a:t>
            </a:r>
            <a:r>
              <a:rPr lang="en-US" sz="700" err="1">
                <a:solidFill>
                  <a:srgbClr val="232C63"/>
                </a:solidFill>
              </a:rPr>
              <a:t>NonCommercial</a:t>
            </a:r>
            <a:r>
              <a:rPr lang="en-US" sz="700">
                <a:solidFill>
                  <a:srgbClr val="232C63"/>
                </a:solidFill>
              </a:rPr>
              <a:t>-</a:t>
            </a:r>
          </a:p>
          <a:p>
            <a:r>
              <a:rPr lang="en-US" sz="700" err="1">
                <a:solidFill>
                  <a:srgbClr val="232C63"/>
                </a:solidFill>
              </a:rPr>
              <a:t>ShareAlike</a:t>
            </a:r>
            <a:r>
              <a:rPr lang="en-US" sz="700">
                <a:solidFill>
                  <a:srgbClr val="232C63"/>
                </a:solidFill>
              </a:rPr>
              <a:t> 4.0 International License. This does not in any way imply </a:t>
            </a:r>
          </a:p>
          <a:p>
            <a:r>
              <a:rPr lang="en-US" sz="700">
                <a:solidFill>
                  <a:srgbClr val="232C63"/>
                </a:solidFill>
              </a:rPr>
              <a:t>endorsement by those authors of this work.</a:t>
            </a:r>
          </a:p>
          <a:p>
            <a:endParaRPr lang="en-US" sz="700">
              <a:solidFill>
                <a:srgbClr val="232C63"/>
              </a:solidFill>
            </a:endParaRPr>
          </a:p>
          <a:p>
            <a:r>
              <a:rPr lang="en-US" sz="700">
                <a:solidFill>
                  <a:srgbClr val="232C63"/>
                </a:solidFill>
              </a:rPr>
              <a:t>Noncommercial—You may not use this work for commercial </a:t>
            </a:r>
          </a:p>
          <a:p>
            <a:r>
              <a:rPr lang="en-US" sz="700">
                <a:solidFill>
                  <a:srgbClr val="232C63"/>
                </a:solidFill>
              </a:rPr>
              <a:t>purposes.</a:t>
            </a:r>
          </a:p>
          <a:p>
            <a:endParaRPr lang="en-US" sz="700">
              <a:solidFill>
                <a:srgbClr val="232C63"/>
              </a:solidFill>
            </a:endParaRPr>
          </a:p>
          <a:p>
            <a:r>
              <a:rPr lang="en-US" sz="700">
                <a:solidFill>
                  <a:srgbClr val="232C63"/>
                </a:solidFill>
              </a:rPr>
              <a:t>Share Alike—If you alter, transform, or build upon this work, you may </a:t>
            </a:r>
          </a:p>
          <a:p>
            <a:r>
              <a:rPr lang="en-US" sz="700">
                <a:solidFill>
                  <a:srgbClr val="232C63"/>
                </a:solidFill>
              </a:rPr>
              <a:t>distribute the resulting work only under the same or similar license </a:t>
            </a:r>
          </a:p>
          <a:p>
            <a:r>
              <a:rPr lang="en-US" sz="700">
                <a:solidFill>
                  <a:srgbClr val="232C63"/>
                </a:solidFill>
              </a:rPr>
              <a:t>to this one.</a:t>
            </a:r>
          </a:p>
          <a:p>
            <a:endParaRPr lang="en-US" sz="700">
              <a:solidFill>
                <a:srgbClr val="232C63"/>
              </a:solidFill>
            </a:endParaRPr>
          </a:p>
          <a:p>
            <a:r>
              <a:rPr lang="en-US" sz="700">
                <a:solidFill>
                  <a:srgbClr val="232C63"/>
                </a:solidFill>
              </a:rPr>
              <a:t>With the understanding that:</a:t>
            </a:r>
          </a:p>
          <a:p>
            <a:endParaRPr lang="en-US" sz="700">
              <a:solidFill>
                <a:srgbClr val="232C63"/>
              </a:solidFill>
            </a:endParaRPr>
          </a:p>
          <a:p>
            <a:r>
              <a:rPr lang="en-US" sz="700">
                <a:solidFill>
                  <a:srgbClr val="232C63"/>
                </a:solidFill>
              </a:rPr>
              <a:t>For any reuse or distribution, you must make clear to others the </a:t>
            </a:r>
          </a:p>
          <a:p>
            <a:r>
              <a:rPr lang="en-US" sz="700">
                <a:solidFill>
                  <a:srgbClr val="232C63"/>
                </a:solidFill>
              </a:rPr>
              <a:t>license terms of this work. The best way to do this is with a link to </a:t>
            </a:r>
          </a:p>
          <a:p>
            <a:r>
              <a:rPr lang="en-US" sz="700">
                <a:solidFill>
                  <a:srgbClr val="232C63"/>
                </a:solidFill>
              </a:rPr>
              <a:t>this web page:</a:t>
            </a:r>
          </a:p>
          <a:p>
            <a:r>
              <a:rPr lang="en-US" sz="700">
                <a:solidFill>
                  <a:srgbClr val="232C63"/>
                </a:solidFill>
              </a:rPr>
              <a:t>https://creativecommons.org/licenses/by-nc-sa/4.0/</a:t>
            </a:r>
          </a:p>
          <a:p>
            <a:endParaRPr lang="en-US" sz="700">
              <a:solidFill>
                <a:srgbClr val="232C63"/>
              </a:solidFill>
            </a:endParaRPr>
          </a:p>
          <a:p>
            <a:r>
              <a:rPr lang="en-US" sz="700">
                <a:solidFill>
                  <a:srgbClr val="232C63"/>
                </a:solidFill>
              </a:rPr>
              <a:t>Trademarks and trade names are shown in this book strictly for </a:t>
            </a:r>
          </a:p>
          <a:p>
            <a:r>
              <a:rPr lang="en-US" sz="700">
                <a:solidFill>
                  <a:srgbClr val="232C63"/>
                </a:solidFill>
              </a:rPr>
              <a:t>illustrative and educational purposes and are the property of their </a:t>
            </a:r>
          </a:p>
          <a:p>
            <a:r>
              <a:rPr lang="en-US" sz="700">
                <a:solidFill>
                  <a:srgbClr val="232C63"/>
                </a:solidFill>
              </a:rPr>
              <a:t>respective owners. References herein should not be regarded as </a:t>
            </a:r>
          </a:p>
          <a:p>
            <a:r>
              <a:rPr lang="en-US" sz="700">
                <a:solidFill>
                  <a:srgbClr val="232C63"/>
                </a:solidFill>
              </a:rPr>
              <a:t>affecting the validity of said trademarks and trade names.</a:t>
            </a:r>
          </a:p>
          <a:p>
            <a:endParaRPr lang="en-US" sz="700">
              <a:solidFill>
                <a:srgbClr val="232C63"/>
              </a:solidFill>
            </a:endParaRPr>
          </a:p>
          <a:p>
            <a:r>
              <a:rPr lang="en-US" sz="700">
                <a:solidFill>
                  <a:srgbClr val="232C63"/>
                </a:solidFill>
              </a:rPr>
              <a:t>This work is based on prior works of Amplify Education, Inc. </a:t>
            </a:r>
          </a:p>
          <a:p>
            <a:r>
              <a:rPr lang="en-US" sz="700">
                <a:solidFill>
                  <a:srgbClr val="232C63"/>
                </a:solidFill>
              </a:rPr>
              <a:t>(amplify.com) and the Core Knowledge Foundation </a:t>
            </a:r>
          </a:p>
          <a:p>
            <a:r>
              <a:rPr lang="en-US" sz="700">
                <a:solidFill>
                  <a:srgbClr val="232C63"/>
                </a:solidFill>
              </a:rPr>
              <a:t>(coreknowledge.org) made available under a Creative Commons </a:t>
            </a:r>
          </a:p>
          <a:p>
            <a:r>
              <a:rPr lang="en-US" sz="700">
                <a:solidFill>
                  <a:srgbClr val="232C63"/>
                </a:solidFill>
              </a:rPr>
              <a:t>Attribution- </a:t>
            </a:r>
            <a:r>
              <a:rPr lang="en-US" sz="700" err="1">
                <a:solidFill>
                  <a:srgbClr val="232C63"/>
                </a:solidFill>
              </a:rPr>
              <a:t>NonCommercial-ShareAlike</a:t>
            </a:r>
            <a:r>
              <a:rPr lang="en-US" sz="700">
                <a:solidFill>
                  <a:srgbClr val="232C63"/>
                </a:solidFill>
              </a:rPr>
              <a:t> 4.0 International License. </a:t>
            </a:r>
          </a:p>
          <a:p>
            <a:r>
              <a:rPr lang="en-US" sz="700">
                <a:solidFill>
                  <a:srgbClr val="232C63"/>
                </a:solidFill>
              </a:rPr>
              <a:t>This does not in any way imply endorsement by those authors of </a:t>
            </a:r>
          </a:p>
          <a:p>
            <a:r>
              <a:rPr lang="en-US" sz="700">
                <a:solidFill>
                  <a:srgbClr val="232C63"/>
                </a:solidFill>
              </a:rPr>
              <a:t>this work.</a:t>
            </a:r>
          </a:p>
          <a:p>
            <a:endParaRPr lang="en-US" sz="700">
              <a:solidFill>
                <a:srgbClr val="232C63"/>
              </a:solidFill>
            </a:endParaRPr>
          </a:p>
          <a:p>
            <a:r>
              <a:rPr lang="en-US" sz="700">
                <a:solidFill>
                  <a:srgbClr val="232C63"/>
                </a:solidFill>
              </a:rPr>
              <a:t>Printed in the USA</a:t>
            </a:r>
          </a:p>
        </p:txBody>
      </p:sp>
    </p:spTree>
    <p:extLst>
      <p:ext uri="{BB962C8B-B14F-4D97-AF65-F5344CB8AC3E}">
        <p14:creationId xmlns:p14="http://schemas.microsoft.com/office/powerpoint/2010/main" val="2539246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F52115-4221-747C-D00D-11F035CD0BF6}"/>
              </a:ext>
            </a:extLst>
          </p:cNvPr>
          <p:cNvSpPr>
            <a:spLocks noGrp="1"/>
          </p:cNvSpPr>
          <p:nvPr>
            <p:ph type="title"/>
          </p:nvPr>
        </p:nvSpPr>
        <p:spPr/>
        <p:txBody>
          <a:bodyPr/>
          <a:lstStyle/>
          <a:p>
            <a:r>
              <a:rPr lang="en-US"/>
              <a:t>Back Cover</a:t>
            </a:r>
          </a:p>
        </p:txBody>
      </p:sp>
      <p:sp>
        <p:nvSpPr>
          <p:cNvPr id="4" name="Text Placeholder 3">
            <a:extLst>
              <a:ext uri="{FF2B5EF4-FFF2-40B4-BE49-F238E27FC236}">
                <a16:creationId xmlns:a16="http://schemas.microsoft.com/office/drawing/2014/main" id="{F912CB2C-F4F7-DA2E-35E2-AFC745EFE772}"/>
              </a:ext>
            </a:extLst>
          </p:cNvPr>
          <p:cNvSpPr>
            <a:spLocks noGrp="1"/>
          </p:cNvSpPr>
          <p:nvPr>
            <p:ph type="body" sz="quarter" idx="10"/>
          </p:nvPr>
        </p:nvSpPr>
        <p:spPr/>
        <p:txBody>
          <a:bodyPr lIns="0" tIns="45720" rIns="0" bIns="45720" anchor="ctr"/>
          <a:lstStyle/>
          <a:p>
            <a:r>
              <a:rPr lang="en-US">
                <a:latin typeface="Open Sans"/>
                <a:ea typeface="Open Sans"/>
                <a:cs typeface="Open Sans"/>
              </a:rPr>
              <a:t>BLRLA_G2_U6_L2_DCS_ENG</a:t>
            </a:r>
          </a:p>
        </p:txBody>
      </p:sp>
    </p:spTree>
    <p:extLst>
      <p:ext uri="{BB962C8B-B14F-4D97-AF65-F5344CB8AC3E}">
        <p14:creationId xmlns:p14="http://schemas.microsoft.com/office/powerpoint/2010/main" val="2714267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661FB411-3A39-5F9D-4052-C945BAAE34F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864695A-16AB-052B-13E2-C54CBBA42D79}"/>
              </a:ext>
            </a:extLst>
          </p:cNvPr>
          <p:cNvSpPr>
            <a:spLocks noGrp="1"/>
          </p:cNvSpPr>
          <p:nvPr>
            <p:ph type="title"/>
          </p:nvPr>
        </p:nvSpPr>
        <p:spPr>
          <a:prstGeom prst="rect">
            <a:avLst/>
          </a:prstGeom>
        </p:spPr>
        <p:txBody>
          <a:bodyPr/>
          <a:lstStyle/>
          <a:p>
            <a:r>
              <a:rPr lang="en-US"/>
              <a:t>Core Vocabulary (3 of 5)</a:t>
            </a:r>
          </a:p>
        </p:txBody>
      </p:sp>
      <p:sp>
        <p:nvSpPr>
          <p:cNvPr id="14" name="Text Placeholder 13">
            <a:extLst>
              <a:ext uri="{FF2B5EF4-FFF2-40B4-BE49-F238E27FC236}">
                <a16:creationId xmlns:a16="http://schemas.microsoft.com/office/drawing/2014/main" id="{4A8FBA0E-BD1D-5FC9-A8A9-79AF6A3EE567}"/>
              </a:ext>
            </a:extLst>
          </p:cNvPr>
          <p:cNvSpPr>
            <a:spLocks noGrp="1"/>
          </p:cNvSpPr>
          <p:nvPr>
            <p:ph type="body" sz="quarter" idx="1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a:latin typeface="Open Sans"/>
                <a:ea typeface="Open Sans"/>
                <a:cs typeface="Open Sans"/>
                <a:sym typeface="Open Sans"/>
              </a:rPr>
              <a:t>exoskeletons</a:t>
            </a:r>
            <a:r>
              <a:rPr kumimoji="0" lang="en-US" sz="2800" b="1" i="0" u="none" strike="noStrike" kern="0" cap="none" spc="0" normalizeH="0" baseline="0" noProof="0">
                <a:ln>
                  <a:noFill/>
                </a:ln>
                <a:solidFill>
                  <a:srgbClr val="002060"/>
                </a:solidFill>
                <a:effectLst/>
                <a:uLnTx/>
                <a:uFillTx/>
                <a:latin typeface="Open Sans"/>
                <a:ea typeface="Open Sans"/>
                <a:cs typeface="Open Sans"/>
                <a:sym typeface="Open Sans"/>
              </a:rPr>
              <a:t>, n.</a:t>
            </a: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latin typeface="Open Sans"/>
                <a:ea typeface="Open Sans"/>
                <a:cs typeface="Open Sans"/>
                <a:sym typeface="Open Sans"/>
              </a:rPr>
              <a:t>t</a:t>
            </a: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he hard body covering of insects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endParaRP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Example: </a:t>
            </a:r>
            <a:r>
              <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rPr>
              <a:t>The thick </a:t>
            </a:r>
            <a:r>
              <a:rPr kumimoji="0" lang="en-US" sz="2800" b="0" i="1" u="none" strike="noStrike" kern="0" cap="none" spc="0" normalizeH="0" baseline="0" noProof="0">
                <a:ln>
                  <a:noFill/>
                </a:ln>
                <a:solidFill>
                  <a:srgbClr val="002060"/>
                </a:solidFill>
                <a:effectLst/>
                <a:uLnTx/>
                <a:uFillTx/>
                <a:latin typeface="Open Sans"/>
                <a:ea typeface="Open Sans"/>
                <a:cs typeface="Open Sans"/>
                <a:sym typeface="Open Sans"/>
              </a:rPr>
              <a:t>exoskeletons </a:t>
            </a:r>
            <a:r>
              <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rPr>
              <a:t>on beetles protect them from being squashed by </a:t>
            </a: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rPr>
              <a:t>larger animals.</a:t>
            </a:r>
            <a:endPar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endParaRP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Variation(s): exoskeleton</a:t>
            </a:r>
          </a:p>
        </p:txBody>
      </p:sp>
      <p:sp>
        <p:nvSpPr>
          <p:cNvPr id="17" name="Text Placeholder 16">
            <a:extLst>
              <a:ext uri="{FF2B5EF4-FFF2-40B4-BE49-F238E27FC236}">
                <a16:creationId xmlns:a16="http://schemas.microsoft.com/office/drawing/2014/main" id="{513C02BC-7350-CA8B-2CD0-E7E587150F8A}"/>
              </a:ext>
            </a:extLst>
          </p:cNvPr>
          <p:cNvSpPr>
            <a:spLocks noGrp="1"/>
          </p:cNvSpPr>
          <p:nvPr>
            <p:ph type="body" sz="quarter" idx="11"/>
          </p:nvPr>
        </p:nvSpPr>
        <p:spPr/>
        <p:txBody>
          <a:bodyPr/>
          <a:lstStyle/>
          <a:p>
            <a:r>
              <a:rPr lang="en-US" b="1"/>
              <a:t>Detail from Insect’s exoskeleton and suit of armor</a:t>
            </a:r>
          </a:p>
        </p:txBody>
      </p:sp>
      <p:pic>
        <p:nvPicPr>
          <p:cNvPr id="11" name="Picture Placeholder 10" descr=" suit of medieval armor.">
            <a:extLst>
              <a:ext uri="{FF2B5EF4-FFF2-40B4-BE49-F238E27FC236}">
                <a16:creationId xmlns:a16="http://schemas.microsoft.com/office/drawing/2014/main" id="{32BF672C-76CB-701C-803A-2569F9ED877E}"/>
              </a:ext>
            </a:extLst>
          </p:cNvPr>
          <p:cNvPicPr>
            <a:picLocks noGrp="1" noChangeAspect="1"/>
          </p:cNvPicPr>
          <p:nvPr>
            <p:ph type="pic" sz="quarter" idx="10"/>
          </p:nvPr>
        </p:nvPicPr>
        <p:blipFill rotWithShape="1">
          <a:blip r:embed="rId3"/>
          <a:srcRect l="-47053" r="-47053"/>
          <a:stretch/>
        </p:blipFill>
        <p:spPr>
          <a:xfrm>
            <a:off x="-107343" y="1885465"/>
            <a:ext cx="6085417" cy="4114800"/>
          </a:xfrm>
        </p:spPr>
      </p:pic>
      <p:sp>
        <p:nvSpPr>
          <p:cNvPr id="18" name="Text Placeholder 17">
            <a:extLst>
              <a:ext uri="{FF2B5EF4-FFF2-40B4-BE49-F238E27FC236}">
                <a16:creationId xmlns:a16="http://schemas.microsoft.com/office/drawing/2014/main" id="{63A3C85F-6BC7-54C8-5461-793B2FEDD4AA}"/>
              </a:ext>
            </a:extLst>
          </p:cNvPr>
          <p:cNvSpPr>
            <a:spLocks noGrp="1"/>
          </p:cNvSpPr>
          <p:nvPr>
            <p:ph type="body" sz="quarter" idx="12"/>
          </p:nvPr>
        </p:nvSpPr>
        <p:spPr/>
        <p:txBody>
          <a:bodyPr/>
          <a:lstStyle/>
          <a:p>
            <a:r>
              <a:rPr lang="en-US" b="1"/>
              <a:t>Image 2A-18</a:t>
            </a:r>
          </a:p>
        </p:txBody>
      </p:sp>
    </p:spTree>
    <p:extLst>
      <p:ext uri="{BB962C8B-B14F-4D97-AF65-F5344CB8AC3E}">
        <p14:creationId xmlns:p14="http://schemas.microsoft.com/office/powerpoint/2010/main" val="606253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A02F1004-6408-1832-8440-3B1C64AF9F8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9524006-6303-9E5E-DB39-F5DEE316DE91}"/>
              </a:ext>
            </a:extLst>
          </p:cNvPr>
          <p:cNvSpPr>
            <a:spLocks noGrp="1"/>
          </p:cNvSpPr>
          <p:nvPr>
            <p:ph type="title"/>
          </p:nvPr>
        </p:nvSpPr>
        <p:spPr>
          <a:prstGeom prst="rect">
            <a:avLst/>
          </a:prstGeom>
        </p:spPr>
        <p:txBody>
          <a:bodyPr/>
          <a:lstStyle/>
          <a:p>
            <a:r>
              <a:rPr lang="en-US"/>
              <a:t>Core Vocabulary (4 of 5)</a:t>
            </a:r>
          </a:p>
        </p:txBody>
      </p:sp>
      <p:sp>
        <p:nvSpPr>
          <p:cNvPr id="14" name="Text Placeholder 13">
            <a:extLst>
              <a:ext uri="{FF2B5EF4-FFF2-40B4-BE49-F238E27FC236}">
                <a16:creationId xmlns:a16="http://schemas.microsoft.com/office/drawing/2014/main" id="{D5B599A1-FBCC-B04A-2874-85981E318058}"/>
              </a:ext>
            </a:extLst>
          </p:cNvPr>
          <p:cNvSpPr>
            <a:spLocks noGrp="1"/>
          </p:cNvSpPr>
          <p:nvPr>
            <p:ph type="body" sz="quarter" idx="1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a:latin typeface="Open Sans"/>
                <a:ea typeface="Open Sans"/>
                <a:cs typeface="Open Sans"/>
                <a:sym typeface="Open Sans"/>
              </a:rPr>
              <a:t>microscopic</a:t>
            </a:r>
            <a:r>
              <a:rPr kumimoji="0" lang="en-US" sz="2800" b="1" i="0" u="none" strike="noStrike" kern="0" cap="none" spc="0" normalizeH="0" baseline="0" noProof="0">
                <a:ln>
                  <a:noFill/>
                </a:ln>
                <a:solidFill>
                  <a:srgbClr val="002060"/>
                </a:solidFill>
                <a:effectLst/>
                <a:uLnTx/>
                <a:uFillTx/>
                <a:latin typeface="Open Sans"/>
                <a:ea typeface="Open Sans"/>
                <a:cs typeface="Open Sans"/>
                <a:sym typeface="Open Sans"/>
              </a:rPr>
              <a:t>, adj.</a:t>
            </a: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latin typeface="Open Sans"/>
                <a:ea typeface="Open Sans"/>
                <a:cs typeface="Open Sans"/>
                <a:sym typeface="Open Sans"/>
              </a:rPr>
              <a:t>v</a:t>
            </a:r>
            <a:r>
              <a:rPr kumimoji="0" lang="en-US" sz="2800" b="0" i="0" u="none" strike="noStrike" kern="0" cap="none" spc="0" normalizeH="0" baseline="0" noProof="0" err="1">
                <a:ln>
                  <a:noFill/>
                </a:ln>
                <a:solidFill>
                  <a:srgbClr val="002060"/>
                </a:solidFill>
                <a:effectLst/>
                <a:uLnTx/>
                <a:uFillTx/>
                <a:latin typeface="Open Sans"/>
                <a:ea typeface="Open Sans"/>
                <a:cs typeface="Open Sans"/>
                <a:sym typeface="Open Sans"/>
              </a:rPr>
              <a:t>ery</a:t>
            </a: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 small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endParaRP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Example: </a:t>
            </a:r>
            <a:r>
              <a:rPr kumimoji="0" lang="en-US" sz="2800" b="0" i="1" u="none" strike="noStrike" kern="0" cap="none" spc="0" normalizeH="0" baseline="0" noProof="0">
                <a:ln>
                  <a:noFill/>
                </a:ln>
                <a:solidFill>
                  <a:srgbClr val="002060"/>
                </a:solidFill>
                <a:effectLst/>
                <a:uLnTx/>
                <a:uFillTx/>
                <a:latin typeface="Open Sans"/>
                <a:ea typeface="Open Sans"/>
                <a:cs typeface="Open Sans"/>
                <a:sym typeface="Open Sans"/>
              </a:rPr>
              <a:t>Microscopic </a:t>
            </a:r>
            <a:r>
              <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rPr>
              <a:t>bugs live in the pond behind my house, and I use a magnifying glass to watch them.</a:t>
            </a: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Variation(s): none</a:t>
            </a: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Cognate: </a:t>
            </a:r>
            <a:r>
              <a:rPr kumimoji="0" lang="en-US" sz="2800" b="0" i="1" u="none" strike="noStrike" kern="0" cap="none" spc="0" normalizeH="0" baseline="0" noProof="0" err="1">
                <a:ln>
                  <a:noFill/>
                </a:ln>
                <a:solidFill>
                  <a:srgbClr val="002060"/>
                </a:solidFill>
                <a:effectLst/>
                <a:uLnTx/>
                <a:uFillTx/>
                <a:latin typeface="Open Sans"/>
                <a:ea typeface="Open Sans"/>
                <a:cs typeface="Open Sans"/>
                <a:sym typeface="Open Sans"/>
              </a:rPr>
              <a:t>microscópico</a:t>
            </a:r>
            <a:r>
              <a:rPr lang="en-US" sz="2800" i="1">
                <a:latin typeface="Open Sans"/>
                <a:ea typeface="Open Sans"/>
                <a:cs typeface="Open Sans"/>
                <a:sym typeface="Open Sans"/>
              </a:rPr>
              <a:t>/a</a:t>
            </a:r>
            <a:endParaRPr kumimoji="0" lang="en-US" sz="2800" b="0" i="1" u="none" strike="noStrike" kern="0" cap="none" spc="0" normalizeH="0" baseline="0" noProof="0">
              <a:ln>
                <a:noFill/>
              </a:ln>
              <a:solidFill>
                <a:srgbClr val="002060"/>
              </a:solidFill>
              <a:effectLst/>
              <a:uLnTx/>
              <a:uFillTx/>
              <a:latin typeface="Open Sans"/>
              <a:ea typeface="Open Sans"/>
              <a:cs typeface="Open Sans"/>
              <a:sym typeface="Open Sans"/>
            </a:endParaRPr>
          </a:p>
        </p:txBody>
      </p:sp>
      <p:sp>
        <p:nvSpPr>
          <p:cNvPr id="17" name="Text Placeholder 16">
            <a:extLst>
              <a:ext uri="{FF2B5EF4-FFF2-40B4-BE49-F238E27FC236}">
                <a16:creationId xmlns:a16="http://schemas.microsoft.com/office/drawing/2014/main" id="{A863AB19-0E87-A522-C1FA-F79A422ABA34}"/>
              </a:ext>
            </a:extLst>
          </p:cNvPr>
          <p:cNvSpPr>
            <a:spLocks noGrp="1"/>
          </p:cNvSpPr>
          <p:nvPr>
            <p:ph type="body" sz="quarter" idx="11"/>
          </p:nvPr>
        </p:nvSpPr>
        <p:spPr/>
        <p:txBody>
          <a:bodyPr/>
          <a:lstStyle/>
          <a:p>
            <a:r>
              <a:rPr lang="en-US" b="1"/>
              <a:t>Detail from Butterfly, grasshopper, lice, and fleas (clockwise)</a:t>
            </a:r>
          </a:p>
        </p:txBody>
      </p:sp>
      <p:pic>
        <p:nvPicPr>
          <p:cNvPr id="7" name="Picture Placeholder 6" descr=" lice">
            <a:extLst>
              <a:ext uri="{FF2B5EF4-FFF2-40B4-BE49-F238E27FC236}">
                <a16:creationId xmlns:a16="http://schemas.microsoft.com/office/drawing/2014/main" id="{545DDB4F-BE2F-B44D-85BC-358EFACFB8D5}"/>
              </a:ext>
            </a:extLst>
          </p:cNvPr>
          <p:cNvPicPr>
            <a:picLocks noGrp="1" noChangeAspect="1"/>
          </p:cNvPicPr>
          <p:nvPr>
            <p:ph type="pic" sz="quarter" idx="10"/>
          </p:nvPr>
        </p:nvPicPr>
        <p:blipFill rotWithShape="1">
          <a:blip r:embed="rId3"/>
          <a:srcRect l="-5202" r="-5202"/>
          <a:stretch/>
        </p:blipFill>
        <p:spPr/>
      </p:pic>
      <p:sp>
        <p:nvSpPr>
          <p:cNvPr id="18" name="Text Placeholder 17">
            <a:extLst>
              <a:ext uri="{FF2B5EF4-FFF2-40B4-BE49-F238E27FC236}">
                <a16:creationId xmlns:a16="http://schemas.microsoft.com/office/drawing/2014/main" id="{03BBA01B-2CA4-DC8C-443F-FBC33179EFE2}"/>
              </a:ext>
            </a:extLst>
          </p:cNvPr>
          <p:cNvSpPr>
            <a:spLocks noGrp="1"/>
          </p:cNvSpPr>
          <p:nvPr>
            <p:ph type="body" sz="quarter" idx="12"/>
          </p:nvPr>
        </p:nvSpPr>
        <p:spPr/>
        <p:txBody>
          <a:bodyPr/>
          <a:lstStyle/>
          <a:p>
            <a:r>
              <a:rPr lang="en-US" b="1"/>
              <a:t>Image 2A-3</a:t>
            </a:r>
          </a:p>
        </p:txBody>
      </p:sp>
    </p:spTree>
    <p:extLst>
      <p:ext uri="{BB962C8B-B14F-4D97-AF65-F5344CB8AC3E}">
        <p14:creationId xmlns:p14="http://schemas.microsoft.com/office/powerpoint/2010/main" val="2203450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445B5C0D-4933-FC3D-9A23-F8E9130676A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38B86FC-AB73-0A92-CF76-0FBADEE0548D}"/>
              </a:ext>
            </a:extLst>
          </p:cNvPr>
          <p:cNvSpPr>
            <a:spLocks noGrp="1"/>
          </p:cNvSpPr>
          <p:nvPr>
            <p:ph type="title"/>
          </p:nvPr>
        </p:nvSpPr>
        <p:spPr>
          <a:prstGeom prst="rect">
            <a:avLst/>
          </a:prstGeom>
        </p:spPr>
        <p:txBody>
          <a:bodyPr/>
          <a:lstStyle/>
          <a:p>
            <a:r>
              <a:rPr lang="en-US"/>
              <a:t>Core Vocabulary (5 of 5)</a:t>
            </a:r>
          </a:p>
        </p:txBody>
      </p:sp>
      <p:sp>
        <p:nvSpPr>
          <p:cNvPr id="14" name="Text Placeholder 13">
            <a:extLst>
              <a:ext uri="{FF2B5EF4-FFF2-40B4-BE49-F238E27FC236}">
                <a16:creationId xmlns:a16="http://schemas.microsoft.com/office/drawing/2014/main" id="{9FF9CCD8-4933-1DD3-DB0B-B1B8E903A21F}"/>
              </a:ext>
            </a:extLst>
          </p:cNvPr>
          <p:cNvSpPr>
            <a:spLocks noGrp="1"/>
          </p:cNvSpPr>
          <p:nvPr>
            <p:ph type="body" sz="quarter" idx="1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a:latin typeface="Open Sans"/>
                <a:ea typeface="Open Sans"/>
                <a:cs typeface="Open Sans"/>
                <a:sym typeface="Open Sans"/>
              </a:rPr>
              <a:t>thorax</a:t>
            </a:r>
            <a:r>
              <a:rPr kumimoji="0" lang="en-US" sz="2800" b="1" i="0" u="none" strike="noStrike" kern="0" cap="none" spc="0" normalizeH="0" baseline="0" noProof="0">
                <a:ln>
                  <a:noFill/>
                </a:ln>
                <a:solidFill>
                  <a:srgbClr val="002060"/>
                </a:solidFill>
                <a:effectLst/>
                <a:uLnTx/>
                <a:uFillTx/>
                <a:latin typeface="Open Sans"/>
                <a:ea typeface="Open Sans"/>
                <a:cs typeface="Open Sans"/>
                <a:sym typeface="Open Sans"/>
              </a:rPr>
              <a:t>, n.</a:t>
            </a: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latin typeface="Open Sans"/>
                <a:ea typeface="Open Sans"/>
                <a:cs typeface="Open Sans"/>
                <a:sym typeface="Open Sans"/>
              </a:rPr>
              <a:t>t</a:t>
            </a: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he middle part of an insect’s body between the head and the abdomen that contains the heart and the leg attachments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endParaRP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Example: </a:t>
            </a:r>
            <a:r>
              <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rPr>
              <a:t>Demarco’s favorite dragonflies have a bright, </a:t>
            </a: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u="none" strike="noStrike" kern="0" cap="none" spc="0" normalizeH="0" baseline="0" noProof="0">
                <a:ln>
                  <a:noFill/>
                </a:ln>
                <a:solidFill>
                  <a:srgbClr val="002060"/>
                </a:solidFill>
                <a:effectLst/>
                <a:uLnTx/>
                <a:uFillTx/>
                <a:latin typeface="Open Sans"/>
                <a:ea typeface="Open Sans"/>
                <a:cs typeface="Open Sans"/>
                <a:sym typeface="Open Sans"/>
              </a:rPr>
              <a:t>green </a:t>
            </a:r>
            <a:r>
              <a:rPr kumimoji="0" lang="en-US" sz="2800" b="0" i="1" u="none" strike="noStrike" kern="0" cap="none" spc="0" normalizeH="0" baseline="0" noProof="0">
                <a:ln>
                  <a:noFill/>
                </a:ln>
                <a:solidFill>
                  <a:srgbClr val="002060"/>
                </a:solidFill>
                <a:effectLst/>
                <a:uLnTx/>
                <a:uFillTx/>
                <a:latin typeface="Open Sans"/>
                <a:ea typeface="Open Sans"/>
                <a:cs typeface="Open Sans"/>
                <a:sym typeface="Open Sans"/>
              </a:rPr>
              <a:t>thorax.</a:t>
            </a:r>
            <a:endPar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endParaRP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Variation(s): </a:t>
            </a:r>
            <a:r>
              <a:rPr lang="en-US" sz="2800">
                <a:latin typeface="Open Sans"/>
                <a:ea typeface="Open Sans"/>
                <a:cs typeface="Open Sans"/>
                <a:sym typeface="Open Sans"/>
              </a:rPr>
              <a:t>thoraxes, thoraces</a:t>
            </a:r>
            <a:endPar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endParaRPr>
          </a:p>
          <a:p>
            <a:pPr marR="0" lvl="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2060"/>
                </a:solidFill>
                <a:effectLst/>
                <a:uLnTx/>
                <a:uFillTx/>
                <a:latin typeface="Open Sans"/>
                <a:ea typeface="Open Sans"/>
                <a:cs typeface="Open Sans"/>
                <a:sym typeface="Open Sans"/>
              </a:rPr>
              <a:t>Cognate: </a:t>
            </a:r>
            <a:r>
              <a:rPr kumimoji="0" lang="en-US" sz="2800" b="0" i="1" u="none" strike="noStrike" kern="0" cap="none" spc="0" normalizeH="0" baseline="0" noProof="0" err="1">
                <a:ln>
                  <a:noFill/>
                </a:ln>
                <a:solidFill>
                  <a:srgbClr val="002060"/>
                </a:solidFill>
                <a:effectLst/>
                <a:uLnTx/>
                <a:uFillTx/>
                <a:latin typeface="Open Sans"/>
                <a:ea typeface="Open Sans"/>
                <a:cs typeface="Open Sans"/>
                <a:sym typeface="Open Sans"/>
              </a:rPr>
              <a:t>tórax</a:t>
            </a:r>
            <a:endParaRPr kumimoji="0" lang="en-US" sz="2800" b="0" i="1" u="none" strike="noStrike" kern="0" cap="none" spc="0" normalizeH="0" baseline="0" noProof="0">
              <a:ln>
                <a:noFill/>
              </a:ln>
              <a:solidFill>
                <a:srgbClr val="002060"/>
              </a:solidFill>
              <a:effectLst/>
              <a:uLnTx/>
              <a:uFillTx/>
              <a:latin typeface="Open Sans"/>
              <a:ea typeface="Open Sans"/>
              <a:cs typeface="Open Sans"/>
              <a:sym typeface="Open Sans"/>
            </a:endParaRPr>
          </a:p>
        </p:txBody>
      </p:sp>
      <p:sp>
        <p:nvSpPr>
          <p:cNvPr id="17" name="Text Placeholder 16">
            <a:extLst>
              <a:ext uri="{FF2B5EF4-FFF2-40B4-BE49-F238E27FC236}">
                <a16:creationId xmlns:a16="http://schemas.microsoft.com/office/drawing/2014/main" id="{A1E98AAE-6D11-58B5-E11F-078DDFB6E9CE}"/>
              </a:ext>
            </a:extLst>
          </p:cNvPr>
          <p:cNvSpPr>
            <a:spLocks noGrp="1"/>
          </p:cNvSpPr>
          <p:nvPr>
            <p:ph type="body" sz="quarter" idx="11"/>
          </p:nvPr>
        </p:nvSpPr>
        <p:spPr/>
        <p:txBody>
          <a:bodyPr/>
          <a:lstStyle/>
          <a:p>
            <a:r>
              <a:rPr lang="en-US" b="1"/>
              <a:t>Ant with three sections labeled</a:t>
            </a:r>
          </a:p>
        </p:txBody>
      </p:sp>
      <p:pic>
        <p:nvPicPr>
          <p:cNvPr id="2" name="Picture Placeholder 5" descr="Ant with three sections labeled: Head, thorax, and abdomen.">
            <a:extLst>
              <a:ext uri="{FF2B5EF4-FFF2-40B4-BE49-F238E27FC236}">
                <a16:creationId xmlns:a16="http://schemas.microsoft.com/office/drawing/2014/main" id="{8A84789A-1363-6B80-713F-E4AAE34493D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8575" r="-8575"/>
          <a:stretch/>
        </p:blipFill>
        <p:spPr>
          <a:prstGeom prst="rect">
            <a:avLst/>
          </a:prstGeom>
        </p:spPr>
      </p:pic>
      <p:sp>
        <p:nvSpPr>
          <p:cNvPr id="18" name="Text Placeholder 17">
            <a:extLst>
              <a:ext uri="{FF2B5EF4-FFF2-40B4-BE49-F238E27FC236}">
                <a16:creationId xmlns:a16="http://schemas.microsoft.com/office/drawing/2014/main" id="{94B526C5-A65E-E0AC-A8BC-63A75B544DAD}"/>
              </a:ext>
            </a:extLst>
          </p:cNvPr>
          <p:cNvSpPr>
            <a:spLocks noGrp="1"/>
          </p:cNvSpPr>
          <p:nvPr>
            <p:ph type="body" sz="quarter" idx="12"/>
          </p:nvPr>
        </p:nvSpPr>
        <p:spPr/>
        <p:txBody>
          <a:bodyPr/>
          <a:lstStyle/>
          <a:p>
            <a:r>
              <a:rPr lang="en-US" b="1"/>
              <a:t>Image 2A-4</a:t>
            </a:r>
          </a:p>
        </p:txBody>
      </p:sp>
    </p:spTree>
    <p:extLst>
      <p:ext uri="{BB962C8B-B14F-4D97-AF65-F5344CB8AC3E}">
        <p14:creationId xmlns:p14="http://schemas.microsoft.com/office/powerpoint/2010/main" val="3642345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EEEF-BD70-407B-157F-FDFCB719E846}"/>
              </a:ext>
            </a:extLst>
          </p:cNvPr>
          <p:cNvSpPr>
            <a:spLocks noGrp="1"/>
          </p:cNvSpPr>
          <p:nvPr>
            <p:ph type="title"/>
          </p:nvPr>
        </p:nvSpPr>
        <p:spPr/>
        <p:txBody>
          <a:bodyPr/>
          <a:lstStyle/>
          <a:p>
            <a:r>
              <a:rPr lang="en-US"/>
              <a:t>Primary Focus of Lesson</a:t>
            </a:r>
          </a:p>
        </p:txBody>
      </p:sp>
      <p:sp>
        <p:nvSpPr>
          <p:cNvPr id="3" name="Text Placeholder 2">
            <a:extLst>
              <a:ext uri="{FF2B5EF4-FFF2-40B4-BE49-F238E27FC236}">
                <a16:creationId xmlns:a16="http://schemas.microsoft.com/office/drawing/2014/main" id="{9FCF0B61-ED6A-DEA1-59CC-BAA6D9060691}"/>
              </a:ext>
            </a:extLst>
          </p:cNvPr>
          <p:cNvSpPr>
            <a:spLocks noGrp="1"/>
          </p:cNvSpPr>
          <p:nvPr>
            <p:ph type="body" sz="quarter" idx="10"/>
          </p:nvPr>
        </p:nvSpPr>
        <p:spPr/>
        <p:txBody>
          <a:bodyPr/>
          <a:lstStyle/>
          <a:p>
            <a:pPr indent="0">
              <a:spcBef>
                <a:spcPts val="1200"/>
              </a:spcBef>
              <a:spcAft>
                <a:spcPts val="1200"/>
              </a:spcAft>
              <a:buClr>
                <a:srgbClr val="000000"/>
              </a:buClr>
              <a:buSzPts val="2000"/>
              <a:defRPr/>
            </a:pPr>
            <a:r>
              <a:rPr kumimoji="0" lang="en-US" sz="2800" b="1" i="0" u="none" strike="noStrike" kern="0" cap="none" spc="0" normalizeH="0" baseline="0" noProof="0">
                <a:ln>
                  <a:noFill/>
                </a:ln>
                <a:solidFill>
                  <a:srgbClr val="222D64"/>
                </a:solidFill>
                <a:effectLst/>
                <a:uLnTx/>
                <a:uFillTx/>
                <a:latin typeface="Open Sans"/>
                <a:ea typeface="Open Sans"/>
                <a:cs typeface="Open Sans"/>
                <a:sym typeface="Open Sans"/>
              </a:rPr>
              <a:t>Speaking and Listening: </a:t>
            </a:r>
            <a:r>
              <a:rPr kumimoji="0" lang="en-US" sz="2800" b="0" i="0" u="none" strike="noStrike" kern="0" cap="none" spc="0" normalizeH="0" baseline="0" noProof="0">
                <a:ln>
                  <a:noFill/>
                </a:ln>
                <a:solidFill>
                  <a:srgbClr val="222D64"/>
                </a:solidFill>
                <a:effectLst/>
                <a:uLnTx/>
                <a:uFillTx/>
                <a:latin typeface="Open Sans"/>
                <a:ea typeface="Open Sans"/>
                <a:cs typeface="Open Sans"/>
                <a:sym typeface="Open Sans"/>
              </a:rPr>
              <a:t>Students will review how insects interact with their habitats.</a:t>
            </a:r>
          </a:p>
          <a:p>
            <a:pPr marL="0" marR="0" lvl="0" indent="0" algn="l" defTabSz="914400" rtl="0" eaLnBrk="1" fontAlgn="auto" latinLnBrk="0" hangingPunct="1">
              <a:lnSpc>
                <a:spcPct val="100000"/>
              </a:lnSpc>
              <a:spcBef>
                <a:spcPts val="1200"/>
              </a:spcBef>
              <a:spcAft>
                <a:spcPts val="1200"/>
              </a:spcAft>
              <a:buClr>
                <a:srgbClr val="000000"/>
              </a:buClr>
              <a:buSzPts val="2000"/>
              <a:buFont typeface="Arial"/>
              <a:buNone/>
              <a:tabLst/>
              <a:defRPr/>
            </a:pPr>
            <a:r>
              <a:rPr kumimoji="0" lang="en-US" sz="2800" b="1" i="0" u="none" strike="noStrike" kern="0" cap="none" spc="0" normalizeH="0" baseline="0" noProof="0">
                <a:ln>
                  <a:noFill/>
                </a:ln>
                <a:solidFill>
                  <a:srgbClr val="222D64"/>
                </a:solidFill>
                <a:effectLst/>
                <a:uLnTx/>
                <a:uFillTx/>
                <a:latin typeface="Open Sans"/>
                <a:ea typeface="Open Sans"/>
                <a:cs typeface="Open Sans"/>
                <a:sym typeface="Open Sans"/>
              </a:rPr>
              <a:t>Reading: </a:t>
            </a:r>
            <a:r>
              <a:rPr lang="en-US">
                <a:solidFill>
                  <a:srgbClr val="222D64"/>
                </a:solidFill>
                <a:latin typeface="Open Sans"/>
                <a:ea typeface="Open Sans"/>
                <a:cs typeface="Open Sans"/>
                <a:sym typeface="Open Sans"/>
              </a:rPr>
              <a:t>Students will identify the common characteristics  of insects</a:t>
            </a:r>
            <a:r>
              <a:rPr kumimoji="0" lang="en-US" sz="2800" b="0" i="0" u="none" strike="noStrike" kern="0" cap="none" spc="0" normalizeH="0" baseline="0" noProof="0">
                <a:ln>
                  <a:noFill/>
                </a:ln>
                <a:solidFill>
                  <a:srgbClr val="222D64"/>
                </a:solidFill>
                <a:effectLst/>
                <a:uLnTx/>
                <a:uFillTx/>
                <a:latin typeface="Open Sans"/>
                <a:ea typeface="Open Sans"/>
                <a:cs typeface="Open Sans"/>
                <a:sym typeface="Open Sans"/>
              </a:rPr>
              <a:t>.</a:t>
            </a:r>
          </a:p>
          <a:p>
            <a:pPr marL="0" marR="0" lvl="0" indent="0" algn="l" defTabSz="914400" rtl="0" eaLnBrk="1" fontAlgn="auto" latinLnBrk="0" hangingPunct="1">
              <a:lnSpc>
                <a:spcPct val="100000"/>
              </a:lnSpc>
              <a:spcBef>
                <a:spcPts val="1200"/>
              </a:spcBef>
              <a:spcAft>
                <a:spcPts val="1200"/>
              </a:spcAft>
              <a:buClr>
                <a:srgbClr val="000000"/>
              </a:buClr>
              <a:buSzPts val="2000"/>
              <a:buFont typeface="Arial"/>
              <a:buNone/>
              <a:tabLst/>
              <a:defRPr/>
            </a:pPr>
            <a:r>
              <a:rPr lang="en-US" b="1">
                <a:solidFill>
                  <a:srgbClr val="222D64"/>
                </a:solidFill>
                <a:latin typeface="Open Sans"/>
                <a:ea typeface="Open Sans"/>
                <a:cs typeface="Open Sans"/>
                <a:sym typeface="Open Sans"/>
              </a:rPr>
              <a:t>Language</a:t>
            </a:r>
            <a:r>
              <a:rPr kumimoji="0" lang="en-US" sz="2800" b="1" i="0" u="none" strike="noStrike" kern="0" cap="none" spc="0" normalizeH="0" baseline="0" noProof="0">
                <a:ln>
                  <a:noFill/>
                </a:ln>
                <a:solidFill>
                  <a:srgbClr val="222D64"/>
                </a:solidFill>
                <a:effectLst/>
                <a:uLnTx/>
                <a:uFillTx/>
                <a:latin typeface="Open Sans"/>
                <a:ea typeface="Open Sans"/>
                <a:cs typeface="Open Sans"/>
                <a:sym typeface="Open Sans"/>
              </a:rPr>
              <a:t>: </a:t>
            </a:r>
            <a:r>
              <a:rPr kumimoji="0" lang="en-US" sz="2800" b="0" i="0" u="none" strike="noStrike" kern="0" cap="none" spc="0" normalizeH="0" baseline="0" noProof="0">
                <a:ln>
                  <a:noFill/>
                </a:ln>
                <a:solidFill>
                  <a:srgbClr val="222D64"/>
                </a:solidFill>
                <a:effectLst/>
                <a:uLnTx/>
                <a:uFillTx/>
                <a:latin typeface="Open Sans"/>
                <a:ea typeface="Open Sans"/>
                <a:cs typeface="Open Sans"/>
                <a:sym typeface="Open Sans"/>
              </a:rPr>
              <a:t>Students will demonstrate an understanding of the Tier 3 word </a:t>
            </a:r>
            <a:r>
              <a:rPr kumimoji="0" lang="en-US" sz="2800" b="0" i="1" u="none" strike="noStrike" kern="0" cap="none" spc="0" normalizeH="0" baseline="0" noProof="0">
                <a:ln>
                  <a:noFill/>
                </a:ln>
                <a:solidFill>
                  <a:srgbClr val="222D64"/>
                </a:solidFill>
                <a:effectLst/>
                <a:uLnTx/>
                <a:uFillTx/>
                <a:latin typeface="Open Sans"/>
                <a:ea typeface="Open Sans"/>
                <a:cs typeface="Open Sans"/>
                <a:sym typeface="Open Sans"/>
              </a:rPr>
              <a:t>microscopic</a:t>
            </a:r>
            <a:r>
              <a:rPr kumimoji="0" lang="en-US" sz="2800" b="0" i="0" u="none" strike="noStrike" kern="0" cap="none" spc="0" normalizeH="0" baseline="0" noProof="0">
                <a:ln>
                  <a:noFill/>
                </a:ln>
                <a:solidFill>
                  <a:srgbClr val="222D64"/>
                </a:solidFill>
                <a:effectLst/>
                <a:uLnTx/>
                <a:uFillTx/>
                <a:latin typeface="Open Sans"/>
                <a:ea typeface="Open Sans"/>
                <a:cs typeface="Open Sans"/>
                <a:sym typeface="Open Sans"/>
              </a:rPr>
              <a:t>.</a:t>
            </a:r>
          </a:p>
          <a:p>
            <a:pPr marL="0" marR="0" lvl="0" indent="0" algn="l" defTabSz="914400" rtl="0" eaLnBrk="1" fontAlgn="auto" latinLnBrk="0" hangingPunct="1">
              <a:lnSpc>
                <a:spcPct val="100000"/>
              </a:lnSpc>
              <a:spcBef>
                <a:spcPts val="1200"/>
              </a:spcBef>
              <a:spcAft>
                <a:spcPts val="1200"/>
              </a:spcAft>
              <a:buClr>
                <a:srgbClr val="000000"/>
              </a:buClr>
              <a:buSzPts val="2000"/>
              <a:buFont typeface="Arial"/>
              <a:buNone/>
              <a:tabLst/>
              <a:defRPr/>
            </a:pPr>
            <a:r>
              <a:rPr kumimoji="0" lang="en-US" sz="2800" b="1" i="0" u="none" strike="noStrike" kern="0" cap="none" spc="0" normalizeH="0" baseline="0" noProof="0">
                <a:ln>
                  <a:noFill/>
                </a:ln>
                <a:solidFill>
                  <a:srgbClr val="222D64"/>
                </a:solidFill>
                <a:effectLst/>
                <a:uLnTx/>
                <a:uFillTx/>
                <a:latin typeface="Open Sans"/>
                <a:ea typeface="Open Sans"/>
                <a:cs typeface="Open Sans"/>
                <a:sym typeface="Open Sans"/>
              </a:rPr>
              <a:t>Writing: </a:t>
            </a:r>
            <a:r>
              <a:rPr lang="en-US">
                <a:solidFill>
                  <a:srgbClr val="222D64"/>
                </a:solidFill>
                <a:latin typeface="Open Sans"/>
                <a:ea typeface="Open Sans"/>
                <a:cs typeface="Open Sans"/>
                <a:sym typeface="Open Sans"/>
              </a:rPr>
              <a:t>Students will write an explanation of why certain animals are or are not insects</a:t>
            </a:r>
            <a:r>
              <a:rPr kumimoji="0" lang="en-US" sz="2800" b="0" i="0" u="none" strike="noStrike" kern="0" cap="none" spc="0" normalizeH="0" baseline="0" noProof="0">
                <a:ln>
                  <a:noFill/>
                </a:ln>
                <a:solidFill>
                  <a:srgbClr val="222D64"/>
                </a:solidFill>
                <a:effectLst/>
                <a:uLnTx/>
                <a:uFillTx/>
                <a:latin typeface="Open Sans"/>
                <a:ea typeface="Open Sans"/>
                <a:cs typeface="Open Sans"/>
                <a:sym typeface="Open Sans"/>
              </a:rPr>
              <a:t>.</a:t>
            </a:r>
          </a:p>
          <a:p>
            <a:pPr marL="0" marR="0" lvl="0" indent="0" algn="l" defTabSz="914400" rtl="0" eaLnBrk="1" fontAlgn="auto" latinLnBrk="0" hangingPunct="1">
              <a:lnSpc>
                <a:spcPct val="100000"/>
              </a:lnSpc>
              <a:spcBef>
                <a:spcPts val="1200"/>
              </a:spcBef>
              <a:spcAft>
                <a:spcPts val="1200"/>
              </a:spcAft>
              <a:buClr>
                <a:srgbClr val="000000"/>
              </a:buClr>
              <a:buSzPts val="2000"/>
              <a:buFont typeface="Arial"/>
              <a:buNone/>
              <a:tabLst/>
              <a:defRPr/>
            </a:pPr>
            <a:endParaRPr kumimoji="0" lang="en-US" sz="2700" b="0" i="0" u="none" strike="noStrike" kern="0" cap="none" spc="0" normalizeH="0" baseline="0" noProof="0">
              <a:ln>
                <a:noFill/>
              </a:ln>
              <a:solidFill>
                <a:srgbClr val="222D64"/>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681183901"/>
      </p:ext>
    </p:extLst>
  </p:cSld>
  <p:clrMapOvr>
    <a:masterClrMapping/>
  </p:clrMapOvr>
</p:sld>
</file>

<file path=ppt/theme/theme1.xml><?xml version="1.0" encoding="utf-8"?>
<a:theme xmlns:a="http://schemas.openxmlformats.org/drawingml/2006/main" name="DC K-5 RLA Layouts">
  <a:themeElements>
    <a:clrScheme name="TEA K-5">
      <a:dk1>
        <a:srgbClr val="002060"/>
      </a:dk1>
      <a:lt1>
        <a:sysClr val="window" lastClr="FFFFFF"/>
      </a:lt1>
      <a:dk2>
        <a:srgbClr val="44546A"/>
      </a:dk2>
      <a:lt2>
        <a:srgbClr val="E7E6E6"/>
      </a:lt2>
      <a:accent1>
        <a:srgbClr val="35BDB4"/>
      </a:accent1>
      <a:accent2>
        <a:srgbClr val="F47D52"/>
      </a:accent2>
      <a:accent3>
        <a:srgbClr val="41B653"/>
      </a:accent3>
      <a:accent4>
        <a:srgbClr val="FCC616"/>
      </a:accent4>
      <a:accent5>
        <a:srgbClr val="B75BA3"/>
      </a:accent5>
      <a:accent6>
        <a:srgbClr val="F05174"/>
      </a:accent6>
      <a:hlink>
        <a:srgbClr val="0563C1"/>
      </a:hlink>
      <a:folHlink>
        <a:srgbClr val="954F72"/>
      </a:folHlink>
    </a:clrScheme>
    <a:fontScheme name="TEA">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ront/Back Cover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1a5bdb-7a55-434b-b890-cff4cfa9c8d4">
      <Terms xmlns="http://schemas.microsoft.com/office/infopath/2007/PartnerControls"/>
    </lcf76f155ced4ddcb4097134ff3c332f>
    <TaxCatchAll xmlns="209675b3-b496-48e8-a9e0-154c47bd3abf" xsi:nil="true"/>
    <_x0035_08Toolkit xmlns="681a5bdb-7a55-434b-b890-cff4cfa9c8d4">false</_x0035_08Toolkit>
    <Image xmlns="681a5bdb-7a55-434b-b890-cff4cfa9c8d4" xsi:nil="true"/>
    <_x0035_08_x0020_Accessibility xmlns="209675b3-b496-48e8-a9e0-154c47bd3a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9439955D28034D9DB1D51BAFB0BD84" ma:contentTypeVersion="23" ma:contentTypeDescription="Create a new document." ma:contentTypeScope="" ma:versionID="b9e9d1cf81d9184dbf54cb295888145b">
  <xsd:schema xmlns:xsd="http://www.w3.org/2001/XMLSchema" xmlns:xs="http://www.w3.org/2001/XMLSchema" xmlns:p="http://schemas.microsoft.com/office/2006/metadata/properties" xmlns:ns2="209675b3-b496-48e8-a9e0-154c47bd3abf" xmlns:ns3="681a5bdb-7a55-434b-b890-cff4cfa9c8d4" targetNamespace="http://schemas.microsoft.com/office/2006/metadata/properties" ma:root="true" ma:fieldsID="45318654e0ac05cab9e1544c94e31358" ns2:_="" ns3:_="">
    <xsd:import namespace="209675b3-b496-48e8-a9e0-154c47bd3abf"/>
    <xsd:import namespace="681a5bdb-7a55-434b-b890-cff4cfa9c8d4"/>
    <xsd:element name="properties">
      <xsd:complexType>
        <xsd:sequence>
          <xsd:element name="documentManagement">
            <xsd:complexType>
              <xsd:all>
                <xsd:element ref="ns2:_x0035_08_x0020_Accessibility"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_x0035_08Toolkit" minOccurs="0"/>
                <xsd:element ref="ns3:MediaServiceLocation" minOccurs="0"/>
                <xsd:element ref="ns3:lcf76f155ced4ddcb4097134ff3c332f" minOccurs="0"/>
                <xsd:element ref="ns2:TaxCatchAll" minOccurs="0"/>
                <xsd:element ref="ns3:MediaLengthInSeconds" minOccurs="0"/>
                <xsd:element ref="ns3:MediaServiceObjectDetectorVersions" minOccurs="0"/>
                <xsd:element ref="ns3:Imag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9675b3-b496-48e8-a9e0-154c47bd3abf" elementFormDefault="qualified">
    <xsd:import namespace="http://schemas.microsoft.com/office/2006/documentManagement/types"/>
    <xsd:import namespace="http://schemas.microsoft.com/office/infopath/2007/PartnerControls"/>
    <xsd:element name="_x0035_08_x0020_Accessibility" ma:index="2" nillable="true" ma:displayName="Quick Links" ma:internalName="_x0035_08_x0020_Accessibility">
      <xsd:complexType>
        <xsd:complexContent>
          <xsd:extension base="dms:MultiChoice">
            <xsd:sequence>
              <xsd:element name="Value" maxOccurs="unbounded" minOccurs="0" nillable="true">
                <xsd:simpleType>
                  <xsd:restriction base="dms:Choice">
                    <xsd:enumeration value="508 Accessibility Resources"/>
                    <xsd:enumeration value="Home Page"/>
                  </xsd:restriction>
                </xsd:simpleType>
              </xsd:element>
            </xsd:sequence>
          </xsd:extension>
        </xsd:complexContent>
      </xsd:complexType>
    </xsd:element>
    <xsd:element name="SharedWithUsers" ma:index="1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hidden="true" ma:internalName="SharedWithDetails" ma:readOnly="true">
      <xsd:simpleType>
        <xsd:restriction base="dms:Note"/>
      </xsd:simpleType>
    </xsd:element>
    <xsd:element name="TaxCatchAll" ma:index="24" nillable="true" ma:displayName="Taxonomy Catch All Column" ma:hidden="true" ma:list="{67baa97d-2bd8-4c7f-9fd7-e78aaaf68ca6}" ma:internalName="TaxCatchAll" ma:showField="CatchAllData" ma:web="209675b3-b496-48e8-a9e0-154c47bd3ab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81a5bdb-7a55-434b-b890-cff4cfa9c8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hidden="true" ma:internalName="MediaServiceKeyPoints" ma:readOnly="true">
      <xsd:simpleType>
        <xsd:restriction base="dms:Note"/>
      </xsd:simpleType>
    </xsd:element>
    <xsd:element name="MediaServiceAutoTags" ma:index="15" nillable="true" ma:displayName="Tags" ma:hidden="true"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_x0035_08Toolkit" ma:index="20" nillable="true" ma:displayName="508 Toolkit" ma:default="0" ma:format="Dropdown" ma:internalName="_x0035_08Toolkit">
      <xsd:simpleType>
        <xsd:restriction base="dms:Boolea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Image" ma:index="27" nillable="true" ma:displayName="Image" ma:format="Thumbnail" ma:internalName="Image">
      <xsd:simpleType>
        <xsd:restriction base="dms:Unknown"/>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8B9EE4-F00B-4318-B211-99CA55FD2171}">
  <ds:schemaRefs>
    <ds:schemaRef ds:uri="98c758e7-790b-4b11-aafb-bcba6ed3e344"/>
    <ds:schemaRef ds:uri="http://purl.org/dc/dcmitype/"/>
    <ds:schemaRef ds:uri="http://purl.org/dc/terms/"/>
    <ds:schemaRef ds:uri="http://schemas.microsoft.com/office/2006/documentManagement/types"/>
    <ds:schemaRef ds:uri="3dc31748-a59d-411a-a11d-36425d5dff7b"/>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95E8AE2E-E7CE-43E2-A739-AB3B6D3EAFDF}">
  <ds:schemaRefs>
    <ds:schemaRef ds:uri="http://schemas.microsoft.com/sharepoint/v3/contenttype/forms"/>
  </ds:schemaRefs>
</ds:datastoreItem>
</file>

<file path=customXml/itemProps3.xml><?xml version="1.0" encoding="utf-8"?>
<ds:datastoreItem xmlns:ds="http://schemas.openxmlformats.org/officeDocument/2006/customXml" ds:itemID="{FC7241A0-7A39-4E38-86DE-F616F921696B}"/>
</file>

<file path=docProps/app.xml><?xml version="1.0" encoding="utf-8"?>
<Properties xmlns="http://schemas.openxmlformats.org/officeDocument/2006/extended-properties" xmlns:vt="http://schemas.openxmlformats.org/officeDocument/2006/docPropsVTypes">
  <Template/>
  <TotalTime>5884</TotalTime>
  <Words>2042</Words>
  <Application>Microsoft Office PowerPoint</Application>
  <PresentationFormat>Widescreen</PresentationFormat>
  <Paragraphs>284</Paragraphs>
  <Slides>56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56</vt:i4>
      </vt:variant>
    </vt:vector>
  </HeadingPairs>
  <TitlesOfParts>
    <vt:vector size="62" baseType="lpstr">
      <vt:lpstr>Symbol</vt:lpstr>
      <vt:lpstr>Arial</vt:lpstr>
      <vt:lpstr>Calibri</vt:lpstr>
      <vt:lpstr>Open Sans</vt:lpstr>
      <vt:lpstr>DC K-5 RLA Layouts</vt:lpstr>
      <vt:lpstr>Front/Back Covers</vt:lpstr>
      <vt:lpstr>Insects: All Around</vt:lpstr>
      <vt:lpstr>Acknowledgement</vt:lpstr>
      <vt:lpstr>Grade 2 Unit 6 | Lesson 2 | What Makes an Insect an Insect?</vt:lpstr>
      <vt:lpstr>Core Vocabulary (1 of 5)</vt:lpstr>
      <vt:lpstr>Core Vocabulary (2 of 5)</vt:lpstr>
      <vt:lpstr>Core Vocabulary (3 of 5)</vt:lpstr>
      <vt:lpstr>Core Vocabulary (4 of 5)</vt:lpstr>
      <vt:lpstr>Core Vocabulary (5 of 5)</vt:lpstr>
      <vt:lpstr>Primary Focus of Lesson</vt:lpstr>
      <vt:lpstr>What Have We Already Learned? (1 of 2)</vt:lpstr>
      <vt:lpstr>Check for Understanding (1 of 11)</vt:lpstr>
      <vt:lpstr>Check for Understanding (2 of 11)</vt:lpstr>
      <vt:lpstr>Check for Understanding (3 of 11)</vt:lpstr>
      <vt:lpstr>Check for Understanding (4 of 11)</vt:lpstr>
      <vt:lpstr>Check for Understanding (5 of 11)</vt:lpstr>
      <vt:lpstr>Check for Understanding (6 of 11)</vt:lpstr>
      <vt:lpstr>Check for Understanding (7 of 11)</vt:lpstr>
      <vt:lpstr>Check for Understanding (8 of 11)</vt:lpstr>
      <vt:lpstr>Check for Understanding (9 of 11)</vt:lpstr>
      <vt:lpstr>What Have We Already Learned? (2 of 2) </vt:lpstr>
      <vt:lpstr>Purpose for Listening</vt:lpstr>
      <vt:lpstr>Read Aloud: “What Makes an Insect an Insect?” (1 of 19)</vt:lpstr>
      <vt:lpstr>Read Aloud: “What Makes an Insect an Insect?” (2 of 19)</vt:lpstr>
      <vt:lpstr>Read Aloud: “What Makes an Insect an Insect?” (3 of 19)</vt:lpstr>
      <vt:lpstr>Read Aloud: “What Makes an Insect an Insect?” (4 of 19)</vt:lpstr>
      <vt:lpstr>Read Aloud: “What Makes an Insect an Insect?” (5 of 19)</vt:lpstr>
      <vt:lpstr>Read Aloud: “What Makes an Insect an Insect?” (6 of 19)</vt:lpstr>
      <vt:lpstr>Read Aloud: “What Makes an Insect an Insect?” (7 of 19)</vt:lpstr>
      <vt:lpstr>Read Aloud: “What Makes an Insect an Insect?” (8 of 19)</vt:lpstr>
      <vt:lpstr>Read Aloud: “What Makes an Insect an Insect?” (9 of 19)</vt:lpstr>
      <vt:lpstr>Read Aloud: “What Makes an Insect an Insect?” (10 of 19)</vt:lpstr>
      <vt:lpstr>Read Aloud: “What Makes an Insect an Insect?” (11 of 19)</vt:lpstr>
      <vt:lpstr>Read Aloud: “What Makes an Insect an Insect?” (12 of 19)</vt:lpstr>
      <vt:lpstr>Read Aloud: “What Makes an Insect an Insect?” (13 of 19)</vt:lpstr>
      <vt:lpstr>Read Aloud: “What Makes an Insect an Insect?” (14 of 19)</vt:lpstr>
      <vt:lpstr>Read Aloud: “What Makes an Insect an Insect?” (15 of 19)</vt:lpstr>
      <vt:lpstr>Read Aloud: “What Makes an Insect an Insect?” (16 of 19)</vt:lpstr>
      <vt:lpstr>Read Aloud: “What Makes an Insect an Insect?” (17 of 19)</vt:lpstr>
      <vt:lpstr>Read Aloud: “What Makes an Insect an Insect?” (18 of 19)</vt:lpstr>
      <vt:lpstr>Read Aloud: “What Makes an Insect an Insect?” (19 of 19)</vt:lpstr>
      <vt:lpstr>Comprehension Questions (1 of 3)</vt:lpstr>
      <vt:lpstr>Check for Understanding (10 of 11)</vt:lpstr>
      <vt:lpstr>Comprehension Questions (2 of 3)</vt:lpstr>
      <vt:lpstr>Comprehension Questions (3 of 3)</vt:lpstr>
      <vt:lpstr>Word Work: Microscopic</vt:lpstr>
      <vt:lpstr>Am I an Insect? (1 of 4)</vt:lpstr>
      <vt:lpstr>Am I an Insect? (2 of 4)</vt:lpstr>
      <vt:lpstr>Am I an Insect? (3 of 4)</vt:lpstr>
      <vt:lpstr>Am I an Insect? (4 of 4)</vt:lpstr>
      <vt:lpstr>Insects Journal: Is It an Insect?</vt:lpstr>
      <vt:lpstr>Check for Understanding (11 of 11)</vt:lpstr>
      <vt:lpstr>Resource Bank</vt:lpstr>
      <vt:lpstr>All vocabulary</vt:lpstr>
      <vt:lpstr>Image Sources</vt:lpstr>
      <vt:lpstr>Copyright 2024 Texas Education Agency</vt:lpstr>
      <vt:lpstr>Back Cover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GRADE 2 UNIT 6 | Lesson 2: What Makes an Insect an Insect?</dc:title>
  <dc:creator>Conley, Katanna</dc:creator>
  <cp:lastModifiedBy>Hammock, Jenny</cp:lastModifiedBy>
  <cp:revision>122</cp:revision>
  <dcterms:modified xsi:type="dcterms:W3CDTF">2025-03-18T04:18:04Z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0x0101001E9439955D28034D9DB1D51BAFB0BD84</vt:lpwstr>
  </property>
  <property fmtid="{D5CDD505-2E9C-101B-9397-08002B2CF9AE}" pid="3" name="MediaServiceImageTags">
    <vt:lpwstr/>
  </property>
</Properties>
</file>