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28" r:id="rId4"/>
    <p:sldMasterId id="2147483680" r:id="rId5"/>
  </p:sldMasterIdLst>
  <p:notesMasterIdLst>
    <p:notesMasterId r:id="rId23"/>
  </p:notesMasterIdLst>
  <p:sldIdLst>
    <p:sldId id="296" r:id="rId6"/>
    <p:sldId id="299" r:id="rId7"/>
    <p:sldId id="304" r:id="rId8"/>
    <p:sldId id="306" r:id="rId9"/>
    <p:sldId id="307" r:id="rId10"/>
    <p:sldId id="308" r:id="rId11"/>
    <p:sldId id="347" r:id="rId12"/>
    <p:sldId id="321" r:id="rId13"/>
    <p:sldId id="322" r:id="rId14"/>
    <p:sldId id="323" r:id="rId15"/>
    <p:sldId id="342" r:id="rId16"/>
    <p:sldId id="341" r:id="rId17"/>
    <p:sldId id="328" r:id="rId18"/>
    <p:sldId id="340" r:id="rId19"/>
    <p:sldId id="331" r:id="rId20"/>
    <p:sldId id="332" r:id="rId21"/>
    <p:sldId id="333" r:id="rId22"/>
  </p:sldIdLst>
  <p:sldSz cx="12190413" cy="6858000"/>
  <p:notesSz cx="6858000" cy="9144000"/>
  <p:embeddedFontLst>
    <p:embeddedFont>
      <p:font typeface="Mokoko"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8DC81B-4C28-527E-885E-9B2AED89ECFE}" name="Melissa Elias" initials="ME" userId="S::Melissa.Elias@greatminds.org::e7d7a35f-474b-4e63-8079-946b19bb5503" providerId="AD"/>
  <p188:author id="{C99B7E20-C849-7B22-A7A7-103B5A04F691}" name="Seidman, Peter" initials="PS" userId="S::pseidman@pcgus.com::ff44f5d8-e3d0-428b-b9dd-4e94c9627a04" providerId="AD"/>
  <p188:author id="{065EFF33-37C5-A205-D5AA-889922E9D811}" name="Amanda Roose" initials="" userId="S::amanda.roose@greatminds.org::7db39d93-b694-49c7-b4bd-248f45df22ce" providerId="AD"/>
  <p188:author id="{988EB554-08BA-14AA-D6CF-C08243099DC1}" name="Gomez1, Lauren" initials="GL" userId="S::lauren.gomez1@tea.texas.gov::a90766d5-07f7-4ca5-8968-79b6619a6150" providerId="AD"/>
  <p188:author id="{002C6C79-BE9A-0D70-2E77-61ECDD33941B}" name="Hammock, Jenny" initials="JH" userId="S::jhammock@pcgus.com::15029899-d5e2-409a-961b-cfbdbd993f94" providerId="AD"/>
  <p188:author id="{C7BE2D7E-998E-A4E0-AD02-4BBA80009BAC}" name="Christina Ducoing" initials="CD" userId="S::Christina.Ducoing@greatminds.org::81b6c2ec-3d44-4fb5-ae4f-fe9b81a5cc7a" providerId="AD"/>
  <p188:author id="{94FF968A-DC53-8678-529B-6C704B5A2CA3}" name="Hanna, Whitney" initials="WH" userId="S::WHanna@pcgus.com::3c096e95-afb8-40fa-be4f-086ecf1c96e8" providerId="AD"/>
  <p188:author id="{11B319B1-D9A7-B492-301D-12240F429F30}" name="Hanna, Whitney" initials="HW" userId="S::whanna_pcgus.com#ext#@texasedu.onmicrosoft.com::7f18c26a-2264-4c3d-9f52-29dc121134d3" providerId="AD"/>
  <p188:author id="{B79159B2-0C77-EFD3-021B-B4143BBE19B1}" name="Christina Ducoing" initials="CD" userId="S::christina.ducoing@greatminds.org::81b6c2ec-3d44-4fb5-ae4f-fe9b81a5cc7a" providerId="AD"/>
  <p188:author id="{66455CB8-CF59-3D20-181D-433FF248BDED}" name="Smart, Martha" initials="SM" userId="S::martha.smart@tea.texas.gov::f37755a5-ea91-4589-9c56-edd64412883a" providerId="AD"/>
  <p188:author id="{D3473FEC-4EDE-E801-D969-22C5DB952E2C}" name="Bala, Kelly" initials="BK" userId="S::kelly.bala@tea.texas.gov::ca818e28-acbd-4039-adec-acd623c9d0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8E4"/>
    <a:srgbClr val="35BDB4"/>
    <a:srgbClr val="242E61"/>
    <a:srgbClr val="232D5F"/>
    <a:srgbClr val="91D3CF"/>
    <a:srgbClr val="42B653"/>
    <a:srgbClr val="C1E1BC"/>
    <a:srgbClr val="B1E3B9"/>
    <a:srgbClr val="41B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3A533-6CDC-4CA2-9161-5845C1022B62}" v="2" dt="2025-03-18T05:01:45.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font" Target="fonts/font3.fntdata" Id="rId26" /><Relationship Type="http://schemas.openxmlformats.org/officeDocument/2006/relationships/customXml" Target="../customXml/item3.xml" Id="rId3" /><Relationship Type="http://schemas.openxmlformats.org/officeDocument/2006/relationships/slide" Target="slides/slide16.xml" Id="rId21" /><Relationship Type="http://schemas.microsoft.com/office/2018/10/relationships/authors" Target="authors.xml" Id="rId34"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font" Target="fonts/font2.fntdata" Id="rId25" /><Relationship Type="http://schemas.microsoft.com/office/2015/10/relationships/revisionInfo" Target="revisionInfo.xml" Id="rId33"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viewProps" Target="viewProps.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font" Target="fonts/font1.fntdata" Id="rId24"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notesMaster" Target="notesMasters/notesMaster1.xml" Id="rId23" /><Relationship Type="http://schemas.openxmlformats.org/officeDocument/2006/relationships/presProps" Target="presProps.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tableStyles" Target="tableStyles.xml" Id="rId31"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font" Target="fonts/font4.fntdata" Id="rId27" /><Relationship Type="http://schemas.openxmlformats.org/officeDocument/2006/relationships/theme" Target="theme/theme1.xml" Id="rId30" /><Relationship Type="http://schemas.openxmlformats.org/officeDocument/2006/relationships/slide" Target="slides/slide3.xml" Id="rId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3/17/2025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5E49A5-4136-284D-997B-48E1D791AD67}" type="slidenum">
              <a:rPr lang="en-US" smtClean="0"/>
              <a:t>2</a:t>
            </a:fld>
            <a:endParaRPr lang="en-US"/>
          </a:p>
        </p:txBody>
      </p:sp>
    </p:spTree>
    <p:extLst>
      <p:ext uri="{BB962C8B-B14F-4D97-AF65-F5344CB8AC3E}">
        <p14:creationId xmlns:p14="http://schemas.microsoft.com/office/powerpoint/2010/main" val="21347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a:t>Note:</a:t>
            </a:r>
            <a:r>
              <a:rPr lang="en-US"/>
              <a:t> Total time of 6 minutes for Student Debrief includes 3 minutes allotted for the Exit Ticket.</a:t>
            </a:r>
          </a:p>
        </p:txBody>
      </p:sp>
      <p:sp>
        <p:nvSpPr>
          <p:cNvPr id="4" name="Slide Number Placeholder 3"/>
          <p:cNvSpPr>
            <a:spLocks noGrp="1"/>
          </p:cNvSpPr>
          <p:nvPr>
            <p:ph type="sldNum" sz="quarter" idx="5"/>
          </p:nvPr>
        </p:nvSpPr>
        <p:spPr/>
        <p:txBody>
          <a:bodyPr/>
          <a:lstStyle/>
          <a:p>
            <a:fld id="{BB5E49A5-4136-284D-997B-48E1D791AD67}" type="slidenum">
              <a:rPr lang="en-US" smtClean="0"/>
              <a:t>13</a:t>
            </a:fld>
            <a:endParaRPr lang="en-US"/>
          </a:p>
        </p:txBody>
      </p:sp>
    </p:spTree>
    <p:extLst>
      <p:ext uri="{BB962C8B-B14F-4D97-AF65-F5344CB8AC3E}">
        <p14:creationId xmlns:p14="http://schemas.microsoft.com/office/powerpoint/2010/main" val="901787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i="0" u="none"/>
              <a:t>Note: </a:t>
            </a:r>
            <a:r>
              <a:rPr lang="en-US" sz="1200" b="0" i="0" u="none"/>
              <a:t>Any combination of the questions may be used to lead the discussion.</a:t>
            </a:r>
          </a:p>
        </p:txBody>
      </p:sp>
      <p:sp>
        <p:nvSpPr>
          <p:cNvPr id="4" name="Slide Number Placeholder 3"/>
          <p:cNvSpPr>
            <a:spLocks noGrp="1"/>
          </p:cNvSpPr>
          <p:nvPr>
            <p:ph type="sldNum" sz="quarter" idx="5"/>
          </p:nvPr>
        </p:nvSpPr>
        <p:spPr/>
        <p:txBody>
          <a:bodyPr/>
          <a:lstStyle/>
          <a:p>
            <a:fld id="{BB5E49A5-4136-284D-997B-48E1D791AD67}" type="slidenum">
              <a:rPr lang="en-US" smtClean="0"/>
              <a:t>14</a:t>
            </a:fld>
            <a:endParaRPr lang="en-US"/>
          </a:p>
        </p:txBody>
      </p:sp>
    </p:spTree>
    <p:extLst>
      <p:ext uri="{BB962C8B-B14F-4D97-AF65-F5344CB8AC3E}">
        <p14:creationId xmlns:p14="http://schemas.microsoft.com/office/powerpoint/2010/main" val="316075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kern="1200">
                <a:solidFill>
                  <a:srgbClr val="000000"/>
                </a:solidFill>
                <a:effectLst/>
                <a:latin typeface="+mn-lt"/>
                <a:ea typeface="Times New Roman" panose="02020603050405020304" pitchFamily="18" charset="0"/>
                <a:cs typeface="Times New Roman" panose="02020603050405020304" pitchFamily="18" charset="0"/>
              </a:rPr>
              <a:t>TEKS </a:t>
            </a:r>
            <a:r>
              <a:rPr lang="en-US" sz="1200" b="1">
                <a:solidFill>
                  <a:srgbClr val="000000"/>
                </a:solidFill>
                <a:effectLst/>
                <a:latin typeface="+mn-lt"/>
                <a:ea typeface="Aptos" panose="020B0004020202020204" pitchFamily="34" charset="0"/>
                <a:cs typeface="Times New Roman" panose="02020603050405020304" pitchFamily="18" charset="0"/>
              </a:rPr>
              <a:t>1.2A: </a:t>
            </a:r>
            <a:r>
              <a:rPr lang="en-US" sz="1200">
                <a:solidFill>
                  <a:srgbClr val="000000"/>
                </a:solidFill>
                <a:effectLst/>
                <a:latin typeface="+mn-lt"/>
                <a:ea typeface="Aptos" panose="020B0004020202020204" pitchFamily="34" charset="0"/>
                <a:cs typeface="Times New Roman" panose="02020603050405020304" pitchFamily="18" charset="0"/>
              </a:rPr>
              <a:t>Recognize instantly the quantity of structured arrangements;</a:t>
            </a:r>
          </a:p>
          <a:p>
            <a:r>
              <a:rPr lang="en-US" sz="1200" b="1" kern="1200">
                <a:solidFill>
                  <a:srgbClr val="000000"/>
                </a:solidFill>
                <a:effectLst/>
                <a:latin typeface="+mn-lt"/>
                <a:ea typeface="Times New Roman" panose="02020603050405020304" pitchFamily="18" charset="0"/>
                <a:cs typeface="Times New Roman" panose="02020603050405020304" pitchFamily="18" charset="0"/>
              </a:rPr>
              <a:t>TEKS </a:t>
            </a:r>
            <a:r>
              <a:rPr lang="en-US" sz="1200" b="1">
                <a:solidFill>
                  <a:srgbClr val="000000"/>
                </a:solidFill>
                <a:effectLst/>
                <a:latin typeface="+mn-lt"/>
                <a:ea typeface="Aptos" panose="020B0004020202020204" pitchFamily="34" charset="0"/>
                <a:cs typeface="Times New Roman" panose="02020603050405020304" pitchFamily="18" charset="0"/>
              </a:rPr>
              <a:t>1.3B: </a:t>
            </a:r>
            <a:r>
              <a:rPr lang="en-US" sz="1200">
                <a:solidFill>
                  <a:srgbClr val="000000"/>
                </a:solidFill>
                <a:effectLst/>
                <a:latin typeface="+mn-lt"/>
                <a:ea typeface="Aptos" panose="020B0004020202020204" pitchFamily="34" charset="0"/>
                <a:cs typeface="Times New Roman" panose="02020603050405020304" pitchFamily="18" charset="0"/>
              </a:rPr>
              <a:t>Use objects and pictorial models to solve word problems involving joining, separating, and comparing sets within 20 and unknowns as any one of the terms in the problem such as 2 + 4 = [ ]; 3 + [ ] = 7; and 5 = [ ] – 3; </a:t>
            </a:r>
          </a:p>
          <a:p>
            <a:r>
              <a:rPr lang="en-US" sz="1200" b="1" kern="1200">
                <a:solidFill>
                  <a:srgbClr val="000000"/>
                </a:solidFill>
                <a:effectLst/>
                <a:latin typeface="+mn-lt"/>
                <a:ea typeface="Times New Roman" panose="02020603050405020304" pitchFamily="18" charset="0"/>
                <a:cs typeface="Times New Roman" panose="02020603050405020304" pitchFamily="18" charset="0"/>
              </a:rPr>
              <a:t>TEKS </a:t>
            </a:r>
            <a:r>
              <a:rPr lang="en-US" sz="1200" b="1">
                <a:solidFill>
                  <a:srgbClr val="000000"/>
                </a:solidFill>
                <a:effectLst/>
                <a:latin typeface="+mn-lt"/>
                <a:ea typeface="Aptos" panose="020B0004020202020204" pitchFamily="34" charset="0"/>
                <a:cs typeface="Times New Roman" panose="02020603050405020304" pitchFamily="18" charset="0"/>
              </a:rPr>
              <a:t>1.3D: </a:t>
            </a:r>
            <a:r>
              <a:rPr lang="en-US" sz="1200">
                <a:solidFill>
                  <a:srgbClr val="000000"/>
                </a:solidFill>
                <a:effectLst/>
                <a:latin typeface="+mn-lt"/>
                <a:ea typeface="Aptos" panose="020B0004020202020204" pitchFamily="34" charset="0"/>
                <a:cs typeface="Times New Roman" panose="02020603050405020304" pitchFamily="18" charset="0"/>
              </a:rPr>
              <a:t>Apply basic fact strategies to add and subtract within 20, including making 10 and decomposing a number leading to a 10; </a:t>
            </a:r>
          </a:p>
          <a:p>
            <a:r>
              <a:rPr lang="en-US" sz="1200" b="1" kern="1200">
                <a:solidFill>
                  <a:srgbClr val="000000"/>
                </a:solidFill>
                <a:effectLst/>
                <a:latin typeface="+mn-lt"/>
                <a:ea typeface="Times New Roman" panose="02020603050405020304" pitchFamily="18" charset="0"/>
                <a:cs typeface="Times New Roman" panose="02020603050405020304" pitchFamily="18" charset="0"/>
              </a:rPr>
              <a:t>TEKS </a:t>
            </a:r>
            <a:r>
              <a:rPr lang="en-US" sz="1200" b="1">
                <a:solidFill>
                  <a:srgbClr val="000000"/>
                </a:solidFill>
                <a:effectLst/>
                <a:latin typeface="+mn-lt"/>
                <a:ea typeface="Aptos" panose="020B0004020202020204" pitchFamily="34" charset="0"/>
                <a:cs typeface="Times New Roman" panose="02020603050405020304" pitchFamily="18" charset="0"/>
              </a:rPr>
              <a:t>1.5D: </a:t>
            </a:r>
            <a:r>
              <a:rPr lang="en-US" sz="1200">
                <a:solidFill>
                  <a:srgbClr val="000000"/>
                </a:solidFill>
                <a:effectLst/>
                <a:latin typeface="+mn-lt"/>
                <a:ea typeface="Aptos" panose="020B0004020202020204" pitchFamily="34" charset="0"/>
                <a:cs typeface="Times New Roman" panose="02020603050405020304" pitchFamily="18" charset="0"/>
              </a:rPr>
              <a:t>Represent word problems involving addition and subtraction of whole numbers up to 20 using concrete and pictorial models and number sentences.</a:t>
            </a:r>
            <a:endParaRPr lang="en-US" sz="1200">
              <a:latin typeface="+mn-lt"/>
            </a:endParaRPr>
          </a:p>
        </p:txBody>
      </p:sp>
      <p:sp>
        <p:nvSpPr>
          <p:cNvPr id="4" name="Slide Number Placeholder 3"/>
          <p:cNvSpPr>
            <a:spLocks noGrp="1"/>
          </p:cNvSpPr>
          <p:nvPr>
            <p:ph type="sldNum" sz="quarter" idx="5"/>
          </p:nvPr>
        </p:nvSpPr>
        <p:spPr/>
        <p:txBody>
          <a:bodyPr/>
          <a:lstStyle/>
          <a:p>
            <a:fld id="{BB5E49A5-4136-284D-997B-48E1D791AD67}" type="slidenum">
              <a:rPr lang="en-US" smtClean="0"/>
              <a:t>3</a:t>
            </a:fld>
            <a:endParaRPr lang="en-US"/>
          </a:p>
        </p:txBody>
      </p:sp>
    </p:spTree>
    <p:extLst>
      <p:ext uri="{BB962C8B-B14F-4D97-AF65-F5344CB8AC3E}">
        <p14:creationId xmlns:p14="http://schemas.microsoft.com/office/powerpoint/2010/main" val="286587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a:cs typeface="Calibri"/>
              </a:rPr>
              <a:t>Note:</a:t>
            </a:r>
            <a:r>
              <a:rPr lang="en-US">
                <a:cs typeface="Calibri"/>
              </a:rPr>
              <a:t> Total time of 12 minutes allotted for all Fluency activities. </a:t>
            </a:r>
          </a:p>
        </p:txBody>
      </p:sp>
      <p:sp>
        <p:nvSpPr>
          <p:cNvPr id="4" name="Slide Number Placeholder 3"/>
          <p:cNvSpPr>
            <a:spLocks noGrp="1"/>
          </p:cNvSpPr>
          <p:nvPr>
            <p:ph type="sldNum" sz="quarter" idx="5"/>
          </p:nvPr>
        </p:nvSpPr>
        <p:spPr/>
        <p:txBody>
          <a:bodyPr/>
          <a:lstStyle/>
          <a:p>
            <a:fld id="{BB5E49A5-4136-284D-997B-48E1D791AD67}" type="slidenum">
              <a:rPr lang="en-US" smtClean="0"/>
              <a:t>4</a:t>
            </a:fld>
            <a:endParaRPr lang="en-US"/>
          </a:p>
        </p:txBody>
      </p:sp>
    </p:spTree>
    <p:extLst>
      <p:ext uri="{BB962C8B-B14F-4D97-AF65-F5344CB8AC3E}">
        <p14:creationId xmlns:p14="http://schemas.microsoft.com/office/powerpoint/2010/main" val="49445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i="0" u="none"/>
              <a:t>Fluency Note: </a:t>
            </a:r>
            <a:r>
              <a:rPr lang="en-US" sz="1200" b="0" i="0" u="none"/>
              <a:t>Select a fluency practice and use the aligned slide. Hide the other fluency slides not being used.</a:t>
            </a:r>
          </a:p>
        </p:txBody>
      </p:sp>
      <p:sp>
        <p:nvSpPr>
          <p:cNvPr id="4" name="Slide Number Placeholder 3"/>
          <p:cNvSpPr>
            <a:spLocks noGrp="1"/>
          </p:cNvSpPr>
          <p:nvPr>
            <p:ph type="sldNum" sz="quarter" idx="5"/>
          </p:nvPr>
        </p:nvSpPr>
        <p:spPr/>
        <p:txBody>
          <a:bodyPr/>
          <a:lstStyle/>
          <a:p>
            <a:fld id="{BB5E49A5-4136-284D-997B-48E1D791AD67}" type="slidenum">
              <a:rPr lang="en-US" smtClean="0"/>
              <a:t>5</a:t>
            </a:fld>
            <a:endParaRPr lang="en-US"/>
          </a:p>
        </p:txBody>
      </p:sp>
    </p:spTree>
    <p:extLst>
      <p:ext uri="{BB962C8B-B14F-4D97-AF65-F5344CB8AC3E}">
        <p14:creationId xmlns:p14="http://schemas.microsoft.com/office/powerpoint/2010/main" val="197089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B5E49A5-4136-284D-997B-48E1D791AD67}" type="slidenum">
              <a:rPr lang="en-US" smtClean="0"/>
              <a:t>6</a:t>
            </a:fld>
            <a:endParaRPr lang="en-US"/>
          </a:p>
        </p:txBody>
      </p:sp>
    </p:spTree>
    <p:extLst>
      <p:ext uri="{BB962C8B-B14F-4D97-AF65-F5344CB8AC3E}">
        <p14:creationId xmlns:p14="http://schemas.microsoft.com/office/powerpoint/2010/main" val="250481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B5E49A5-4136-284D-997B-48E1D791AD67}" type="slidenum">
              <a:rPr lang="en-US" smtClean="0"/>
              <a:t>7</a:t>
            </a:fld>
            <a:endParaRPr lang="en-US"/>
          </a:p>
        </p:txBody>
      </p:sp>
    </p:spTree>
    <p:extLst>
      <p:ext uri="{BB962C8B-B14F-4D97-AF65-F5344CB8AC3E}">
        <p14:creationId xmlns:p14="http://schemas.microsoft.com/office/powerpoint/2010/main" val="3994135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Note: </a:t>
            </a:r>
            <a:r>
              <a:rPr lang="en-US"/>
              <a:t>Keep this slide hidden and use Read—Draw—Write template as a scaffold during Application Problem if needed.</a:t>
            </a:r>
          </a:p>
          <a:p>
            <a:endParaRPr lang="en-US"/>
          </a:p>
        </p:txBody>
      </p:sp>
      <p:sp>
        <p:nvSpPr>
          <p:cNvPr id="4" name="Slide Number Placeholder 3"/>
          <p:cNvSpPr>
            <a:spLocks noGrp="1"/>
          </p:cNvSpPr>
          <p:nvPr>
            <p:ph type="sldNum" sz="quarter" idx="5"/>
          </p:nvPr>
        </p:nvSpPr>
        <p:spPr/>
        <p:txBody>
          <a:bodyPr/>
          <a:lstStyle/>
          <a:p>
            <a:fld id="{BB5E49A5-4136-284D-997B-48E1D791AD67}" type="slidenum">
              <a:rPr lang="en-US" smtClean="0"/>
              <a:t>9</a:t>
            </a:fld>
            <a:endParaRPr lang="en-US"/>
          </a:p>
        </p:txBody>
      </p:sp>
    </p:spTree>
    <p:extLst>
      <p:ext uri="{BB962C8B-B14F-4D97-AF65-F5344CB8AC3E}">
        <p14:creationId xmlns:p14="http://schemas.microsoft.com/office/powerpoint/2010/main" val="282075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a:cs typeface="Calibri"/>
              </a:rPr>
              <a:t>Note:</a:t>
            </a:r>
            <a:r>
              <a:rPr lang="en-US">
                <a:cs typeface="Calibri"/>
              </a:rPr>
              <a:t> Total time of 35 minutes for Concept Development includes 10 minutes allotted for the Problem Set. </a:t>
            </a:r>
          </a:p>
        </p:txBody>
      </p:sp>
      <p:sp>
        <p:nvSpPr>
          <p:cNvPr id="4" name="Slide Number Placeholder 3"/>
          <p:cNvSpPr>
            <a:spLocks noGrp="1"/>
          </p:cNvSpPr>
          <p:nvPr>
            <p:ph type="sldNum" sz="quarter" idx="5"/>
          </p:nvPr>
        </p:nvSpPr>
        <p:spPr/>
        <p:txBody>
          <a:bodyPr/>
          <a:lstStyle/>
          <a:p>
            <a:fld id="{BB5E49A5-4136-284D-997B-48E1D791AD67}" type="slidenum">
              <a:rPr lang="en-US" smtClean="0"/>
              <a:t>10</a:t>
            </a:fld>
            <a:endParaRPr lang="en-US"/>
          </a:p>
        </p:txBody>
      </p:sp>
    </p:spTree>
    <p:extLst>
      <p:ext uri="{BB962C8B-B14F-4D97-AF65-F5344CB8AC3E}">
        <p14:creationId xmlns:p14="http://schemas.microsoft.com/office/powerpoint/2010/main" val="331122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Note</a:t>
            </a:r>
            <a:r>
              <a:rPr lang="en-US" b="1" i="0" u="none"/>
              <a:t>:</a:t>
            </a:r>
            <a:r>
              <a:rPr lang="en-US" i="0" u="none"/>
              <a:t> 25</a:t>
            </a:r>
            <a:r>
              <a:rPr lang="en-US"/>
              <a:t> minutes for this portion of the Concept Development.</a:t>
            </a:r>
          </a:p>
        </p:txBody>
      </p:sp>
      <p:sp>
        <p:nvSpPr>
          <p:cNvPr id="4" name="Slide Number Placeholder 3"/>
          <p:cNvSpPr>
            <a:spLocks noGrp="1"/>
          </p:cNvSpPr>
          <p:nvPr>
            <p:ph type="sldNum" sz="quarter" idx="5"/>
          </p:nvPr>
        </p:nvSpPr>
        <p:spPr/>
        <p:txBody>
          <a:bodyPr/>
          <a:lstStyle/>
          <a:p>
            <a:fld id="{BB5E49A5-4136-284D-997B-48E1D791AD67}" type="slidenum">
              <a:rPr lang="en-US" smtClean="0"/>
              <a:t>11</a:t>
            </a:fld>
            <a:endParaRPr lang="en-US"/>
          </a:p>
        </p:txBody>
      </p:sp>
    </p:spTree>
    <p:extLst>
      <p:ext uri="{BB962C8B-B14F-4D97-AF65-F5344CB8AC3E}">
        <p14:creationId xmlns:p14="http://schemas.microsoft.com/office/powerpoint/2010/main" val="11990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tea.texas.gov/K-5Math" TargetMode="Externa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9848B0-C2DF-1E97-9FC6-90F2F050CE95}"/>
              </a:ext>
            </a:extLst>
          </p:cNvPr>
          <p:cNvSpPr/>
          <p:nvPr userDrawn="1"/>
        </p:nvSpPr>
        <p:spPr>
          <a:xfrm>
            <a:off x="-1586" y="1392600"/>
            <a:ext cx="12192000" cy="549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02FD6-0DD4-D95A-52CD-74B1AACA00F2}"/>
              </a:ext>
            </a:extLst>
          </p:cNvPr>
          <p:cNvSpPr>
            <a:spLocks noGrp="1"/>
          </p:cNvSpPr>
          <p:nvPr>
            <p:ph type="ctrTitle" hasCustomPrompt="1"/>
          </p:nvPr>
        </p:nvSpPr>
        <p:spPr>
          <a:xfrm>
            <a:off x="-198" y="362"/>
            <a:ext cx="12188952" cy="1371600"/>
          </a:xfrm>
          <a:solidFill>
            <a:srgbClr val="ABE8E4"/>
          </a:solidFill>
        </p:spPr>
        <p:txBody>
          <a:bodyPr anchor="ctr" anchorCtr="0">
            <a:normAutofit/>
          </a:bodyPr>
          <a:lstStyle>
            <a:lvl1pPr algn="ctr">
              <a:spcAft>
                <a:spcPts val="1200"/>
              </a:spcAft>
              <a:defRPr lang="en-US" sz="7000" dirty="0">
                <a:sym typeface="Calibri" panose="020F0502020204030204"/>
              </a:defRPr>
            </a:lvl1pPr>
          </a:lstStyle>
          <a:p>
            <a:pPr marL="0" marR="0" lvl="0" indent="0" algn="ctr" rtl="0">
              <a:lnSpc>
                <a:spcPct val="100000"/>
              </a:lnSpc>
              <a:spcBef>
                <a:spcPts val="0"/>
              </a:spcBef>
              <a:spcAft>
                <a:spcPts val="0"/>
              </a:spcAft>
              <a:buClr>
                <a:srgbClr val="000000"/>
              </a:buClr>
              <a:buSzPts val="7000"/>
              <a:buFont typeface="Arial" panose="020B0604020202020204"/>
              <a:buNone/>
            </a:pPr>
            <a:r>
              <a:rPr lang="en-US" sz="7000" b="1" i="0" u="none" strike="noStrike" cap="none">
                <a:solidFill>
                  <a:srgbClr val="000000"/>
                </a:solidFill>
                <a:latin typeface="Calibri" panose="020F0502020204030204"/>
                <a:ea typeface="Calibri" panose="020F0502020204030204"/>
                <a:cs typeface="Calibri" panose="020F0502020204030204"/>
                <a:sym typeface="Calibri" panose="020F0502020204030204"/>
              </a:rPr>
              <a:t>Objective</a:t>
            </a:r>
          </a:p>
        </p:txBody>
      </p:sp>
      <p:sp>
        <p:nvSpPr>
          <p:cNvPr id="3" name="Subtitle 2">
            <a:extLst>
              <a:ext uri="{FF2B5EF4-FFF2-40B4-BE49-F238E27FC236}">
                <a16:creationId xmlns:a16="http://schemas.microsoft.com/office/drawing/2014/main" id="{9C2D038F-639E-4A8D-47C8-A0AA75C28073}"/>
              </a:ext>
            </a:extLst>
          </p:cNvPr>
          <p:cNvSpPr>
            <a:spLocks noGrp="1"/>
          </p:cNvSpPr>
          <p:nvPr>
            <p:ph type="subTitle" idx="1"/>
          </p:nvPr>
        </p:nvSpPr>
        <p:spPr>
          <a:xfrm>
            <a:off x="1523802" y="2601118"/>
            <a:ext cx="9142810" cy="2428081"/>
          </a:xfrm>
          <a:prstGeom prst="rect">
            <a:avLst/>
          </a:prstGeom>
        </p:spPr>
        <p:txBody>
          <a:bodyPr/>
          <a:lstStyle>
            <a:lvl1pPr marL="0" indent="0" algn="ctr">
              <a:buNone/>
              <a:defRPr sz="4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Tree>
    <p:extLst>
      <p:ext uri="{BB962C8B-B14F-4D97-AF65-F5344CB8AC3E}">
        <p14:creationId xmlns:p14="http://schemas.microsoft.com/office/powerpoint/2010/main" val="327180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luenc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a:t>Fluency: </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5CF5856C-EC31-C1FA-1855-3752593F4531}"/>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331307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Fluenc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a:t>Fluency: </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14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lication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a:solidFill>
                  <a:srgbClr val="000000"/>
                </a:solidFill>
                <a:latin typeface="Calibri" panose="020F0502020204030204"/>
                <a:ea typeface="Calibri" panose="020F0502020204030204"/>
                <a:cs typeface="Calibri" panose="020F0502020204030204"/>
                <a:sym typeface="Calibri" panose="020F0502020204030204"/>
              </a:rPr>
              <a:t>Application Problem</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CCA00FBA-271B-DE5B-6675-9764434A4BA5}"/>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14012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pplication_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a:solidFill>
                  <a:srgbClr val="000000"/>
                </a:solidFill>
                <a:latin typeface="Calibri" panose="020F0502020204030204"/>
                <a:ea typeface="Calibri" panose="020F0502020204030204"/>
                <a:cs typeface="Calibri" panose="020F0502020204030204"/>
                <a:sym typeface="Calibri" panose="020F0502020204030204"/>
              </a:rPr>
              <a:t>Application Problem</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3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lvl1pPr marL="0" indent="0">
              <a:buNone/>
              <a:defRPr sz="2800"/>
            </a:lvl1pPr>
          </a:lstStyle>
          <a:p>
            <a:pPr lvl="0"/>
            <a:r>
              <a:rPr lang="en-US"/>
              <a:t>Click to edit Master text styles</a:t>
            </a:r>
          </a:p>
        </p:txBody>
      </p:sp>
      <p:sp>
        <p:nvSpPr>
          <p:cNvPr id="9" name="Text Placeholder 3">
            <a:extLst>
              <a:ext uri="{FF2B5EF4-FFF2-40B4-BE49-F238E27FC236}">
                <a16:creationId xmlns:a16="http://schemas.microsoft.com/office/drawing/2014/main" id="{F0289750-705E-B776-D468-373C8F210858}"/>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30215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132054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a:prstGeom prst="rect">
            <a:avLst/>
          </a:prstGeom>
        </p:spPr>
        <p:txBody>
          <a:bodyPr/>
          <a:lstStyle>
            <a:lvl1pPr marL="0" indent="0">
              <a:buNone/>
              <a:defRPr sz="2800"/>
            </a:lvl1pPr>
          </a:lstStyle>
          <a:p>
            <a:pPr lvl="0"/>
            <a:r>
              <a:rPr lang="en-US"/>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4020312"/>
            <a:ext cx="10515600" cy="2194560"/>
          </a:xfrm>
          <a:prstGeom prst="rect">
            <a:avLst/>
          </a:prstGeom>
        </p:spPr>
        <p:txBody>
          <a:bodyPr/>
          <a:lstStyle>
            <a:lvl1pPr marL="0" indent="0" algn="l">
              <a:buNone/>
              <a:defRPr/>
            </a:lvl1pPr>
          </a:lstStyle>
          <a:p>
            <a:pPr lvl="0"/>
            <a:r>
              <a:rPr lang="en-US"/>
              <a:t>Insert Picture or Text</a:t>
            </a:r>
          </a:p>
        </p:txBody>
      </p:sp>
      <p:sp>
        <p:nvSpPr>
          <p:cNvPr id="10" name="Text Placeholder 4">
            <a:extLst>
              <a:ext uri="{FF2B5EF4-FFF2-40B4-BE49-F238E27FC236}">
                <a16:creationId xmlns:a16="http://schemas.microsoft.com/office/drawing/2014/main" id="{87484392-F918-D8AD-24F5-D68F64CF24F3}"/>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2063744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a:prstGeom prst="rect">
            <a:avLst/>
          </a:prstGeom>
        </p:spPr>
        <p:txBody>
          <a:bodyPr/>
          <a:lstStyle>
            <a:lvl1pPr marL="0" indent="0">
              <a:buNone/>
              <a:defRPr sz="2800"/>
            </a:lvl1pPr>
          </a:lstStyle>
          <a:p>
            <a:pPr lvl="0"/>
            <a:r>
              <a:rPr lang="en-US"/>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4020312"/>
            <a:ext cx="10515600" cy="2194560"/>
          </a:xfrm>
          <a:prstGeom prst="rect">
            <a:avLst/>
          </a:prstGeom>
        </p:spPr>
        <p:txBody>
          <a:bodyPr/>
          <a:lstStyle>
            <a:lvl1pPr marL="0" indent="0" algn="l">
              <a:buNone/>
              <a:defRPr/>
            </a:lvl1pPr>
          </a:lstStyle>
          <a:p>
            <a:pPr lvl="0"/>
            <a:r>
              <a:rPr lang="en-US"/>
              <a:t>Insert Picture or Text</a:t>
            </a:r>
          </a:p>
        </p:txBody>
      </p:sp>
    </p:spTree>
    <p:extLst>
      <p:ext uri="{BB962C8B-B14F-4D97-AF65-F5344CB8AC3E}">
        <p14:creationId xmlns:p14="http://schemas.microsoft.com/office/powerpoint/2010/main" val="2504870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1371600"/>
          </a:xfrm>
          <a:prstGeom prst="rect">
            <a:avLst/>
          </a:prstGeom>
        </p:spPr>
        <p:txBody>
          <a:bodyPr/>
          <a:lstStyle>
            <a:lvl1pPr marL="0" indent="0">
              <a:buNone/>
              <a:defRPr sz="2800"/>
            </a:lvl1pPr>
          </a:lstStyle>
          <a:p>
            <a:pPr lvl="0"/>
            <a:r>
              <a:rPr lang="en-US"/>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3218689"/>
            <a:ext cx="10515600" cy="1371600"/>
          </a:xfrm>
          <a:prstGeom prst="rect">
            <a:avLst/>
          </a:prstGeom>
        </p:spPr>
        <p:txBody>
          <a:bodyPr/>
          <a:lstStyle>
            <a:lvl1pPr marL="0" indent="0" algn="l">
              <a:buNone/>
              <a:defRPr sz="2800"/>
            </a:lvl1pPr>
          </a:lstStyle>
          <a:p>
            <a:pPr lvl="0"/>
            <a:r>
              <a:rPr lang="en-US"/>
              <a:t>Insert Picture or Text</a:t>
            </a:r>
          </a:p>
        </p:txBody>
      </p:sp>
      <p:sp>
        <p:nvSpPr>
          <p:cNvPr id="5" name="Content Placeholder 3">
            <a:extLst>
              <a:ext uri="{FF2B5EF4-FFF2-40B4-BE49-F238E27FC236}">
                <a16:creationId xmlns:a16="http://schemas.microsoft.com/office/drawing/2014/main" id="{AC71F236-AB22-3199-3383-C7C6292C4D3D}"/>
              </a:ext>
            </a:extLst>
          </p:cNvPr>
          <p:cNvSpPr>
            <a:spLocks noGrp="1"/>
          </p:cNvSpPr>
          <p:nvPr>
            <p:ph idx="11" hasCustomPrompt="1"/>
          </p:nvPr>
        </p:nvSpPr>
        <p:spPr>
          <a:xfrm>
            <a:off x="731520" y="4855466"/>
            <a:ext cx="10515600" cy="1371600"/>
          </a:xfrm>
          <a:prstGeom prst="rect">
            <a:avLst/>
          </a:prstGeom>
        </p:spPr>
        <p:txBody>
          <a:bodyPr/>
          <a:lstStyle>
            <a:lvl1pPr marL="0" indent="0" algn="l">
              <a:buNone/>
              <a:defRPr sz="2800"/>
            </a:lvl1pPr>
          </a:lstStyle>
          <a:p>
            <a:pPr lvl="0"/>
            <a:r>
              <a:rPr lang="en-US"/>
              <a:t>Insert Picture or Text</a:t>
            </a:r>
          </a:p>
        </p:txBody>
      </p:sp>
      <p:sp>
        <p:nvSpPr>
          <p:cNvPr id="11" name="Text Placeholder 4">
            <a:extLst>
              <a:ext uri="{FF2B5EF4-FFF2-40B4-BE49-F238E27FC236}">
                <a16:creationId xmlns:a16="http://schemas.microsoft.com/office/drawing/2014/main" id="{DA84BD68-947B-FF4D-43D0-98893032AF38}"/>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253934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235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Text with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1371600"/>
          </a:xfrm>
          <a:prstGeom prst="rect">
            <a:avLst/>
          </a:prstGeom>
        </p:spPr>
        <p:txBody>
          <a:bodyPr/>
          <a:lstStyle>
            <a:lvl1pPr marL="0" indent="0">
              <a:buNone/>
              <a:defRPr sz="2800"/>
            </a:lvl1pPr>
          </a:lstStyle>
          <a:p>
            <a:pPr lvl="0"/>
            <a:r>
              <a:rPr lang="en-US"/>
              <a:t>Click to edit Master text styles</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hasCustomPrompt="1"/>
          </p:nvPr>
        </p:nvSpPr>
        <p:spPr>
          <a:xfrm>
            <a:off x="731520" y="3218689"/>
            <a:ext cx="10515600" cy="1371600"/>
          </a:xfrm>
          <a:prstGeom prst="rect">
            <a:avLst/>
          </a:prstGeom>
        </p:spPr>
        <p:txBody>
          <a:bodyPr/>
          <a:lstStyle>
            <a:lvl1pPr marL="0" indent="0" algn="l">
              <a:buNone/>
              <a:defRPr sz="2800"/>
            </a:lvl1pPr>
          </a:lstStyle>
          <a:p>
            <a:pPr lvl="0"/>
            <a:r>
              <a:rPr lang="en-US"/>
              <a:t>Insert Picture or Text</a:t>
            </a:r>
          </a:p>
        </p:txBody>
      </p:sp>
      <p:sp>
        <p:nvSpPr>
          <p:cNvPr id="5" name="Content Placeholder 3">
            <a:extLst>
              <a:ext uri="{FF2B5EF4-FFF2-40B4-BE49-F238E27FC236}">
                <a16:creationId xmlns:a16="http://schemas.microsoft.com/office/drawing/2014/main" id="{A2817CCA-858C-68FB-9147-365FF872DBC4}"/>
              </a:ext>
            </a:extLst>
          </p:cNvPr>
          <p:cNvSpPr>
            <a:spLocks noGrp="1"/>
          </p:cNvSpPr>
          <p:nvPr>
            <p:ph idx="11" hasCustomPrompt="1"/>
          </p:nvPr>
        </p:nvSpPr>
        <p:spPr>
          <a:xfrm>
            <a:off x="731520" y="4855466"/>
            <a:ext cx="10515600" cy="1371600"/>
          </a:xfrm>
          <a:prstGeom prst="rect">
            <a:avLst/>
          </a:prstGeom>
        </p:spPr>
        <p:txBody>
          <a:bodyPr/>
          <a:lstStyle>
            <a:lvl1pPr marL="0" indent="0" algn="l">
              <a:buNone/>
              <a:defRPr sz="2800"/>
            </a:lvl1pPr>
          </a:lstStyle>
          <a:p>
            <a:pPr lvl="0"/>
            <a:r>
              <a:rPr lang="en-US"/>
              <a:t>Insert Picture or Text</a:t>
            </a:r>
          </a:p>
        </p:txBody>
      </p:sp>
    </p:spTree>
    <p:extLst>
      <p:ext uri="{BB962C8B-B14F-4D97-AF65-F5344CB8AC3E}">
        <p14:creationId xmlns:p14="http://schemas.microsoft.com/office/powerpoint/2010/main" val="2362381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p:nvPr>
        </p:nvSpPr>
        <p:spPr>
          <a:xfrm>
            <a:off x="731520" y="4020312"/>
            <a:ext cx="10515600" cy="21945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270EA774-8426-953D-5370-C5C70162DF8E}"/>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2437070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21945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E33E8-24F1-6033-6B75-9CDD7F3FD662}"/>
              </a:ext>
            </a:extLst>
          </p:cNvPr>
          <p:cNvSpPr>
            <a:spLocks noGrp="1"/>
          </p:cNvSpPr>
          <p:nvPr>
            <p:ph idx="10"/>
          </p:nvPr>
        </p:nvSpPr>
        <p:spPr>
          <a:xfrm>
            <a:off x="731520" y="4020312"/>
            <a:ext cx="10515600" cy="21945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28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B897-577B-C3AC-1A13-D6061D566E6E}"/>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C9253338-CC43-9BE5-BC6C-6698E3758F5A}"/>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1227342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B897-577B-C3AC-1A13-D6061D566E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459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6966-98C8-CB5B-013A-467453EB39A8}"/>
              </a:ext>
            </a:extLst>
          </p:cNvPr>
          <p:cNvSpPr>
            <a:spLocks noGrp="1"/>
          </p:cNvSpPr>
          <p:nvPr>
            <p:ph type="title"/>
          </p:nvPr>
        </p:nvSpPr>
        <p:spPr>
          <a:xfrm>
            <a:off x="831850" y="1709738"/>
            <a:ext cx="10514013"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7C411-C01F-AC88-2621-120F1CB60E3E}"/>
              </a:ext>
            </a:extLst>
          </p:cNvPr>
          <p:cNvSpPr>
            <a:spLocks noGrp="1"/>
          </p:cNvSpPr>
          <p:nvPr>
            <p:ph type="body" idx="1"/>
          </p:nvPr>
        </p:nvSpPr>
        <p:spPr>
          <a:xfrm>
            <a:off x="831850" y="4589463"/>
            <a:ext cx="1051401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3">
            <a:extLst>
              <a:ext uri="{FF2B5EF4-FFF2-40B4-BE49-F238E27FC236}">
                <a16:creationId xmlns:a16="http://schemas.microsoft.com/office/drawing/2014/main" id="{745956ED-564C-13EB-0300-E989BFB1AED0}"/>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8110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CCC5-F7B2-B2FB-157F-8DBAFFCDD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591AA-B3A8-7CE0-A470-FC900C7E8A41}"/>
              </a:ext>
            </a:extLst>
          </p:cNvPr>
          <p:cNvSpPr>
            <a:spLocks noGrp="1"/>
          </p:cNvSpPr>
          <p:nvPr>
            <p:ph sz="half" idx="1"/>
          </p:nvPr>
        </p:nvSpPr>
        <p:spPr>
          <a:xfrm>
            <a:off x="731520" y="1581912"/>
            <a:ext cx="518001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C050D-7A51-E03C-7778-4C1B720EFA88}"/>
              </a:ext>
            </a:extLst>
          </p:cNvPr>
          <p:cNvSpPr>
            <a:spLocks noGrp="1"/>
          </p:cNvSpPr>
          <p:nvPr>
            <p:ph sz="half" idx="2"/>
          </p:nvPr>
        </p:nvSpPr>
        <p:spPr>
          <a:xfrm>
            <a:off x="6170613" y="1581912"/>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2E40F-2FD0-FFC4-3A01-2AB922465B03}"/>
              </a:ext>
            </a:extLst>
          </p:cNvPr>
          <p:cNvSpPr>
            <a:spLocks noGrp="1"/>
          </p:cNvSpPr>
          <p:nvPr>
            <p:ph type="dt" sz="half" idx="10"/>
          </p:nvPr>
        </p:nvSpPr>
        <p:spPr>
          <a:xfrm>
            <a:off x="838200" y="6356350"/>
            <a:ext cx="2743200" cy="365125"/>
          </a:xfrm>
          <a:prstGeom prst="rect">
            <a:avLst/>
          </a:prstGeom>
        </p:spPr>
        <p:txBody>
          <a:bodyPr/>
          <a:lstStyle/>
          <a:p>
            <a:fld id="{EFA9EC85-3577-4D37-8879-EC9FA78CF901}" type="datetimeFigureOut">
              <a:rPr lang="en-US" smtClean="0"/>
              <a:t>3/17/2025</a:t>
            </a:fld>
            <a:endParaRPr lang="en-US"/>
          </a:p>
        </p:txBody>
      </p:sp>
      <p:sp>
        <p:nvSpPr>
          <p:cNvPr id="6" name="Footer Placeholder 5">
            <a:extLst>
              <a:ext uri="{FF2B5EF4-FFF2-40B4-BE49-F238E27FC236}">
                <a16:creationId xmlns:a16="http://schemas.microsoft.com/office/drawing/2014/main" id="{36255900-F507-889A-231E-98A5FEC117F5}"/>
              </a:ext>
            </a:extLst>
          </p:cNvPr>
          <p:cNvSpPr>
            <a:spLocks noGrp="1"/>
          </p:cNvSpPr>
          <p:nvPr>
            <p:ph type="ftr" sz="quarter" idx="11"/>
          </p:nvPr>
        </p:nvSpPr>
        <p:spPr>
          <a:xfrm>
            <a:off x="4038600" y="6356350"/>
            <a:ext cx="411321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362691-914F-9897-8666-1A9FDA114FAF}"/>
              </a:ext>
            </a:extLst>
          </p:cNvPr>
          <p:cNvSpPr>
            <a:spLocks noGrp="1"/>
          </p:cNvSpPr>
          <p:nvPr>
            <p:ph type="sldNum" sz="quarter" idx="12"/>
          </p:nvPr>
        </p:nvSpPr>
        <p:spPr>
          <a:xfrm>
            <a:off x="8609013" y="6356350"/>
            <a:ext cx="2743200" cy="365125"/>
          </a:xfrm>
          <a:prstGeom prst="rect">
            <a:avLst/>
          </a:prstGeom>
        </p:spPr>
        <p:txBody>
          <a:bodyPr/>
          <a:lstStyle/>
          <a:p>
            <a:fld id="{95A49CEF-7F23-40BD-B303-5E1EB2778E5B}" type="slidenum">
              <a:rPr lang="en-US" smtClean="0"/>
              <a:t>‹#›</a:t>
            </a:fld>
            <a:endParaRPr lang="en-US"/>
          </a:p>
        </p:txBody>
      </p:sp>
      <p:sp>
        <p:nvSpPr>
          <p:cNvPr id="10" name="Text Placeholder 7">
            <a:extLst>
              <a:ext uri="{FF2B5EF4-FFF2-40B4-BE49-F238E27FC236}">
                <a16:creationId xmlns:a16="http://schemas.microsoft.com/office/drawing/2014/main" id="{AB466535-5786-68C0-1EDB-46A0FA02765C}"/>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2408824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CCC5-F7B2-B2FB-157F-8DBAFFCDD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591AA-B3A8-7CE0-A470-FC900C7E8A41}"/>
              </a:ext>
            </a:extLst>
          </p:cNvPr>
          <p:cNvSpPr>
            <a:spLocks noGrp="1"/>
          </p:cNvSpPr>
          <p:nvPr>
            <p:ph sz="half" idx="1"/>
          </p:nvPr>
        </p:nvSpPr>
        <p:spPr>
          <a:xfrm>
            <a:off x="731520" y="1581912"/>
            <a:ext cx="518001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C050D-7A51-E03C-7778-4C1B720EFA88}"/>
              </a:ext>
            </a:extLst>
          </p:cNvPr>
          <p:cNvSpPr>
            <a:spLocks noGrp="1"/>
          </p:cNvSpPr>
          <p:nvPr>
            <p:ph sz="half" idx="2"/>
          </p:nvPr>
        </p:nvSpPr>
        <p:spPr>
          <a:xfrm>
            <a:off x="6170613" y="1581912"/>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388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Codes">
    <p:spTree>
      <p:nvGrpSpPr>
        <p:cNvPr id="1" name=""/>
        <p:cNvGrpSpPr/>
        <p:nvPr/>
      </p:nvGrpSpPr>
      <p:grpSpPr>
        <a:xfrm>
          <a:off x="0" y="0"/>
          <a:ext cx="0" cy="0"/>
          <a:chOff x="0" y="0"/>
          <a:chExt cx="0" cy="0"/>
        </a:xfrm>
      </p:grpSpPr>
      <p:sp>
        <p:nvSpPr>
          <p:cNvPr id="9" name="Google Shape;44;g2960a169545_3_46"/>
          <p:cNvSpPr txBox="1"/>
          <p:nvPr userDrawn="1"/>
        </p:nvSpPr>
        <p:spPr>
          <a:xfrm>
            <a:off x="789000" y="0"/>
            <a:ext cx="11401412" cy="1256976"/>
          </a:xfrm>
          <a:prstGeom prst="rect">
            <a:avLst/>
          </a:prstGeom>
          <a:noFill/>
          <a:ln>
            <a:noFill/>
          </a:ln>
        </p:spPr>
        <p:txBody>
          <a:bodyPr spcFirstLastPara="1" wrap="square" lIns="91440" tIns="91440" rIns="91425" bIns="91440" anchor="ctr" anchorCtr="0">
            <a:noAutofit/>
          </a:body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a:solidFill>
                  <a:srgbClr val="000000"/>
                </a:solidFill>
                <a:latin typeface="Calibri" panose="020F0502020204030204"/>
                <a:ea typeface="Calibri" panose="020F0502020204030204"/>
                <a:cs typeface="Calibri" panose="020F0502020204030204"/>
                <a:sym typeface="Calibri" panose="020F0502020204030204"/>
              </a:rPr>
              <a:t>Color Codes: Triangle</a:t>
            </a:r>
            <a:endPara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 name="Google Shape;25;p5">
            <a:extLst>
              <a:ext uri="{FF2B5EF4-FFF2-40B4-BE49-F238E27FC236}">
                <a16:creationId xmlns:a16="http://schemas.microsoft.com/office/drawing/2014/main" id="{90AC1CB3-A619-5AFB-2C56-983BB936B756}"/>
              </a:ext>
            </a:extLst>
          </p:cNvPr>
          <p:cNvSpPr txBox="1">
            <a:spLocks noGrp="1"/>
          </p:cNvSpPr>
          <p:nvPr>
            <p:ph type="body" idx="10" hasCustomPrompt="1"/>
          </p:nvPr>
        </p:nvSpPr>
        <p:spPr>
          <a:xfrm>
            <a:off x="609080" y="1365538"/>
            <a:ext cx="11225365" cy="503604"/>
          </a:xfrm>
          <a:prstGeom prst="rect">
            <a:avLst/>
          </a:prstGeom>
          <a:noFill/>
          <a:ln>
            <a:noFill/>
          </a:ln>
        </p:spPr>
        <p:txBody>
          <a:bodyPr spcFirstLastPara="1" wrap="square" lIns="121900" tIns="121900" rIns="121900" bIns="121900" anchor="t" anchorCtr="0">
            <a:normAutofit/>
          </a:bodyPr>
          <a:lstStyle>
            <a:lvl1pPr marL="0" lvl="0" indent="0" algn="l">
              <a:lnSpc>
                <a:spcPct val="100000"/>
              </a:lnSpc>
              <a:spcBef>
                <a:spcPts val="0"/>
              </a:spcBef>
              <a:spcAft>
                <a:spcPts val="0"/>
              </a:spcAft>
              <a:buClr>
                <a:srgbClr val="002060"/>
              </a:buClr>
              <a:buSzPts val="2400"/>
              <a:buFont typeface="Arial" panose="020B0604020202020204" pitchFamily="34" charset="0"/>
              <a:buNone/>
              <a:defRPr sz="2000" b="0">
                <a:solidFill>
                  <a:schemeClr val="tx1"/>
                </a:solidFill>
                <a:latin typeface="+mn-lt"/>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a:t>To edit the colored line and triangle above to match the appropriate grade color for your deck: </a:t>
            </a:r>
          </a:p>
        </p:txBody>
      </p:sp>
      <p:sp>
        <p:nvSpPr>
          <p:cNvPr id="4" name="TextBox 3">
            <a:extLst>
              <a:ext uri="{FF2B5EF4-FFF2-40B4-BE49-F238E27FC236}">
                <a16:creationId xmlns:a16="http://schemas.microsoft.com/office/drawing/2014/main" id="{96A79768-6EF7-8DB3-8E48-C0C875FD426B}"/>
              </a:ext>
            </a:extLst>
          </p:cNvPr>
          <p:cNvSpPr txBox="1"/>
          <p:nvPr userDrawn="1"/>
        </p:nvSpPr>
        <p:spPr>
          <a:xfrm>
            <a:off x="998444" y="1870491"/>
            <a:ext cx="10431556" cy="1938992"/>
          </a:xfrm>
          <a:prstGeom prst="rect">
            <a:avLst/>
          </a:prstGeom>
          <a:noFill/>
        </p:spPr>
        <p:txBody>
          <a:bodyPr wrap="square">
            <a:spAutoFit/>
          </a:bodyPr>
          <a:lstStyle/>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Go to Slide 1 of the Master Slides. </a:t>
            </a:r>
          </a:p>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Click on the green triangle. </a:t>
            </a:r>
          </a:p>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Click Shape Format to edit the triangle color. The theme colors are programmed to match the grade colors you need. </a:t>
            </a:r>
          </a:p>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Click on the color corresponding to the deck’s grade level. The Grade Colors are labeled in the image below. </a:t>
            </a:r>
          </a:p>
        </p:txBody>
      </p:sp>
      <p:sp>
        <p:nvSpPr>
          <p:cNvPr id="6" name="TextBox 5">
            <a:extLst>
              <a:ext uri="{FF2B5EF4-FFF2-40B4-BE49-F238E27FC236}">
                <a16:creationId xmlns:a16="http://schemas.microsoft.com/office/drawing/2014/main" id="{E55E6DCC-62BF-E36A-9D7B-0A243C3E5EB5}"/>
              </a:ext>
            </a:extLst>
          </p:cNvPr>
          <p:cNvSpPr txBox="1"/>
          <p:nvPr userDrawn="1"/>
        </p:nvSpPr>
        <p:spPr>
          <a:xfrm>
            <a:off x="998444" y="4011346"/>
            <a:ext cx="3837325" cy="1938992"/>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a:ln>
                  <a:noFill/>
                </a:ln>
                <a:solidFill>
                  <a:srgbClr val="F05174"/>
                </a:solidFill>
                <a:effectLst/>
                <a:uLnTx/>
                <a:uFillTx/>
                <a:latin typeface="+mn-lt"/>
                <a:ea typeface="Open Sans" panose="020B0606030504020204" pitchFamily="34" charset="0"/>
                <a:cs typeface="Open Sans" panose="020B0606030504020204" pitchFamily="34" charset="0"/>
                <a:sym typeface="Arial"/>
              </a:rPr>
              <a:t>Kindergarten</a:t>
            </a:r>
            <a:r>
              <a:rPr kumimoji="0" lang="sv-SE" sz="2000" b="0" i="0" u="none" strike="noStrike" kern="0" cap="none" spc="0" normalizeH="0" baseline="0" noProof="0">
                <a:ln>
                  <a:noFill/>
                </a:ln>
                <a:solidFill>
                  <a:srgbClr val="002060"/>
                </a:solidFill>
                <a:effectLst/>
                <a:uLnTx/>
                <a:uFillTx/>
                <a:latin typeface="+mn-lt"/>
                <a:ea typeface="Open Sans" panose="020B0606030504020204" pitchFamily="34" charset="0"/>
                <a:cs typeface="Open Sans" panose="020B0606030504020204" pitchFamily="34" charset="0"/>
                <a:sym typeface="Arial"/>
              </a:rPr>
              <a:t>: #F05174</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a:ln>
                  <a:noFill/>
                </a:ln>
                <a:solidFill>
                  <a:srgbClr val="35BDB4"/>
                </a:solidFill>
                <a:effectLst/>
                <a:uLnTx/>
                <a:uFillTx/>
                <a:latin typeface="+mn-lt"/>
                <a:ea typeface="Open Sans" panose="020B0606030504020204" pitchFamily="34" charset="0"/>
                <a:cs typeface="Open Sans" panose="020B0606030504020204" pitchFamily="34" charset="0"/>
                <a:sym typeface="Arial"/>
              </a:rPr>
              <a:t>Grade 1</a:t>
            </a:r>
            <a:r>
              <a:rPr kumimoji="0" lang="sv-SE" sz="2000" b="0" i="0" u="none" strike="noStrike" kern="0" cap="none" spc="0" normalizeH="0" baseline="0" noProof="0">
                <a:ln>
                  <a:noFill/>
                </a:ln>
                <a:solidFill>
                  <a:srgbClr val="002060"/>
                </a:solidFill>
                <a:effectLst/>
                <a:uLnTx/>
                <a:uFillTx/>
                <a:latin typeface="+mn-lt"/>
                <a:ea typeface="Open Sans" panose="020B0606030504020204" pitchFamily="34" charset="0"/>
                <a:cs typeface="Open Sans" panose="020B0606030504020204" pitchFamily="34" charset="0"/>
                <a:sym typeface="Arial"/>
              </a:rPr>
              <a:t>: #35BDB4</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a:ln>
                  <a:noFill/>
                </a:ln>
                <a:solidFill>
                  <a:srgbClr val="F47D52"/>
                </a:solidFill>
                <a:effectLst/>
                <a:uLnTx/>
                <a:uFillTx/>
                <a:latin typeface="+mn-lt"/>
                <a:ea typeface="Open Sans" panose="020B0606030504020204" pitchFamily="34" charset="0"/>
                <a:cs typeface="Open Sans" panose="020B0606030504020204" pitchFamily="34" charset="0"/>
                <a:sym typeface="Arial"/>
              </a:rPr>
              <a:t>Grade 2</a:t>
            </a:r>
            <a:r>
              <a:rPr kumimoji="0" lang="sv-SE" sz="2000" b="0" i="0" u="none" strike="noStrike" kern="0" cap="none" spc="0" normalizeH="0" baseline="0" noProof="0">
                <a:ln>
                  <a:noFill/>
                </a:ln>
                <a:solidFill>
                  <a:srgbClr val="002060"/>
                </a:solidFill>
                <a:effectLst/>
                <a:uLnTx/>
                <a:uFillTx/>
                <a:latin typeface="+mn-lt"/>
                <a:ea typeface="Open Sans" panose="020B0606030504020204" pitchFamily="34" charset="0"/>
                <a:cs typeface="Open Sans" panose="020B0606030504020204" pitchFamily="34" charset="0"/>
                <a:sym typeface="Arial"/>
              </a:rPr>
              <a:t>: #F47D52</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a:ln>
                  <a:noFill/>
                </a:ln>
                <a:solidFill>
                  <a:srgbClr val="41B653"/>
                </a:solidFill>
                <a:effectLst/>
                <a:uLnTx/>
                <a:uFillTx/>
                <a:latin typeface="+mn-lt"/>
                <a:ea typeface="Open Sans" panose="020B0606030504020204" pitchFamily="34" charset="0"/>
                <a:cs typeface="Open Sans" panose="020B0606030504020204" pitchFamily="34" charset="0"/>
                <a:sym typeface="Arial"/>
              </a:rPr>
              <a:t>Grade 3</a:t>
            </a:r>
            <a:r>
              <a:rPr kumimoji="0" lang="sv-SE" sz="2000" b="0" i="0" u="none" strike="noStrike" kern="0" cap="none" spc="0" normalizeH="0" baseline="0" noProof="0">
                <a:ln>
                  <a:noFill/>
                </a:ln>
                <a:solidFill>
                  <a:srgbClr val="002060"/>
                </a:solidFill>
                <a:effectLst/>
                <a:uLnTx/>
                <a:uFillTx/>
                <a:latin typeface="+mn-lt"/>
                <a:ea typeface="Open Sans" panose="020B0606030504020204" pitchFamily="34" charset="0"/>
                <a:cs typeface="Open Sans" panose="020B0606030504020204" pitchFamily="34" charset="0"/>
                <a:sym typeface="Arial"/>
              </a:rPr>
              <a:t>: #41B653</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a:ln>
                  <a:noFill/>
                </a:ln>
                <a:solidFill>
                  <a:srgbClr val="FCC616"/>
                </a:solidFill>
                <a:effectLst/>
                <a:uLnTx/>
                <a:uFillTx/>
                <a:latin typeface="+mn-lt"/>
                <a:ea typeface="Open Sans" panose="020B0606030504020204" pitchFamily="34" charset="0"/>
                <a:cs typeface="Open Sans" panose="020B0606030504020204" pitchFamily="34" charset="0"/>
                <a:sym typeface="Arial"/>
              </a:rPr>
              <a:t>Grade 4</a:t>
            </a:r>
            <a:r>
              <a:rPr kumimoji="0" lang="sv-SE" sz="2000" b="0" i="0" u="none" strike="noStrike" kern="0" cap="none" spc="0" normalizeH="0" baseline="0" noProof="0">
                <a:ln>
                  <a:noFill/>
                </a:ln>
                <a:solidFill>
                  <a:srgbClr val="002060"/>
                </a:solidFill>
                <a:effectLst/>
                <a:uLnTx/>
                <a:uFillTx/>
                <a:latin typeface="+mn-lt"/>
                <a:ea typeface="Open Sans" panose="020B0606030504020204" pitchFamily="34" charset="0"/>
                <a:cs typeface="Open Sans" panose="020B0606030504020204" pitchFamily="34" charset="0"/>
                <a:sym typeface="Arial"/>
              </a:rPr>
              <a:t>: #FCC616</a:t>
            </a:r>
          </a:p>
          <a:p>
            <a:pPr marL="457200" marR="0" lvl="0" indent="-45720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sv-SE" sz="2000" b="1" i="0" u="none" strike="noStrike" kern="0" cap="none" spc="0" normalizeH="0" baseline="0" noProof="0">
                <a:ln>
                  <a:noFill/>
                </a:ln>
                <a:solidFill>
                  <a:srgbClr val="B75BA3"/>
                </a:solidFill>
                <a:effectLst/>
                <a:uLnTx/>
                <a:uFillTx/>
                <a:latin typeface="+mn-lt"/>
                <a:ea typeface="Open Sans" panose="020B0606030504020204" pitchFamily="34" charset="0"/>
                <a:cs typeface="Open Sans" panose="020B0606030504020204" pitchFamily="34" charset="0"/>
                <a:sym typeface="Arial"/>
              </a:rPr>
              <a:t>Grade 5</a:t>
            </a:r>
            <a:r>
              <a:rPr kumimoji="0" lang="sv-SE" sz="2000" b="0" i="0" u="none" strike="noStrike" kern="0" cap="none" spc="0" normalizeH="0" baseline="0" noProof="0">
                <a:ln>
                  <a:noFill/>
                </a:ln>
                <a:solidFill>
                  <a:srgbClr val="002060"/>
                </a:solidFill>
                <a:effectLst/>
                <a:uLnTx/>
                <a:uFillTx/>
                <a:latin typeface="+mn-lt"/>
                <a:ea typeface="Open Sans" panose="020B0606030504020204" pitchFamily="34" charset="0"/>
                <a:cs typeface="Open Sans" panose="020B0606030504020204" pitchFamily="34" charset="0"/>
                <a:sym typeface="Arial"/>
              </a:rPr>
              <a:t>: #B75BA3</a:t>
            </a:r>
          </a:p>
        </p:txBody>
      </p:sp>
      <p:pic>
        <p:nvPicPr>
          <p:cNvPr id="12" name="Picture 11">
            <a:extLst>
              <a:ext uri="{FF2B5EF4-FFF2-40B4-BE49-F238E27FC236}">
                <a16:creationId xmlns:a16="http://schemas.microsoft.com/office/drawing/2014/main" id="{928738F5-138C-DB6A-2339-889A7DEADFE2}"/>
              </a:ext>
            </a:extLst>
          </p:cNvPr>
          <p:cNvPicPr>
            <a:picLocks noChangeAspect="1"/>
          </p:cNvPicPr>
          <p:nvPr userDrawn="1"/>
        </p:nvPicPr>
        <p:blipFill>
          <a:blip r:embed="rId2"/>
          <a:stretch>
            <a:fillRect/>
          </a:stretch>
        </p:blipFill>
        <p:spPr>
          <a:xfrm>
            <a:off x="5426615" y="4011346"/>
            <a:ext cx="5277587" cy="1295581"/>
          </a:xfrm>
          <a:prstGeom prst="rect">
            <a:avLst/>
          </a:prstGeom>
          <a:ln w="19050">
            <a:solidFill>
              <a:schemeClr val="tx1"/>
            </a:solidFill>
          </a:ln>
        </p:spPr>
      </p:pic>
    </p:spTree>
    <p:extLst>
      <p:ext uri="{BB962C8B-B14F-4D97-AF65-F5344CB8AC3E}">
        <p14:creationId xmlns:p14="http://schemas.microsoft.com/office/powerpoint/2010/main" val="1950838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lor Codes">
    <p:spTree>
      <p:nvGrpSpPr>
        <p:cNvPr id="1" name=""/>
        <p:cNvGrpSpPr/>
        <p:nvPr/>
      </p:nvGrpSpPr>
      <p:grpSpPr>
        <a:xfrm>
          <a:off x="0" y="0"/>
          <a:ext cx="0" cy="0"/>
          <a:chOff x="0" y="0"/>
          <a:chExt cx="0" cy="0"/>
        </a:xfrm>
      </p:grpSpPr>
      <p:sp>
        <p:nvSpPr>
          <p:cNvPr id="9" name="Google Shape;44;g2960a169545_3_46"/>
          <p:cNvSpPr txBox="1"/>
          <p:nvPr userDrawn="1"/>
        </p:nvSpPr>
        <p:spPr>
          <a:xfrm>
            <a:off x="789000" y="0"/>
            <a:ext cx="11401412" cy="1256976"/>
          </a:xfrm>
          <a:prstGeom prst="rect">
            <a:avLst/>
          </a:prstGeom>
          <a:noFill/>
          <a:ln>
            <a:noFill/>
          </a:ln>
        </p:spPr>
        <p:txBody>
          <a:bodyPr spcFirstLastPara="1" wrap="square" lIns="91440" tIns="91440" rIns="91425" bIns="91440" anchor="ctr" anchorCtr="0">
            <a:noAutofit/>
          </a:body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a:solidFill>
                  <a:srgbClr val="000000"/>
                </a:solidFill>
                <a:latin typeface="Calibri" panose="020F0502020204030204"/>
                <a:ea typeface="Calibri" panose="020F0502020204030204"/>
                <a:cs typeface="Calibri" panose="020F0502020204030204"/>
                <a:sym typeface="Calibri" panose="020F0502020204030204"/>
              </a:rPr>
              <a:t>Color Codes: Gradient Line</a:t>
            </a:r>
            <a:endPara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 name="Google Shape;25;p5">
            <a:extLst>
              <a:ext uri="{FF2B5EF4-FFF2-40B4-BE49-F238E27FC236}">
                <a16:creationId xmlns:a16="http://schemas.microsoft.com/office/drawing/2014/main" id="{90AC1CB3-A619-5AFB-2C56-983BB936B756}"/>
              </a:ext>
            </a:extLst>
          </p:cNvPr>
          <p:cNvSpPr txBox="1">
            <a:spLocks noGrp="1"/>
          </p:cNvSpPr>
          <p:nvPr>
            <p:ph type="body" idx="10" hasCustomPrompt="1"/>
          </p:nvPr>
        </p:nvSpPr>
        <p:spPr>
          <a:xfrm>
            <a:off x="609080" y="1365538"/>
            <a:ext cx="11225365" cy="503604"/>
          </a:xfrm>
          <a:prstGeom prst="rect">
            <a:avLst/>
          </a:prstGeom>
          <a:noFill/>
          <a:ln>
            <a:noFill/>
          </a:ln>
        </p:spPr>
        <p:txBody>
          <a:bodyPr spcFirstLastPara="1" wrap="square" lIns="121900" tIns="121900" rIns="121900" bIns="121900" anchor="t" anchorCtr="0">
            <a:normAutofit/>
          </a:bodyPr>
          <a:lstStyle>
            <a:lvl1pPr marL="0" lvl="0" indent="0" algn="l">
              <a:lnSpc>
                <a:spcPct val="100000"/>
              </a:lnSpc>
              <a:spcBef>
                <a:spcPts val="0"/>
              </a:spcBef>
              <a:spcAft>
                <a:spcPts val="0"/>
              </a:spcAft>
              <a:buClr>
                <a:srgbClr val="002060"/>
              </a:buClr>
              <a:buSzPts val="2400"/>
              <a:buFont typeface="Arial" panose="020B0604020202020204" pitchFamily="34" charset="0"/>
              <a:buNone/>
              <a:defRPr sz="2000" b="0">
                <a:solidFill>
                  <a:schemeClr val="tx1"/>
                </a:solidFill>
                <a:latin typeface="+mn-lt"/>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a:t>To edit the colored bar above to match the appropriate grade color for your deck: </a:t>
            </a:r>
          </a:p>
        </p:txBody>
      </p:sp>
      <p:sp>
        <p:nvSpPr>
          <p:cNvPr id="4" name="TextBox 3">
            <a:extLst>
              <a:ext uri="{FF2B5EF4-FFF2-40B4-BE49-F238E27FC236}">
                <a16:creationId xmlns:a16="http://schemas.microsoft.com/office/drawing/2014/main" id="{96A79768-6EF7-8DB3-8E48-C0C875FD426B}"/>
              </a:ext>
            </a:extLst>
          </p:cNvPr>
          <p:cNvSpPr txBox="1"/>
          <p:nvPr userDrawn="1"/>
        </p:nvSpPr>
        <p:spPr>
          <a:xfrm>
            <a:off x="998444" y="1870491"/>
            <a:ext cx="6033952" cy="4708981"/>
          </a:xfrm>
          <a:prstGeom prst="rect">
            <a:avLst/>
          </a:prstGeom>
          <a:noFill/>
        </p:spPr>
        <p:txBody>
          <a:bodyPr wrap="square">
            <a:spAutoFit/>
          </a:bodyPr>
          <a:lstStyle/>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Go to Slide 1 of the Master Slides. </a:t>
            </a:r>
          </a:p>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Click on the green bar across the top of the screen. </a:t>
            </a:r>
          </a:p>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Click Shape Format&gt; Shape Fill&gt; Gradient&gt; More Gradients to edit the bar color. </a:t>
            </a:r>
          </a:p>
          <a:p>
            <a:pPr marL="457200" lvl="1" indent="0">
              <a:buClr>
                <a:schemeClr val="tx1"/>
              </a:buClr>
              <a:buFont typeface="+mj-lt"/>
              <a:buNone/>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The theme colors are programmed to match the grade colors you need. </a:t>
            </a:r>
          </a:p>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The color on the left side of the gradient slider (the darker of the two colors) should be the color at the top of the selection panel. This color should match the triangle.</a:t>
            </a:r>
          </a:p>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The color on the right side of the gradient slider should be in the same column and two rows down from the first color in the selection panel.</a:t>
            </a:r>
          </a:p>
          <a:p>
            <a:pPr marL="342900" indent="-342900">
              <a:buClr>
                <a:schemeClr val="tx1"/>
              </a:buClr>
              <a:buFont typeface="+mj-lt"/>
              <a:buAutoNum type="arabicPeriod"/>
            </a:pPr>
            <a:r>
              <a:rPr lang="en-US" sz="2000" b="0" i="0" u="none" strike="noStrike" cap="none">
                <a:solidFill>
                  <a:schemeClr val="tx1"/>
                </a:solidFill>
                <a:latin typeface="+mn-lt"/>
                <a:ea typeface="Open Sans" panose="020B0606030504020204" pitchFamily="34" charset="0"/>
                <a:cs typeface="Open Sans" panose="020B0606030504020204" pitchFamily="34" charset="0"/>
                <a:sym typeface="Arial"/>
              </a:rPr>
              <a:t>Repeat these steps for the bar at the bottom of the page.</a:t>
            </a:r>
          </a:p>
        </p:txBody>
      </p:sp>
      <p:pic>
        <p:nvPicPr>
          <p:cNvPr id="11" name="Picture 10">
            <a:extLst>
              <a:ext uri="{FF2B5EF4-FFF2-40B4-BE49-F238E27FC236}">
                <a16:creationId xmlns:a16="http://schemas.microsoft.com/office/drawing/2014/main" id="{DCE266D2-D592-2A62-B1A9-DCEBE4056771}"/>
              </a:ext>
            </a:extLst>
          </p:cNvPr>
          <p:cNvPicPr>
            <a:picLocks noChangeAspect="1"/>
          </p:cNvPicPr>
          <p:nvPr userDrawn="1"/>
        </p:nvPicPr>
        <p:blipFill>
          <a:blip r:embed="rId2"/>
          <a:stretch>
            <a:fillRect/>
          </a:stretch>
        </p:blipFill>
        <p:spPr>
          <a:xfrm>
            <a:off x="7866716" y="2004065"/>
            <a:ext cx="3762606" cy="4547564"/>
          </a:xfrm>
          <a:prstGeom prst="rect">
            <a:avLst/>
          </a:prstGeom>
          <a:ln w="19050">
            <a:solidFill>
              <a:schemeClr val="tx1"/>
            </a:solidFill>
          </a:ln>
        </p:spPr>
      </p:pic>
    </p:spTree>
    <p:extLst>
      <p:ext uri="{BB962C8B-B14F-4D97-AF65-F5344CB8AC3E}">
        <p14:creationId xmlns:p14="http://schemas.microsoft.com/office/powerpoint/2010/main" val="24264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p:nvPr>
        </p:nvSpPr>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B055461B-53AC-C24B-3463-63DD9BE4843D}"/>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2283916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1 Front Cov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C9DF-591C-6A43-5F76-E1BBA5B4AA9A}"/>
              </a:ext>
            </a:extLst>
          </p:cNvPr>
          <p:cNvSpPr>
            <a:spLocks noGrp="1"/>
          </p:cNvSpPr>
          <p:nvPr>
            <p:ph type="title" hasCustomPrompt="1"/>
          </p:nvPr>
        </p:nvSpPr>
        <p:spPr>
          <a:xfrm>
            <a:off x="5343536" y="3003873"/>
            <a:ext cx="5632704" cy="1198744"/>
          </a:xfrm>
          <a:prstGeom prst="rect">
            <a:avLst/>
          </a:prstGeom>
        </p:spPr>
        <p:txBody>
          <a:bodyPr/>
          <a:lstStyle>
            <a:lvl1pPr>
              <a:defRPr lang="en-US" sz="9600" b="1" spc="200" baseline="0" dirty="0">
                <a:latin typeface="Mokoko" panose="02060503020203020204" pitchFamily="18" charset="0"/>
                <a:cs typeface="Mokoko" panose="02060503020203020204" pitchFamily="18" charset="0"/>
              </a:defRPr>
            </a:lvl1pPr>
          </a:lstStyle>
          <a:p>
            <a:r>
              <a:rPr lang="en-US"/>
              <a:t>Grade 0</a:t>
            </a:r>
          </a:p>
        </p:txBody>
      </p:sp>
      <p:sp>
        <p:nvSpPr>
          <p:cNvPr id="3" name="Content Placeholder 2">
            <a:extLst>
              <a:ext uri="{FF2B5EF4-FFF2-40B4-BE49-F238E27FC236}">
                <a16:creationId xmlns:a16="http://schemas.microsoft.com/office/drawing/2014/main" id="{C35A6759-19C7-8B1C-8E8E-875D04352912}"/>
              </a:ext>
            </a:extLst>
          </p:cNvPr>
          <p:cNvSpPr>
            <a:spLocks noGrp="1"/>
          </p:cNvSpPr>
          <p:nvPr>
            <p:ph idx="1" hasCustomPrompt="1"/>
          </p:nvPr>
        </p:nvSpPr>
        <p:spPr>
          <a:xfrm>
            <a:off x="6858914" y="4264539"/>
            <a:ext cx="4114800" cy="999856"/>
          </a:xfrm>
          <a:prstGeom prst="rect">
            <a:avLst/>
          </a:prstGeom>
        </p:spPr>
        <p:txBody>
          <a:bodyPr/>
          <a:lstStyle>
            <a:lvl1pPr marL="0" indent="0">
              <a:buNone/>
              <a:defRPr sz="5700" b="1" spc="200" baseline="0">
                <a:latin typeface="Mokoko" panose="02060503020203020204" pitchFamily="18" charset="0"/>
                <a:cs typeface="Mokoko" panose="02060503020203020204" pitchFamily="18" charset="0"/>
              </a:defRPr>
            </a:lvl1pPr>
          </a:lstStyle>
          <a:p>
            <a:pPr lvl="0"/>
            <a:r>
              <a:rPr lang="en-US"/>
              <a:t>Module 0</a:t>
            </a:r>
          </a:p>
        </p:txBody>
      </p:sp>
    </p:spTree>
    <p:extLst>
      <p:ext uri="{BB962C8B-B14F-4D97-AF65-F5344CB8AC3E}">
        <p14:creationId xmlns:p14="http://schemas.microsoft.com/office/powerpoint/2010/main" val="3258822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5F41-D6C2-B86A-DD4C-C27A0BF6D5FB}"/>
              </a:ext>
            </a:extLst>
          </p:cNvPr>
          <p:cNvSpPr txBox="1">
            <a:spLocks noGrp="1"/>
          </p:cNvSpPr>
          <p:nvPr>
            <p:ph type="title" hasCustomPrompt="1"/>
          </p:nvPr>
        </p:nvSpPr>
        <p:spPr>
          <a:xfrm>
            <a:off x="0" y="1938528"/>
            <a:ext cx="12188952" cy="2130552"/>
          </a:xfrm>
          <a:prstGeom prst="rect">
            <a:avLst/>
          </a:prstGeom>
          <a:noFill/>
          <a:ln>
            <a:noFill/>
          </a:ln>
        </p:spPr>
        <p:txBody>
          <a:bodyPr spcFirstLastPara="1" wrap="square" lIns="91425" tIns="45720" rIns="91425" bIns="45720" anchor="t" anchorCtr="0">
            <a:noAutofit/>
          </a:bodyPr>
          <a:lstStyle>
            <a:lvl1pPr marR="0" lvl="0" algn="ctr" rtl="0">
              <a:lnSpc>
                <a:spcPct val="90000"/>
              </a:lnSpc>
              <a:spcBef>
                <a:spcPts val="1000"/>
              </a:spcBef>
              <a:spcAft>
                <a:spcPts val="0"/>
              </a:spcAft>
              <a:buClr>
                <a:schemeClr val="dk1"/>
              </a:buClr>
              <a:buSzPts val="4400"/>
              <a:buNone/>
              <a:defRPr sz="60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pPr lvl="0"/>
            <a:r>
              <a:rPr lang="en-US" sz="6000"/>
              <a:t>Module Name</a:t>
            </a:r>
            <a:endParaRPr lang="en-US"/>
          </a:p>
        </p:txBody>
      </p:sp>
      <p:sp>
        <p:nvSpPr>
          <p:cNvPr id="4" name="Content Placeholder 2">
            <a:extLst>
              <a:ext uri="{FF2B5EF4-FFF2-40B4-BE49-F238E27FC236}">
                <a16:creationId xmlns:a16="http://schemas.microsoft.com/office/drawing/2014/main" id="{D4B6A11F-393A-188F-76CC-9F199DCB76D8}"/>
              </a:ext>
            </a:extLst>
          </p:cNvPr>
          <p:cNvSpPr txBox="1">
            <a:spLocks noGrp="1"/>
          </p:cNvSpPr>
          <p:nvPr>
            <p:ph type="body" idx="1" hasCustomPrompt="1"/>
          </p:nvPr>
        </p:nvSpPr>
        <p:spPr>
          <a:xfrm>
            <a:off x="0" y="4069080"/>
            <a:ext cx="12188952" cy="996696"/>
          </a:xfrm>
          <a:prstGeom prst="rect">
            <a:avLst/>
          </a:prstGeom>
          <a:noFill/>
          <a:ln>
            <a:noFill/>
          </a:ln>
        </p:spPr>
        <p:txBody>
          <a:bodyPr spcFirstLastPara="1" wrap="square" lIns="91425" tIns="45700" rIns="91425" bIns="45700" anchor="ctr" anchorCtr="0">
            <a:noAutofit/>
          </a:bodyPr>
          <a:lstStyle>
            <a:lvl1pPr marL="0" lvl="0" indent="0" algn="ctr">
              <a:lnSpc>
                <a:spcPct val="90000"/>
              </a:lnSpc>
              <a:spcBef>
                <a:spcPts val="0"/>
              </a:spcBef>
              <a:spcAft>
                <a:spcPts val="0"/>
              </a:spcAft>
              <a:buClr>
                <a:schemeClr val="dk1"/>
              </a:buClr>
              <a:buSzPts val="1800"/>
              <a:buFont typeface="Arial" panose="020B0604020202020204" pitchFamily="34" charset="0"/>
              <a:buNone/>
              <a:defRPr lang="en-US" sz="4400" dirty="0">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0"/>
              </a:spcAft>
              <a:buClr>
                <a:schemeClr val="dk1"/>
              </a:buClr>
              <a:buSzPts val="1800"/>
              <a:buChar char="•"/>
              <a:defRPr/>
            </a:lvl9pPr>
          </a:lstStyle>
          <a:p>
            <a:pPr lvl="0"/>
            <a:r>
              <a:rPr lang="en-US"/>
              <a:t>Grade # | Module # | Topic # | Lesson #</a:t>
            </a:r>
          </a:p>
        </p:txBody>
      </p:sp>
    </p:spTree>
    <p:extLst>
      <p:ext uri="{BB962C8B-B14F-4D97-AF65-F5344CB8AC3E}">
        <p14:creationId xmlns:p14="http://schemas.microsoft.com/office/powerpoint/2010/main" val="3978498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1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71F42E2-3DC6-C6BB-7EF7-FDF5037B2F35}"/>
              </a:ext>
            </a:extLst>
          </p:cNvPr>
          <p:cNvSpPr/>
          <p:nvPr userDrawn="1"/>
        </p:nvSpPr>
        <p:spPr>
          <a:xfrm>
            <a:off x="1668545" y="2356700"/>
            <a:ext cx="1715678" cy="264893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A555E1-547A-B282-75E4-BD5F377EAA37}"/>
              </a:ext>
            </a:extLst>
          </p:cNvPr>
          <p:cNvSpPr/>
          <p:nvPr userDrawn="1"/>
        </p:nvSpPr>
        <p:spPr>
          <a:xfrm>
            <a:off x="1310326" y="4873659"/>
            <a:ext cx="2073897" cy="679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26F1FB8-834C-E05E-4CED-EA149D2CDD03}"/>
              </a:ext>
            </a:extLst>
          </p:cNvPr>
          <p:cNvSpPr>
            <a:spLocks noGrp="1"/>
          </p:cNvSpPr>
          <p:nvPr>
            <p:ph type="title" hasCustomPrompt="1"/>
          </p:nvPr>
        </p:nvSpPr>
        <p:spPr>
          <a:xfrm>
            <a:off x="3744981" y="26128"/>
            <a:ext cx="7997076" cy="975360"/>
          </a:xfrm>
          <a:prstGeom prst="rect">
            <a:avLst/>
          </a:prstGeom>
        </p:spPr>
        <p:txBody>
          <a:bodyPr/>
          <a:lstStyle>
            <a:lvl1pPr algn="l" defTabSz="914400" rtl="0" eaLnBrk="1" latinLnBrk="0" hangingPunct="1">
              <a:lnSpc>
                <a:spcPct val="90000"/>
              </a:lnSpc>
              <a:spcBef>
                <a:spcPct val="0"/>
              </a:spcBef>
              <a:buNone/>
              <a:defRPr lang="en-US" sz="4400" kern="1200" dirty="0">
                <a:solidFill>
                  <a:srgbClr val="242E61"/>
                </a:solidFill>
                <a:latin typeface="+mj-lt"/>
                <a:ea typeface="+mj-ea"/>
                <a:cs typeface="+mj-cs"/>
              </a:defRPr>
            </a:lvl1pPr>
          </a:lstStyle>
          <a:p>
            <a:r>
              <a:rPr kumimoji="0" lang="en-US" sz="4400" b="1" i="0" u="none" strike="noStrike" kern="1200" cap="none" spc="0" normalizeH="0" baseline="0" noProof="0">
                <a:ln>
                  <a:noFill/>
                </a:ln>
                <a:solidFill>
                  <a:srgbClr val="242E61"/>
                </a:solidFill>
                <a:effectLst/>
                <a:uLnTx/>
                <a:uFillTx/>
                <a:latin typeface="+mn-lt"/>
                <a:ea typeface="+mn-ea"/>
                <a:cs typeface="+mn-cs"/>
              </a:rPr>
              <a:t>Acknowledgement and Copyright</a:t>
            </a:r>
            <a:endParaRPr lang="en-US"/>
          </a:p>
        </p:txBody>
      </p:sp>
      <p:sp>
        <p:nvSpPr>
          <p:cNvPr id="2" name="Content Placeholder 2">
            <a:extLst>
              <a:ext uri="{FF2B5EF4-FFF2-40B4-BE49-F238E27FC236}">
                <a16:creationId xmlns:a16="http://schemas.microsoft.com/office/drawing/2014/main" id="{388A2459-EA30-7283-FCD1-7C3705852B45}"/>
              </a:ext>
            </a:extLst>
          </p:cNvPr>
          <p:cNvSpPr>
            <a:spLocks noGrp="1"/>
          </p:cNvSpPr>
          <p:nvPr>
            <p:ph idx="1" hasCustomPrompt="1"/>
          </p:nvPr>
        </p:nvSpPr>
        <p:spPr>
          <a:xfrm>
            <a:off x="1847088" y="1307592"/>
            <a:ext cx="10140696" cy="3970318"/>
          </a:xfrm>
          <a:prstGeom prst="rect">
            <a:avLst/>
          </a:prstGeom>
          <a:noFill/>
        </p:spPr>
        <p:txBody>
          <a:bodyPr>
            <a:spAutoFit/>
          </a:bodyPr>
          <a:lstStyle>
            <a:lvl1pPr marL="0" indent="0">
              <a:lnSpc>
                <a:spcPct val="100000"/>
              </a:lnSpc>
              <a:spcBef>
                <a:spcPts val="0"/>
              </a:spcBef>
              <a:buNone/>
              <a:defRPr sz="1800">
                <a:latin typeface="Calibri" panose="020F0502020204030204" pitchFamily="34" charset="0"/>
                <a:ea typeface="Calibri" panose="020F0502020204030204" pitchFamily="34" charset="0"/>
                <a:cs typeface="Calibri" panose="020F0502020204030204" pitchFamily="34" charset="0"/>
              </a:defRPr>
            </a:lvl1pPr>
          </a:lstStyle>
          <a:p>
            <a:r>
              <a:rPr lang="en-US" b="1">
                <a:solidFill>
                  <a:srgbClr val="002060"/>
                </a:solidFill>
              </a:rPr>
              <a:t>Acknowledgment</a:t>
            </a:r>
          </a:p>
          <a:p>
            <a:r>
              <a:rPr lang="en-US">
                <a:solidFill>
                  <a:srgbClr val="002060"/>
                </a:solidFill>
              </a:rPr>
              <a:t>Thank you to all the Texas educators and stakeholders who supported the review process and provided feedback. These materials are the result of the work of numerous individuals, and we are deeply grateful for their contributions.</a:t>
            </a:r>
            <a:endParaRPr lang="en-US">
              <a:solidFill>
                <a:srgbClr val="002060"/>
              </a:solidFill>
              <a:cs typeface="Calibri"/>
            </a:endParaRPr>
          </a:p>
          <a:p>
            <a:endParaRPr lang="en-US">
              <a:solidFill>
                <a:srgbClr val="002060"/>
              </a:solidFill>
            </a:endParaRPr>
          </a:p>
          <a:p>
            <a:r>
              <a:rPr lang="en-US" b="1">
                <a:solidFill>
                  <a:srgbClr val="002060"/>
                </a:solidFill>
              </a:rPr>
              <a:t>Notice</a:t>
            </a:r>
            <a:endParaRPr lang="en-US" b="1">
              <a:solidFill>
                <a:srgbClr val="002060"/>
              </a:solidFill>
              <a:cs typeface="Calibri"/>
            </a:endParaRPr>
          </a:p>
          <a:p>
            <a:r>
              <a:rPr lang="en-US">
                <a:solidFill>
                  <a:srgbClr val="002060"/>
                </a:solidFill>
              </a:rPr>
              <a:t>These learning resources have been built for Texas students, aligned to the Texas Essential Knowledge and Skills, and are made available pursuant to Chapter 31, Subchapter B-1 of the Texas Education Code.</a:t>
            </a:r>
            <a:endParaRPr lang="en-US">
              <a:solidFill>
                <a:srgbClr val="002060"/>
              </a:solidFill>
              <a:cs typeface="Calibri"/>
            </a:endParaRPr>
          </a:p>
          <a:p>
            <a:endParaRPr lang="en-US">
              <a:solidFill>
                <a:srgbClr val="002060"/>
              </a:solidFill>
              <a:cs typeface="Calibri"/>
            </a:endParaRPr>
          </a:p>
          <a:p>
            <a:r>
              <a:rPr lang="en-US">
                <a:solidFill>
                  <a:srgbClr val="002060"/>
                </a:solidFill>
                <a:cs typeface="Calibri"/>
              </a:rPr>
              <a:t>Copyright ©2024 Texas Education Agency. This work based on or adapted from materials contained in Great Minds’ Eureka Math® K-5 PDF files. </a:t>
            </a:r>
          </a:p>
          <a:p>
            <a:endParaRPr lang="en-US">
              <a:solidFill>
                <a:srgbClr val="002060"/>
              </a:solidFill>
              <a:cs typeface="Calibri"/>
            </a:endParaRPr>
          </a:p>
          <a:p>
            <a:r>
              <a:rPr lang="en-US">
                <a:solidFill>
                  <a:srgbClr val="002060"/>
                </a:solidFill>
                <a:cs typeface="Calibri"/>
              </a:rPr>
              <a:t>These materials are made available by the Texas Education Agency under an open license. For information about the license and your rights to use the materials, visit: </a:t>
            </a:r>
            <a:r>
              <a:rPr lang="en-US">
                <a:solidFill>
                  <a:srgbClr val="002060"/>
                </a:solidFill>
                <a:cs typeface="Calibri"/>
                <a:hlinkClick r:id="rId3">
                  <a:extLst>
                    <a:ext uri="{A12FA001-AC4F-418D-AE19-62706E023703}">
                      <ahyp:hlinkClr xmlns:ahyp="http://schemas.microsoft.com/office/drawing/2018/hyperlinkcolor" val="tx"/>
                    </a:ext>
                  </a:extLst>
                </a:hlinkClick>
              </a:rPr>
              <a:t>https://tea.texas.gov/K-5Math</a:t>
            </a:r>
            <a:r>
              <a:rPr lang="en-US">
                <a:solidFill>
                  <a:srgbClr val="002060"/>
                </a:solidFill>
                <a:cs typeface="Calibri"/>
              </a:rPr>
              <a:t>. </a:t>
            </a:r>
          </a:p>
        </p:txBody>
      </p:sp>
    </p:spTree>
    <p:extLst>
      <p:ext uri="{BB962C8B-B14F-4D97-AF65-F5344CB8AC3E}">
        <p14:creationId xmlns:p14="http://schemas.microsoft.com/office/powerpoint/2010/main" val="744500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1 Fluenc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F78C-E7BD-AC16-970A-CCAB54BA9592}"/>
              </a:ext>
            </a:extLst>
          </p:cNvPr>
          <p:cNvSpPr txBox="1">
            <a:spLocks noGrp="1"/>
          </p:cNvSpPr>
          <p:nvPr>
            <p:ph type="title" hasCustomPrompt="1"/>
          </p:nvPr>
        </p:nvSpPr>
        <p:spPr>
          <a:xfrm>
            <a:off x="5999909" y="2887744"/>
            <a:ext cx="5957695" cy="1972784"/>
          </a:xfrm>
          <a:prstGeom prst="rect">
            <a:avLst/>
          </a:prstGeom>
          <a:noFill/>
          <a:ln>
            <a:noFill/>
          </a:ln>
        </p:spPr>
        <p:txBody>
          <a:bodyPr spcFirstLastPara="1" wrap="square" lIns="91425" tIns="91440" rIns="91425" bIns="91440" anchor="ctr" anchorCtr="0">
            <a:noAutofit/>
          </a:bodyPr>
          <a:lstStyle>
            <a:lvl1pPr marR="0" lvl="0" algn="l" rtl="0">
              <a:lnSpc>
                <a:spcPct val="85000"/>
              </a:lnSpc>
              <a:spcBef>
                <a:spcPts val="0"/>
              </a:spcBef>
              <a:spcAft>
                <a:spcPts val="0"/>
              </a:spcAft>
              <a:buClr>
                <a:schemeClr val="dk1"/>
              </a:buClr>
              <a:buSzPts val="4400"/>
              <a:buNone/>
              <a:defRPr sz="7500" b="1" i="0" u="none" strike="noStrike" cap="none">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r>
              <a:rPr lang="en-US" baseline="0">
                <a:solidFill>
                  <a:schemeClr val="bg2">
                    <a:lumMod val="10000"/>
                  </a:schemeClr>
                </a:solidFill>
                <a:latin typeface="Calibri" panose="020F0502020204030204" pitchFamily="34" charset="0"/>
              </a:rPr>
              <a:t>Fluency</a:t>
            </a:r>
            <a:endParaRPr lang="en-US"/>
          </a:p>
        </p:txBody>
      </p:sp>
      <p:sp>
        <p:nvSpPr>
          <p:cNvPr id="15" name="Text Placeholder 2">
            <a:extLst>
              <a:ext uri="{FF2B5EF4-FFF2-40B4-BE49-F238E27FC236}">
                <a16:creationId xmlns:a16="http://schemas.microsoft.com/office/drawing/2014/main" id="{90824840-59E3-B587-AF76-9FA9D1A948B7}"/>
              </a:ext>
            </a:extLst>
          </p:cNvPr>
          <p:cNvSpPr>
            <a:spLocks noGrp="1"/>
          </p:cNvSpPr>
          <p:nvPr>
            <p:ph type="body" sz="quarter" idx="10"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2952611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1 CD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7EED-AE3A-A1A1-0C2A-1448A9E5518E}"/>
              </a:ext>
            </a:extLst>
          </p:cNvPr>
          <p:cNvSpPr txBox="1">
            <a:spLocks noGrp="1"/>
          </p:cNvSpPr>
          <p:nvPr>
            <p:ph type="title" hasCustomPrompt="1"/>
          </p:nvPr>
        </p:nvSpPr>
        <p:spPr>
          <a:xfrm>
            <a:off x="5526544" y="2442607"/>
            <a:ext cx="5957695" cy="1972784"/>
          </a:xfrm>
          <a:prstGeom prst="rect">
            <a:avLst/>
          </a:prstGeom>
          <a:noFill/>
          <a:ln>
            <a:noFill/>
          </a:ln>
        </p:spPr>
        <p:txBody>
          <a:bodyPr spcFirstLastPara="1" wrap="square" lIns="91425" tIns="91440" rIns="91425" bIns="91440" anchor="ctr" anchorCtr="0">
            <a:noAutofit/>
          </a:bodyPr>
          <a:lstStyle>
            <a:lvl1pPr marR="0" lvl="0" algn="l" rtl="0">
              <a:lnSpc>
                <a:spcPct val="85000"/>
              </a:lnSpc>
              <a:spcBef>
                <a:spcPts val="0"/>
              </a:spcBef>
              <a:spcAft>
                <a:spcPts val="0"/>
              </a:spcAft>
              <a:buClr>
                <a:schemeClr val="dk1"/>
              </a:buClr>
              <a:buSzPts val="4400"/>
              <a:buNone/>
              <a:defRPr sz="7500" b="1" i="0" u="none" strike="noStrike" cap="none">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r>
              <a:rPr lang="en-US" baseline="0">
                <a:solidFill>
                  <a:schemeClr val="bg2">
                    <a:lumMod val="10000"/>
                  </a:schemeClr>
                </a:solidFill>
                <a:latin typeface="Calibri" panose="020F0502020204030204" pitchFamily="34" charset="0"/>
              </a:rPr>
              <a:t>Concept </a:t>
            </a:r>
            <a:br>
              <a:rPr lang="en-US" baseline="0">
                <a:solidFill>
                  <a:schemeClr val="bg2">
                    <a:lumMod val="10000"/>
                  </a:schemeClr>
                </a:solidFill>
                <a:latin typeface="Calibri" panose="020F0502020204030204" pitchFamily="34" charset="0"/>
              </a:rPr>
            </a:br>
            <a:r>
              <a:rPr lang="en-US" baseline="0">
                <a:solidFill>
                  <a:schemeClr val="bg2">
                    <a:lumMod val="10000"/>
                  </a:schemeClr>
                </a:solidFill>
                <a:latin typeface="Calibri" panose="020F0502020204030204" pitchFamily="34" charset="0"/>
              </a:rPr>
              <a:t>Development</a:t>
            </a:r>
          </a:p>
        </p:txBody>
      </p:sp>
      <p:sp>
        <p:nvSpPr>
          <p:cNvPr id="8" name="Text Placeholder 2">
            <a:extLst>
              <a:ext uri="{FF2B5EF4-FFF2-40B4-BE49-F238E27FC236}">
                <a16:creationId xmlns:a16="http://schemas.microsoft.com/office/drawing/2014/main" id="{CBEC671D-66FC-29AF-3BF5-0ACE9FCFE470}"/>
              </a:ext>
            </a:extLst>
          </p:cNvPr>
          <p:cNvSpPr>
            <a:spLocks noGrp="1"/>
          </p:cNvSpPr>
          <p:nvPr>
            <p:ph type="body" sz="quarter" idx="10"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4119802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1 SD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CB7C9B-F4B2-FFEF-981E-4DE169FB8679}"/>
              </a:ext>
            </a:extLst>
          </p:cNvPr>
          <p:cNvSpPr txBox="1">
            <a:spLocks noGrp="1"/>
          </p:cNvSpPr>
          <p:nvPr>
            <p:ph type="title" hasCustomPrompt="1"/>
          </p:nvPr>
        </p:nvSpPr>
        <p:spPr>
          <a:xfrm>
            <a:off x="4589500" y="2892669"/>
            <a:ext cx="6675120" cy="1972784"/>
          </a:xfrm>
          <a:prstGeom prst="rect">
            <a:avLst/>
          </a:prstGeom>
          <a:noFill/>
          <a:ln>
            <a:noFill/>
          </a:ln>
        </p:spPr>
        <p:txBody>
          <a:bodyPr spcFirstLastPara="1" wrap="square" lIns="91425" tIns="91440" rIns="91425" bIns="91440" anchor="ctr" anchorCtr="0">
            <a:noAutofit/>
          </a:bodyPr>
          <a:lstStyle>
            <a:lvl1pPr marR="0" lvl="0" algn="l" rtl="0">
              <a:lnSpc>
                <a:spcPct val="85000"/>
              </a:lnSpc>
              <a:spcBef>
                <a:spcPts val="0"/>
              </a:spcBef>
              <a:spcAft>
                <a:spcPts val="0"/>
              </a:spcAft>
              <a:buClr>
                <a:schemeClr val="dk1"/>
              </a:buClr>
              <a:buSzPts val="4400"/>
              <a:buNone/>
              <a:defRPr sz="7500" b="1" i="0" u="none" strike="noStrike" cap="none">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R="0" lvl="2"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R="0" lvl="3"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R="0" lvl="4"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R="0" lvl="5"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R="0" lvl="6"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R="0" lvl="7"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R="0" lvl="8" algn="l" rtl="0">
              <a:lnSpc>
                <a:spcPct val="85000"/>
              </a:lnSpc>
              <a:spcBef>
                <a:spcPts val="0"/>
              </a:spcBef>
              <a:spcAft>
                <a:spcPts val="0"/>
              </a:spcAft>
              <a:buClr>
                <a:srgbClr val="000000"/>
              </a:buClr>
              <a:buSzPts val="4400"/>
              <a:buFont typeface="Calibri" panose="020F0502020204030204"/>
              <a:buNone/>
              <a:defRPr sz="4400" b="1"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r>
              <a:rPr lang="en-US" baseline="0">
                <a:solidFill>
                  <a:schemeClr val="bg2">
                    <a:lumMod val="10000"/>
                  </a:schemeClr>
                </a:solidFill>
                <a:latin typeface="Calibri" panose="020F0502020204030204" pitchFamily="34" charset="0"/>
              </a:rPr>
              <a:t>Student Debrief</a:t>
            </a:r>
          </a:p>
        </p:txBody>
      </p:sp>
      <p:sp>
        <p:nvSpPr>
          <p:cNvPr id="2" name="Text Placeholder 2">
            <a:extLst>
              <a:ext uri="{FF2B5EF4-FFF2-40B4-BE49-F238E27FC236}">
                <a16:creationId xmlns:a16="http://schemas.microsoft.com/office/drawing/2014/main" id="{5FA93050-3C81-0AC6-E874-ACA845F32724}"/>
              </a:ext>
            </a:extLst>
          </p:cNvPr>
          <p:cNvSpPr>
            <a:spLocks noGrp="1"/>
          </p:cNvSpPr>
          <p:nvPr>
            <p:ph type="body" sz="quarter" idx="10"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1071573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1 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F2F0-A14C-16F0-9867-D83BA553B80A}"/>
              </a:ext>
            </a:extLst>
          </p:cNvPr>
          <p:cNvSpPr>
            <a:spLocks noGrp="1"/>
          </p:cNvSpPr>
          <p:nvPr>
            <p:ph type="title" hasCustomPrompt="1"/>
          </p:nvPr>
        </p:nvSpPr>
        <p:spPr>
          <a:xfrm>
            <a:off x="3403846" y="5512352"/>
            <a:ext cx="3920490" cy="1134302"/>
          </a:xfrm>
          <a:prstGeom prst="rect">
            <a:avLst/>
          </a:prstGeom>
        </p:spPr>
        <p:txBody>
          <a:bodyPr/>
          <a:lstStyle>
            <a:lvl1pPr algn="l" defTabSz="914400" rtl="0" eaLnBrk="1" latinLnBrk="0" hangingPunct="1">
              <a:lnSpc>
                <a:spcPct val="90000"/>
              </a:lnSpc>
              <a:spcBef>
                <a:spcPct val="0"/>
              </a:spcBef>
              <a:buNone/>
              <a:defRPr lang="en-US" sz="4400" kern="1200" dirty="0">
                <a:solidFill>
                  <a:srgbClr val="242E61"/>
                </a:solidFill>
                <a:latin typeface="+mj-lt"/>
                <a:ea typeface="+mj-ea"/>
                <a:cs typeface="+mj-cs"/>
              </a:defRPr>
            </a:lvl1pPr>
          </a:lstStyle>
          <a:p>
            <a:r>
              <a:rPr lang="en-US"/>
              <a:t>Back Cover</a:t>
            </a:r>
          </a:p>
        </p:txBody>
      </p:sp>
      <p:sp>
        <p:nvSpPr>
          <p:cNvPr id="4" name="Text Placeholder 2">
            <a:extLst>
              <a:ext uri="{FF2B5EF4-FFF2-40B4-BE49-F238E27FC236}">
                <a16:creationId xmlns:a16="http://schemas.microsoft.com/office/drawing/2014/main" id="{DF0B6AA5-9A10-0ED4-D24A-005F695A1D9D}"/>
              </a:ext>
            </a:extLst>
          </p:cNvPr>
          <p:cNvSpPr>
            <a:spLocks noGrp="1"/>
          </p:cNvSpPr>
          <p:nvPr>
            <p:ph type="body" sz="quarter" idx="10" hasCustomPrompt="1"/>
          </p:nvPr>
        </p:nvSpPr>
        <p:spPr>
          <a:xfrm>
            <a:off x="8293608" y="5797296"/>
            <a:ext cx="3429000" cy="414778"/>
          </a:xfrm>
          <a:prstGeom prst="rect">
            <a:avLst/>
          </a:prstGeom>
        </p:spPr>
        <p:txBody>
          <a:bodyPr lIns="0" rIns="0" anchor="ctr"/>
          <a:lstStyle>
            <a:lvl1pPr marL="0" indent="0" algn="ctr">
              <a:buNone/>
              <a:defRPr lang="en-US" sz="1800" dirty="0"/>
            </a:lvl1pPr>
            <a:lvl4pPr marL="1371600" indent="0">
              <a:buNone/>
              <a:defRPr/>
            </a:lvl4pPr>
          </a:lstStyle>
          <a:p>
            <a:pPr lvl="0"/>
            <a:r>
              <a:rPr lang="en-US"/>
              <a:t>UNIQUE ID</a:t>
            </a:r>
          </a:p>
        </p:txBody>
      </p:sp>
    </p:spTree>
    <p:extLst>
      <p:ext uri="{BB962C8B-B14F-4D97-AF65-F5344CB8AC3E}">
        <p14:creationId xmlns:p14="http://schemas.microsoft.com/office/powerpoint/2010/main" val="238098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udent Debri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a:t>Student Debrief</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817CBB40-DD91-5081-1106-331750C9BFB7}"/>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272693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udent Debri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a:t>Student Debrief</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18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a:t>Exit Ticket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1AB295E6-2649-2BF4-E0B8-C6F4ED3FA55A}"/>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80039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xit Ti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lvl1pPr>
          </a:lstStyle>
          <a:p>
            <a:r>
              <a:rPr lang="en-US"/>
              <a:t>Exit Ticket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56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blem S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a:solidFill>
                  <a:srgbClr val="000000"/>
                </a:solidFill>
                <a:latin typeface="Calibri" panose="020F0502020204030204"/>
                <a:ea typeface="Calibri" panose="020F0502020204030204"/>
                <a:cs typeface="Calibri" panose="020F0502020204030204"/>
                <a:sym typeface="Calibri" panose="020F0502020204030204"/>
              </a:rPr>
              <a:t>Problem Set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21D946F8-6663-268F-BDC4-A482F6C43790}"/>
              </a:ext>
            </a:extLst>
          </p:cNvPr>
          <p:cNvSpPr>
            <a:spLocks noGrp="1"/>
          </p:cNvSpPr>
          <p:nvPr>
            <p:ph type="body" sz="quarter" idx="21" hasCustomPrompt="1"/>
          </p:nvPr>
        </p:nvSpPr>
        <p:spPr>
          <a:xfrm>
            <a:off x="11188420" y="6036279"/>
            <a:ext cx="570745" cy="648543"/>
          </a:xfrm>
          <a:prstGeom prst="rect">
            <a:avLst/>
          </a:prstGeom>
        </p:spPr>
        <p:txBody>
          <a:bodyPr anchor="ctr">
            <a:normAutofit/>
          </a:bodyPr>
          <a:lstStyle>
            <a:lvl1pPr marL="0" indent="0" algn="ctr">
              <a:buNone/>
              <a:defRPr sz="2800" b="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X</a:t>
            </a:r>
            <a:endParaRPr lang="en-IN"/>
          </a:p>
        </p:txBody>
      </p:sp>
    </p:spTree>
    <p:extLst>
      <p:ext uri="{BB962C8B-B14F-4D97-AF65-F5344CB8AC3E}">
        <p14:creationId xmlns:p14="http://schemas.microsoft.com/office/powerpoint/2010/main" val="370195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roblem S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00FE-51CF-C87B-7C42-84BC9517F772}"/>
              </a:ext>
            </a:extLst>
          </p:cNvPr>
          <p:cNvSpPr>
            <a:spLocks noGrp="1"/>
          </p:cNvSpPr>
          <p:nvPr>
            <p:ph type="title" hasCustomPrompt="1"/>
          </p:nvPr>
        </p:nvSpPr>
        <p:spPr/>
        <p:txBody>
          <a:bodyPr/>
          <a:lstStyle>
            <a:lvl1pPr>
              <a:defRPr lang="en-US" dirty="0">
                <a:sym typeface="Calibri" panose="020F0502020204030204"/>
              </a:defRPr>
            </a:lvl1pPr>
          </a:lstStyle>
          <a:p>
            <a:pPr marL="0" marR="0" lvl="0" indent="0" algn="l" rtl="0">
              <a:lnSpc>
                <a:spcPct val="100000"/>
              </a:lnSpc>
              <a:spcBef>
                <a:spcPts val="0"/>
              </a:spcBef>
              <a:spcAft>
                <a:spcPts val="0"/>
              </a:spcAft>
              <a:buClr>
                <a:srgbClr val="000000"/>
              </a:buClr>
              <a:buSzPts val="4400"/>
              <a:buFont typeface="Arial" panose="020B0604020202020204"/>
              <a:buNone/>
            </a:pPr>
            <a:r>
              <a:rPr lang="en-US" sz="4400" b="1" i="0" u="none" strike="noStrike" cap="none">
                <a:solidFill>
                  <a:srgbClr val="000000"/>
                </a:solidFill>
                <a:latin typeface="Calibri" panose="020F0502020204030204"/>
                <a:ea typeface="Calibri" panose="020F0502020204030204"/>
                <a:cs typeface="Calibri" panose="020F0502020204030204"/>
                <a:sym typeface="Calibri" panose="020F0502020204030204"/>
              </a:rPr>
              <a:t>Problem Set</a:t>
            </a:r>
          </a:p>
        </p:txBody>
      </p:sp>
      <p:sp>
        <p:nvSpPr>
          <p:cNvPr id="3" name="Content Placeholder 2">
            <a:extLst>
              <a:ext uri="{FF2B5EF4-FFF2-40B4-BE49-F238E27FC236}">
                <a16:creationId xmlns:a16="http://schemas.microsoft.com/office/drawing/2014/main" id="{79D7FBB4-E1B4-CA71-C618-C097BF433DE8}"/>
              </a:ext>
            </a:extLst>
          </p:cNvPr>
          <p:cNvSpPr>
            <a:spLocks noGrp="1"/>
          </p:cNvSpPr>
          <p:nvPr>
            <p:ph idx="1"/>
          </p:nvPr>
        </p:nvSpPr>
        <p:spPr>
          <a:xfrm>
            <a:off x="731520" y="1581912"/>
            <a:ext cx="10515600"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90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58ED8-DE55-2A32-DA24-1D2A7E8A4F62}"/>
              </a:ext>
            </a:extLst>
          </p:cNvPr>
          <p:cNvSpPr>
            <a:spLocks noGrp="1"/>
          </p:cNvSpPr>
          <p:nvPr>
            <p:ph type="title"/>
          </p:nvPr>
        </p:nvSpPr>
        <p:spPr>
          <a:xfrm>
            <a:off x="777240" y="0"/>
            <a:ext cx="11393424" cy="1252728"/>
          </a:xfrm>
          <a:prstGeom prst="rect">
            <a:avLst/>
          </a:prstGeom>
        </p:spPr>
        <p:txBody>
          <a:bodyPr vert="horz" lIns="91440" tIns="45720" rIns="91440" bIns="45720" rtlCol="0" anchor="ctr">
            <a:noAutofit/>
          </a:bodyPr>
          <a:lstStyle/>
          <a:p>
            <a:r>
              <a:rPr lang="en-US"/>
              <a:t>Click to edit Master title style</a:t>
            </a:r>
          </a:p>
        </p:txBody>
      </p:sp>
      <p:sp>
        <p:nvSpPr>
          <p:cNvPr id="7" name="Shape 1">
            <a:extLst>
              <a:ext uri="{FF2B5EF4-FFF2-40B4-BE49-F238E27FC236}">
                <a16:creationId xmlns:a16="http://schemas.microsoft.com/office/drawing/2014/main" id="{ACD4A9C8-0422-ECD2-C3EF-4FEE844B6209}"/>
              </a:ext>
            </a:extLst>
          </p:cNvPr>
          <p:cNvSpPr/>
          <p:nvPr userDrawn="1"/>
        </p:nvSpPr>
        <p:spPr>
          <a:xfrm rot="5400000" flipH="1">
            <a:off x="-241310" y="239850"/>
            <a:ext cx="1268700" cy="789000"/>
          </a:xfrm>
          <a:prstGeom prst="triangle">
            <a:avLst>
              <a:gd name="adj" fmla="val 50000"/>
            </a:avLst>
          </a:prstGeom>
          <a:solidFill>
            <a:srgbClr val="35BDB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 name="Shape 2">
            <a:extLst>
              <a:ext uri="{FF2B5EF4-FFF2-40B4-BE49-F238E27FC236}">
                <a16:creationId xmlns:a16="http://schemas.microsoft.com/office/drawing/2014/main" id="{BBF7C569-43A3-2E55-27B9-A638B95B3AF4}"/>
              </a:ext>
            </a:extLst>
          </p:cNvPr>
          <p:cNvSpPr/>
          <p:nvPr userDrawn="1"/>
        </p:nvSpPr>
        <p:spPr>
          <a:xfrm>
            <a:off x="0" y="1259857"/>
            <a:ext cx="12188952" cy="98100"/>
          </a:xfrm>
          <a:prstGeom prst="rect">
            <a:avLst/>
          </a:prstGeom>
          <a:gradFill>
            <a:gsLst>
              <a:gs pos="0">
                <a:srgbClr val="35BDB4"/>
              </a:gs>
              <a:gs pos="100000">
                <a:srgbClr val="35BDB4">
                  <a:lumMod val="40000"/>
                  <a:lumOff val="60000"/>
                </a:srgbClr>
              </a:gs>
            </a:gsLst>
            <a:lin ang="18900044"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 name="Shape 3">
            <a:extLst>
              <a:ext uri="{FF2B5EF4-FFF2-40B4-BE49-F238E27FC236}">
                <a16:creationId xmlns:a16="http://schemas.microsoft.com/office/drawing/2014/main" id="{EECCA08D-4FDA-F82A-1CF6-9753760423E7}"/>
              </a:ext>
            </a:extLst>
          </p:cNvPr>
          <p:cNvSpPr/>
          <p:nvPr userDrawn="1"/>
        </p:nvSpPr>
        <p:spPr>
          <a:xfrm rot="10800000">
            <a:off x="0" y="6780118"/>
            <a:ext cx="12188952" cy="98100"/>
          </a:xfrm>
          <a:prstGeom prst="rect">
            <a:avLst/>
          </a:prstGeom>
          <a:gradFill>
            <a:gsLst>
              <a:gs pos="0">
                <a:srgbClr val="35BDB4"/>
              </a:gs>
              <a:gs pos="100000">
                <a:srgbClr val="35BDB4">
                  <a:lumMod val="40000"/>
                  <a:lumOff val="60000"/>
                </a:srgbClr>
              </a:gs>
            </a:gsLst>
            <a:lin ang="18900044"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722378353"/>
      </p:ext>
    </p:extLst>
  </p:cSld>
  <p:clrMap bg1="lt1" tx1="dk1" bg2="lt2" tx2="dk2" accent1="accent1" accent2="accent2" accent3="accent3" accent4="accent4" accent5="accent5" accent6="accent6" hlink="hlink" folHlink="folHlink"/>
  <p:sldLayoutIdLst>
    <p:sldLayoutId id="2147483744" r:id="rId1"/>
    <p:sldLayoutId id="2147483730" r:id="rId2"/>
    <p:sldLayoutId id="2147483750" r:id="rId3"/>
    <p:sldLayoutId id="2147483747" r:id="rId4"/>
    <p:sldLayoutId id="2147483753" r:id="rId5"/>
    <p:sldLayoutId id="2147483748" r:id="rId6"/>
    <p:sldLayoutId id="2147483754" r:id="rId7"/>
    <p:sldLayoutId id="2147483766" r:id="rId8"/>
    <p:sldLayoutId id="2147483767" r:id="rId9"/>
    <p:sldLayoutId id="2147483751" r:id="rId10"/>
    <p:sldLayoutId id="2147483755" r:id="rId11"/>
    <p:sldLayoutId id="2147483752" r:id="rId12"/>
    <p:sldLayoutId id="2147483756" r:id="rId13"/>
    <p:sldLayoutId id="2147483757" r:id="rId14"/>
    <p:sldLayoutId id="2147483742" r:id="rId15"/>
    <p:sldLayoutId id="2147483758" r:id="rId16"/>
    <p:sldLayoutId id="2147483743" r:id="rId17"/>
    <p:sldLayoutId id="2147483759" r:id="rId18"/>
    <p:sldLayoutId id="2147483765" r:id="rId19"/>
    <p:sldLayoutId id="2147483764" r:id="rId20"/>
    <p:sldLayoutId id="2147483746" r:id="rId21"/>
    <p:sldLayoutId id="2147483760" r:id="rId22"/>
    <p:sldLayoutId id="2147483740" r:id="rId23"/>
    <p:sldLayoutId id="2147483761" r:id="rId24"/>
    <p:sldLayoutId id="2147483731" r:id="rId25"/>
    <p:sldLayoutId id="2147483732" r:id="rId26"/>
    <p:sldLayoutId id="2147483762" r:id="rId27"/>
    <p:sldLayoutId id="2147483668" r:id="rId28"/>
    <p:sldLayoutId id="2147483669" r:id="rId29"/>
  </p:sldLayoutIdLst>
  <p:txStyles>
    <p:titleStyle>
      <a:lvl1pPr algn="l" defTabSz="914400" rtl="0" eaLnBrk="1" latinLnBrk="0" hangingPunct="1">
        <a:lnSpc>
          <a:spcPct val="100000"/>
        </a:lnSpc>
        <a:spcBef>
          <a:spcPct val="0"/>
        </a:spcBef>
        <a:buNone/>
        <a:defRPr sz="4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347472" indent="-347472" algn="l" defTabSz="914400" rtl="0" eaLnBrk="1" latinLnBrk="0" hangingPunct="1">
        <a:lnSpc>
          <a:spcPct val="100000"/>
        </a:lnSpc>
        <a:spcBef>
          <a:spcPts val="12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5484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12" r:id="rId3"/>
    <p:sldLayoutId id="2147483696" r:id="rId4"/>
    <p:sldLayoutId id="2147483724" r:id="rId5"/>
    <p:sldLayoutId id="2147483719" r:id="rId6"/>
    <p:sldLayoutId id="21474837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tea.texas.gov/K-5Math" TargetMode="Externa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7B2F-650F-FCFD-831C-0D48403A1837}"/>
              </a:ext>
            </a:extLst>
          </p:cNvPr>
          <p:cNvSpPr>
            <a:spLocks noGrp="1"/>
          </p:cNvSpPr>
          <p:nvPr>
            <p:ph type="title"/>
          </p:nvPr>
        </p:nvSpPr>
        <p:spPr/>
        <p:txBody>
          <a:bodyPr/>
          <a:lstStyle/>
          <a:p>
            <a:r>
              <a:rPr lang="en-US"/>
              <a:t>Sums and Differences to 10</a:t>
            </a:r>
          </a:p>
        </p:txBody>
      </p:sp>
      <p:sp>
        <p:nvSpPr>
          <p:cNvPr id="3" name="Text Placeholder 2">
            <a:extLst>
              <a:ext uri="{FF2B5EF4-FFF2-40B4-BE49-F238E27FC236}">
                <a16:creationId xmlns:a16="http://schemas.microsoft.com/office/drawing/2014/main" id="{4231267A-200E-C4B3-25DF-F54B34475A15}"/>
              </a:ext>
            </a:extLst>
          </p:cNvPr>
          <p:cNvSpPr>
            <a:spLocks noGrp="1"/>
          </p:cNvSpPr>
          <p:nvPr>
            <p:ph type="body" idx="1"/>
          </p:nvPr>
        </p:nvSpPr>
        <p:spPr/>
        <p:txBody>
          <a:bodyPr/>
          <a:lstStyle/>
          <a:p>
            <a:r>
              <a:rPr lang="en-US"/>
              <a:t>Grade 1 | Module 1 | Topic A | Lesson 3</a:t>
            </a:r>
          </a:p>
        </p:txBody>
      </p:sp>
    </p:spTree>
    <p:extLst>
      <p:ext uri="{BB962C8B-B14F-4D97-AF65-F5344CB8AC3E}">
        <p14:creationId xmlns:p14="http://schemas.microsoft.com/office/powerpoint/2010/main" val="215162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23EA-2E81-663A-74D4-C981D4A3CD9C}"/>
              </a:ext>
            </a:extLst>
          </p:cNvPr>
          <p:cNvSpPr>
            <a:spLocks noGrp="1"/>
          </p:cNvSpPr>
          <p:nvPr>
            <p:ph type="title"/>
          </p:nvPr>
        </p:nvSpPr>
        <p:spPr/>
        <p:txBody>
          <a:bodyPr/>
          <a:lstStyle/>
          <a:p>
            <a:r>
              <a:rPr lang="en-US"/>
              <a:t>Concept Development</a:t>
            </a:r>
          </a:p>
        </p:txBody>
      </p:sp>
      <p:sp>
        <p:nvSpPr>
          <p:cNvPr id="3" name="Text Placeholder 2">
            <a:extLst>
              <a:ext uri="{FF2B5EF4-FFF2-40B4-BE49-F238E27FC236}">
                <a16:creationId xmlns:a16="http://schemas.microsoft.com/office/drawing/2014/main" id="{8CEDE963-60C8-F89C-79B4-352552E360B6}"/>
              </a:ext>
            </a:extLst>
          </p:cNvPr>
          <p:cNvSpPr>
            <a:spLocks noGrp="1"/>
          </p:cNvSpPr>
          <p:nvPr>
            <p:ph type="body" sz="quarter" idx="10"/>
          </p:nvPr>
        </p:nvSpPr>
        <p:spPr>
          <a:prstGeom prst="rect">
            <a:avLst/>
          </a:prstGeom>
        </p:spPr>
        <p:txBody>
          <a:bodyPr>
            <a:normAutofit/>
          </a:bodyPr>
          <a:lstStyle/>
          <a:p>
            <a:r>
              <a:rPr lang="en-US"/>
              <a:t>35</a:t>
            </a:r>
          </a:p>
        </p:txBody>
      </p:sp>
      <p:pic>
        <p:nvPicPr>
          <p:cNvPr id="4" name="Picture 3" descr="minute timer">
            <a:extLst>
              <a:ext uri="{FF2B5EF4-FFF2-40B4-BE49-F238E27FC236}">
                <a16:creationId xmlns:a16="http://schemas.microsoft.com/office/drawing/2014/main" id="{809BEDC6-A8D6-822B-3DD7-891188D6B936}"/>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422596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8A66-D570-6231-4429-D9659494F85E}"/>
              </a:ext>
            </a:extLst>
          </p:cNvPr>
          <p:cNvSpPr>
            <a:spLocks noGrp="1"/>
          </p:cNvSpPr>
          <p:nvPr>
            <p:ph type="title"/>
          </p:nvPr>
        </p:nvSpPr>
        <p:spPr/>
        <p:txBody>
          <a:bodyPr/>
          <a:lstStyle/>
          <a:p>
            <a:r>
              <a:rPr lang="en-US"/>
              <a:t>Concept Development </a:t>
            </a:r>
          </a:p>
        </p:txBody>
      </p:sp>
      <p:sp>
        <p:nvSpPr>
          <p:cNvPr id="4" name="Text Placeholder 2">
            <a:extLst>
              <a:ext uri="{FF2B5EF4-FFF2-40B4-BE49-F238E27FC236}">
                <a16:creationId xmlns:a16="http://schemas.microsoft.com/office/drawing/2014/main" id="{F8386B65-AD8C-A1A8-0373-BF0E75575873}"/>
              </a:ext>
            </a:extLst>
          </p:cNvPr>
          <p:cNvSpPr>
            <a:spLocks noGrp="1"/>
          </p:cNvSpPr>
          <p:nvPr>
            <p:ph type="body" sz="quarter" idx="21"/>
          </p:nvPr>
        </p:nvSpPr>
        <p:spPr/>
        <p:txBody>
          <a:bodyPr/>
          <a:lstStyle/>
          <a:p>
            <a:pPr>
              <a:lnSpc>
                <a:spcPct val="90000"/>
              </a:lnSpc>
              <a:spcBef>
                <a:spcPts val="1000"/>
              </a:spcBef>
            </a:pPr>
            <a:r>
              <a:rPr lang="en-US"/>
              <a:t>25</a:t>
            </a:r>
          </a:p>
        </p:txBody>
      </p:sp>
      <p:pic>
        <p:nvPicPr>
          <p:cNvPr id="3" name="Picture 3" descr="minute timer">
            <a:extLst>
              <a:ext uri="{FF2B5EF4-FFF2-40B4-BE49-F238E27FC236}">
                <a16:creationId xmlns:a16="http://schemas.microsoft.com/office/drawing/2014/main" id="{36D88EA2-F5E1-F73D-F0FB-D64C01D5511A}"/>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59853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3C37-69BA-15F3-3AEC-3CBB904081B8}"/>
              </a:ext>
            </a:extLst>
          </p:cNvPr>
          <p:cNvSpPr>
            <a:spLocks noGrp="1"/>
          </p:cNvSpPr>
          <p:nvPr>
            <p:ph type="title"/>
          </p:nvPr>
        </p:nvSpPr>
        <p:spPr/>
        <p:txBody>
          <a:bodyPr/>
          <a:lstStyle/>
          <a:p>
            <a:r>
              <a:rPr lang="en-US"/>
              <a:t>Problem Set</a:t>
            </a:r>
          </a:p>
        </p:txBody>
      </p:sp>
      <p:sp>
        <p:nvSpPr>
          <p:cNvPr id="4" name="Text Placeholder 2">
            <a:extLst>
              <a:ext uri="{FF2B5EF4-FFF2-40B4-BE49-F238E27FC236}">
                <a16:creationId xmlns:a16="http://schemas.microsoft.com/office/drawing/2014/main" id="{F0601AE0-0802-C609-D9FD-777C081DF2BE}"/>
              </a:ext>
            </a:extLst>
          </p:cNvPr>
          <p:cNvSpPr>
            <a:spLocks noGrp="1"/>
          </p:cNvSpPr>
          <p:nvPr>
            <p:ph type="body" sz="quarter" idx="21"/>
          </p:nvPr>
        </p:nvSpPr>
        <p:spPr/>
        <p:txBody>
          <a:bodyPr/>
          <a:lstStyle/>
          <a:p>
            <a:pPr>
              <a:lnSpc>
                <a:spcPct val="90000"/>
              </a:lnSpc>
              <a:spcBef>
                <a:spcPts val="1000"/>
              </a:spcBef>
            </a:pPr>
            <a:r>
              <a:rPr lang="en-US"/>
              <a:t>10</a:t>
            </a:r>
          </a:p>
        </p:txBody>
      </p:sp>
      <p:pic>
        <p:nvPicPr>
          <p:cNvPr id="3" name="Picture 3" descr="minute timer">
            <a:extLst>
              <a:ext uri="{FF2B5EF4-FFF2-40B4-BE49-F238E27FC236}">
                <a16:creationId xmlns:a16="http://schemas.microsoft.com/office/drawing/2014/main" id="{23A5A4BA-F97E-F5E1-04F1-F75493639747}"/>
              </a:ext>
            </a:extLst>
          </p:cNvPr>
          <p:cNvPicPr>
            <a:picLocks noChangeAspect="1"/>
          </p:cNvPicPr>
          <p:nvPr/>
        </p:nvPicPr>
        <p:blipFill>
          <a:blip r:embed="rId2"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311821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2A57-1D31-2AD3-F002-92B43DD651CE}"/>
              </a:ext>
            </a:extLst>
          </p:cNvPr>
          <p:cNvSpPr>
            <a:spLocks noGrp="1"/>
          </p:cNvSpPr>
          <p:nvPr>
            <p:ph type="title"/>
          </p:nvPr>
        </p:nvSpPr>
        <p:spPr/>
        <p:txBody>
          <a:bodyPr/>
          <a:lstStyle/>
          <a:p>
            <a:r>
              <a:rPr lang="en-US"/>
              <a:t>Student Debrief</a:t>
            </a:r>
          </a:p>
        </p:txBody>
      </p:sp>
      <p:sp>
        <p:nvSpPr>
          <p:cNvPr id="3" name="Text Placeholder 2">
            <a:extLst>
              <a:ext uri="{FF2B5EF4-FFF2-40B4-BE49-F238E27FC236}">
                <a16:creationId xmlns:a16="http://schemas.microsoft.com/office/drawing/2014/main" id="{FCA05D6D-1397-8BD9-57D9-668993BE64AE}"/>
              </a:ext>
            </a:extLst>
          </p:cNvPr>
          <p:cNvSpPr>
            <a:spLocks noGrp="1"/>
          </p:cNvSpPr>
          <p:nvPr>
            <p:ph type="body" sz="quarter" idx="10"/>
          </p:nvPr>
        </p:nvSpPr>
        <p:spPr>
          <a:prstGeom prst="rect">
            <a:avLst/>
          </a:prstGeom>
        </p:spPr>
        <p:txBody>
          <a:bodyPr/>
          <a:lstStyle/>
          <a:p>
            <a:r>
              <a:rPr lang="en-US"/>
              <a:t>6</a:t>
            </a:r>
          </a:p>
        </p:txBody>
      </p:sp>
      <p:pic>
        <p:nvPicPr>
          <p:cNvPr id="4" name="Picture 3" descr="minute timer">
            <a:extLst>
              <a:ext uri="{FF2B5EF4-FFF2-40B4-BE49-F238E27FC236}">
                <a16:creationId xmlns:a16="http://schemas.microsoft.com/office/drawing/2014/main" id="{06D7A299-2A46-9401-CDA8-518BB59C99DA}"/>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49186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ACC1-B32B-3B04-62B4-5F34D343A6C5}"/>
              </a:ext>
            </a:extLst>
          </p:cNvPr>
          <p:cNvSpPr>
            <a:spLocks noGrp="1"/>
          </p:cNvSpPr>
          <p:nvPr>
            <p:ph type="title"/>
          </p:nvPr>
        </p:nvSpPr>
        <p:spPr/>
        <p:txBody>
          <a:bodyPr/>
          <a:lstStyle/>
          <a:p>
            <a:r>
              <a:rPr lang="en-US">
                <a:sym typeface="Calibri" panose="020F0502020204030204"/>
              </a:rPr>
              <a:t>Student Debrief </a:t>
            </a:r>
            <a:endParaRPr lang="en-US"/>
          </a:p>
        </p:txBody>
      </p:sp>
      <p:sp>
        <p:nvSpPr>
          <p:cNvPr id="3" name="Content Placeholder 2">
            <a:extLst>
              <a:ext uri="{FF2B5EF4-FFF2-40B4-BE49-F238E27FC236}">
                <a16:creationId xmlns:a16="http://schemas.microsoft.com/office/drawing/2014/main" id="{3B511F05-EE82-62B5-E877-AA4FCEF9C256}"/>
              </a:ext>
            </a:extLst>
          </p:cNvPr>
          <p:cNvSpPr>
            <a:spLocks noGrp="1"/>
          </p:cNvSpPr>
          <p:nvPr>
            <p:ph idx="1"/>
          </p:nvPr>
        </p:nvSpPr>
        <p:spPr>
          <a:xfrm>
            <a:off x="731520" y="1581912"/>
            <a:ext cx="10515600" cy="4788066"/>
          </a:xfrm>
        </p:spPr>
        <p:txBody>
          <a:bodyPr/>
          <a:lstStyle/>
          <a:p>
            <a:r>
              <a:rPr lang="en-US" sz="2600"/>
              <a:t>What is the same and different about Problem 4 and Problem 8? </a:t>
            </a:r>
          </a:p>
          <a:p>
            <a:r>
              <a:rPr lang="en-US" sz="2600"/>
              <a:t>Look at Problems 8, 7, 6, and 5. What do you notice about how these are changing? </a:t>
            </a:r>
          </a:p>
          <a:p>
            <a:r>
              <a:rPr lang="en-US" sz="2600"/>
              <a:t>If we had to find 2 more, how would today’s lesson help us? </a:t>
            </a:r>
          </a:p>
          <a:p>
            <a:r>
              <a:rPr lang="en-US" sz="2600"/>
              <a:t>What did you notice about the number sentences in Problems 5 and 6? </a:t>
            </a:r>
          </a:p>
          <a:p>
            <a:r>
              <a:rPr lang="en-US" sz="2600"/>
              <a:t>Using what you learned today, what is 1 more than 13? How do you know? </a:t>
            </a:r>
          </a:p>
          <a:p>
            <a:r>
              <a:rPr lang="en-US" sz="2600"/>
              <a:t>Turn and talk to your partner about what we did today. What were we learning about, understanding, and getting good at?</a:t>
            </a:r>
          </a:p>
        </p:txBody>
      </p:sp>
      <p:sp>
        <p:nvSpPr>
          <p:cNvPr id="4" name="Text Placeholder 3">
            <a:extLst>
              <a:ext uri="{FF2B5EF4-FFF2-40B4-BE49-F238E27FC236}">
                <a16:creationId xmlns:a16="http://schemas.microsoft.com/office/drawing/2014/main" id="{5B279AB2-AF02-43D2-6329-D9C939D3B4AD}"/>
              </a:ext>
            </a:extLst>
          </p:cNvPr>
          <p:cNvSpPr>
            <a:spLocks noGrp="1"/>
          </p:cNvSpPr>
          <p:nvPr>
            <p:ph type="body" sz="quarter" idx="21"/>
          </p:nvPr>
        </p:nvSpPr>
        <p:spPr/>
        <p:txBody>
          <a:bodyPr/>
          <a:lstStyle/>
          <a:p>
            <a:pPr>
              <a:lnSpc>
                <a:spcPct val="90000"/>
              </a:lnSpc>
              <a:spcBef>
                <a:spcPts val="1000"/>
              </a:spcBef>
            </a:pPr>
            <a:r>
              <a:rPr lang="en-US"/>
              <a:t>3</a:t>
            </a:r>
          </a:p>
        </p:txBody>
      </p:sp>
      <p:pic>
        <p:nvPicPr>
          <p:cNvPr id="5" name="Picture 4" descr="minute timer">
            <a:extLst>
              <a:ext uri="{FF2B5EF4-FFF2-40B4-BE49-F238E27FC236}">
                <a16:creationId xmlns:a16="http://schemas.microsoft.com/office/drawing/2014/main" id="{ACE6233B-A604-0CAA-2A48-5D445FAC63B7}"/>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300980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CB74-703E-BEC0-34D5-15ED8DDE534B}"/>
              </a:ext>
            </a:extLst>
          </p:cNvPr>
          <p:cNvSpPr>
            <a:spLocks noGrp="1"/>
          </p:cNvSpPr>
          <p:nvPr>
            <p:ph type="title"/>
          </p:nvPr>
        </p:nvSpPr>
        <p:spPr/>
        <p:txBody>
          <a:bodyPr/>
          <a:lstStyle/>
          <a:p>
            <a:r>
              <a:rPr lang="en-US"/>
              <a:t>Exit Ticket</a:t>
            </a:r>
          </a:p>
        </p:txBody>
      </p:sp>
      <p:sp>
        <p:nvSpPr>
          <p:cNvPr id="4" name="Text Placeholder 2">
            <a:extLst>
              <a:ext uri="{FF2B5EF4-FFF2-40B4-BE49-F238E27FC236}">
                <a16:creationId xmlns:a16="http://schemas.microsoft.com/office/drawing/2014/main" id="{3AD518C6-8D73-257F-BBC5-A5625400E888}"/>
              </a:ext>
            </a:extLst>
          </p:cNvPr>
          <p:cNvSpPr>
            <a:spLocks noGrp="1"/>
          </p:cNvSpPr>
          <p:nvPr>
            <p:ph type="body" sz="quarter" idx="21"/>
          </p:nvPr>
        </p:nvSpPr>
        <p:spPr/>
        <p:txBody>
          <a:bodyPr>
            <a:normAutofit/>
          </a:bodyPr>
          <a:lstStyle/>
          <a:p>
            <a:pPr>
              <a:lnSpc>
                <a:spcPct val="90000"/>
              </a:lnSpc>
              <a:spcBef>
                <a:spcPts val="1000"/>
              </a:spcBef>
            </a:pPr>
            <a:r>
              <a:rPr lang="en-US"/>
              <a:t>3</a:t>
            </a:r>
          </a:p>
        </p:txBody>
      </p:sp>
      <p:pic>
        <p:nvPicPr>
          <p:cNvPr id="3" name="Picture 3" descr="minute timer">
            <a:extLst>
              <a:ext uri="{FF2B5EF4-FFF2-40B4-BE49-F238E27FC236}">
                <a16:creationId xmlns:a16="http://schemas.microsoft.com/office/drawing/2014/main" id="{D4934D16-01AE-9440-9CDC-3A7C4A00F40E}"/>
              </a:ext>
            </a:extLst>
          </p:cNvPr>
          <p:cNvPicPr>
            <a:picLocks noChangeAspect="1"/>
          </p:cNvPicPr>
          <p:nvPr/>
        </p:nvPicPr>
        <p:blipFill>
          <a:blip r:embed="rId2"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291411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96B950-4F4C-9D11-1CFD-3C979BF27153}"/>
              </a:ext>
            </a:extLst>
          </p:cNvPr>
          <p:cNvSpPr>
            <a:spLocks noGrp="1"/>
          </p:cNvSpPr>
          <p:nvPr>
            <p:ph type="title"/>
          </p:nvPr>
        </p:nvSpPr>
        <p:spPr/>
        <p:txBody>
          <a:bodyPr/>
          <a:lstStyle/>
          <a:p>
            <a:r>
              <a:rPr lang="en-US"/>
              <a:t>Acknowledgement and Copyright</a:t>
            </a:r>
          </a:p>
        </p:txBody>
      </p:sp>
      <p:sp>
        <p:nvSpPr>
          <p:cNvPr id="2" name="Content Placeholder 2">
            <a:extLst>
              <a:ext uri="{FF2B5EF4-FFF2-40B4-BE49-F238E27FC236}">
                <a16:creationId xmlns:a16="http://schemas.microsoft.com/office/drawing/2014/main" id="{A3CD1E17-4C4E-7D5E-0B1E-89087B476F31}"/>
              </a:ext>
            </a:extLst>
          </p:cNvPr>
          <p:cNvSpPr>
            <a:spLocks noGrp="1"/>
          </p:cNvSpPr>
          <p:nvPr>
            <p:ph idx="1"/>
          </p:nvPr>
        </p:nvSpPr>
        <p:spPr>
          <a:xfrm>
            <a:off x="1847088" y="1307592"/>
            <a:ext cx="10140696" cy="3970318"/>
          </a:xfrm>
        </p:spPr>
        <p:txBody>
          <a:bodyPr/>
          <a:lstStyle/>
          <a:p>
            <a:r>
              <a:rPr lang="en-US" b="1">
                <a:solidFill>
                  <a:srgbClr val="002060"/>
                </a:solidFill>
              </a:rPr>
              <a:t>Acknowledgment</a:t>
            </a:r>
          </a:p>
          <a:p>
            <a:r>
              <a:rPr lang="en-US">
                <a:solidFill>
                  <a:srgbClr val="002060"/>
                </a:solidFill>
              </a:rPr>
              <a:t>Thank you to all the Texas educators and stakeholders who supported the review process and provided feedback. These materials are the result of the work of numerous individuals, and we are deeply grateful for their contributions.</a:t>
            </a:r>
            <a:endParaRPr lang="en-US">
              <a:solidFill>
                <a:srgbClr val="002060"/>
              </a:solidFill>
              <a:cs typeface="Calibri"/>
            </a:endParaRPr>
          </a:p>
          <a:p>
            <a:endParaRPr lang="en-US">
              <a:solidFill>
                <a:srgbClr val="002060"/>
              </a:solidFill>
            </a:endParaRPr>
          </a:p>
          <a:p>
            <a:r>
              <a:rPr lang="en-US" b="1">
                <a:solidFill>
                  <a:srgbClr val="002060"/>
                </a:solidFill>
              </a:rPr>
              <a:t>Notice</a:t>
            </a:r>
            <a:endParaRPr lang="en-US" b="1">
              <a:solidFill>
                <a:srgbClr val="002060"/>
              </a:solidFill>
              <a:cs typeface="Calibri"/>
            </a:endParaRPr>
          </a:p>
          <a:p>
            <a:r>
              <a:rPr lang="en-US">
                <a:solidFill>
                  <a:srgbClr val="002060"/>
                </a:solidFill>
              </a:rPr>
              <a:t>These learning resources have been built for Texas students, aligned to the Texas Essential Knowledge and Skills, and are made available pursuant to Chapter 31, Subchapter B-1 of the Texas Education Code.</a:t>
            </a:r>
            <a:endParaRPr lang="en-US">
              <a:solidFill>
                <a:srgbClr val="002060"/>
              </a:solidFill>
              <a:cs typeface="Calibri"/>
            </a:endParaRPr>
          </a:p>
          <a:p>
            <a:endParaRPr lang="en-US">
              <a:solidFill>
                <a:srgbClr val="002060"/>
              </a:solidFill>
              <a:cs typeface="Calibri"/>
            </a:endParaRPr>
          </a:p>
          <a:p>
            <a:r>
              <a:rPr lang="en-US">
                <a:solidFill>
                  <a:srgbClr val="002060"/>
                </a:solidFill>
                <a:cs typeface="Calibri"/>
              </a:rPr>
              <a:t>Copyright ©2024 Texas Education Agency. This work based on or adapted from materials contained in Great Minds’ Eureka Math® K-5 PDF files. </a:t>
            </a:r>
          </a:p>
          <a:p>
            <a:endParaRPr lang="en-US">
              <a:solidFill>
                <a:srgbClr val="002060"/>
              </a:solidFill>
              <a:cs typeface="Calibri"/>
            </a:endParaRPr>
          </a:p>
          <a:p>
            <a:r>
              <a:rPr lang="en-US">
                <a:solidFill>
                  <a:srgbClr val="002060"/>
                </a:solidFill>
                <a:cs typeface="Calibri"/>
              </a:rPr>
              <a:t>These materials are made available by the Texas Education Agency under an open license. For information about the license and your rights to use the materials, visit: </a:t>
            </a:r>
            <a:r>
              <a:rPr lang="en-US">
                <a:solidFill>
                  <a:srgbClr val="002060"/>
                </a:solidFill>
                <a:cs typeface="Calibri"/>
                <a:hlinkClick r:id="rId2">
                  <a:extLst>
                    <a:ext uri="{A12FA001-AC4F-418D-AE19-62706E023703}">
                      <ahyp:hlinkClr xmlns:ahyp="http://schemas.microsoft.com/office/drawing/2018/hyperlinkcolor" val="tx"/>
                    </a:ext>
                  </a:extLst>
                </a:hlinkClick>
              </a:rPr>
              <a:t>https://tea.texas.gov/K-5Math</a:t>
            </a:r>
            <a:r>
              <a:rPr lang="en-US">
                <a:solidFill>
                  <a:srgbClr val="002060"/>
                </a:solidFill>
                <a:cs typeface="Calibri"/>
              </a:rPr>
              <a:t>. </a:t>
            </a:r>
          </a:p>
        </p:txBody>
      </p:sp>
    </p:spTree>
    <p:extLst>
      <p:ext uri="{BB962C8B-B14F-4D97-AF65-F5344CB8AC3E}">
        <p14:creationId xmlns:p14="http://schemas.microsoft.com/office/powerpoint/2010/main" val="174649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528275-D957-6C62-89EC-92418578D4A9}"/>
              </a:ext>
            </a:extLst>
          </p:cNvPr>
          <p:cNvSpPr>
            <a:spLocks noGrp="1"/>
          </p:cNvSpPr>
          <p:nvPr>
            <p:ph type="title"/>
          </p:nvPr>
        </p:nvSpPr>
        <p:spPr/>
        <p:txBody>
          <a:bodyPr/>
          <a:lstStyle/>
          <a:p>
            <a:r>
              <a:rPr lang="en-US" b="1"/>
              <a:t>Back Cover</a:t>
            </a:r>
            <a:endParaRPr lang="en-US"/>
          </a:p>
        </p:txBody>
      </p:sp>
      <p:sp>
        <p:nvSpPr>
          <p:cNvPr id="2" name="Text Placeholder 2">
            <a:extLst>
              <a:ext uri="{FF2B5EF4-FFF2-40B4-BE49-F238E27FC236}">
                <a16:creationId xmlns:a16="http://schemas.microsoft.com/office/drawing/2014/main" id="{8FE1E67F-8907-289B-B2A2-C155BCD16396}"/>
              </a:ext>
            </a:extLst>
          </p:cNvPr>
          <p:cNvSpPr>
            <a:spLocks noGrp="1"/>
          </p:cNvSpPr>
          <p:nvPr>
            <p:ph type="body" sz="quarter" idx="10"/>
          </p:nvPr>
        </p:nvSpPr>
        <p:spPr/>
        <p:txBody>
          <a:bodyPr/>
          <a:lstStyle/>
          <a:p>
            <a:r>
              <a:rPr lang="en-US"/>
              <a:t>BLMATH_G1_M1_L03_DCS_ENG</a:t>
            </a:r>
          </a:p>
        </p:txBody>
      </p:sp>
    </p:spTree>
    <p:extLst>
      <p:ext uri="{BB962C8B-B14F-4D97-AF65-F5344CB8AC3E}">
        <p14:creationId xmlns:p14="http://schemas.microsoft.com/office/powerpoint/2010/main" val="212765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5304-8F7D-3AD7-14D0-C04BF71CE0F8}"/>
              </a:ext>
            </a:extLst>
          </p:cNvPr>
          <p:cNvSpPr>
            <a:spLocks noGrp="1"/>
          </p:cNvSpPr>
          <p:nvPr>
            <p:ph type="title"/>
          </p:nvPr>
        </p:nvSpPr>
        <p:spPr/>
        <p:txBody>
          <a:bodyPr/>
          <a:lstStyle/>
          <a:p>
            <a:pPr marL="0" marR="0" lvl="0" indent="0" rtl="0">
              <a:lnSpc>
                <a:spcPct val="100000"/>
              </a:lnSpc>
              <a:spcBef>
                <a:spcPts val="0"/>
              </a:spcBef>
              <a:spcAft>
                <a:spcPts val="0"/>
              </a:spcAft>
            </a:pPr>
            <a:r>
              <a:rPr lang="en-US" b="1"/>
              <a:t>Terminology</a:t>
            </a:r>
            <a:endParaRPr lang="en-US">
              <a:sym typeface="Calibri" panose="020F0502020204030204"/>
            </a:endParaRPr>
          </a:p>
        </p:txBody>
      </p:sp>
      <p:sp>
        <p:nvSpPr>
          <p:cNvPr id="5" name="Content Placeholder 2">
            <a:extLst>
              <a:ext uri="{FF2B5EF4-FFF2-40B4-BE49-F238E27FC236}">
                <a16:creationId xmlns:a16="http://schemas.microsoft.com/office/drawing/2014/main" id="{E2A2D080-6DD3-CE1D-A38C-A5EBA8F2D476}"/>
              </a:ext>
            </a:extLst>
          </p:cNvPr>
          <p:cNvSpPr>
            <a:spLocks noGrp="1"/>
          </p:cNvSpPr>
          <p:nvPr>
            <p:ph idx="1"/>
          </p:nvPr>
        </p:nvSpPr>
        <p:spPr/>
        <p:txBody>
          <a:bodyPr/>
          <a:lstStyle/>
          <a:p>
            <a:r>
              <a:rPr lang="en-US" b="1"/>
              <a:t>Addition sign</a:t>
            </a:r>
            <a:r>
              <a:rPr lang="en-US"/>
              <a:t>: +</a:t>
            </a:r>
          </a:p>
        </p:txBody>
      </p:sp>
    </p:spTree>
    <p:extLst>
      <p:ext uri="{BB962C8B-B14F-4D97-AF65-F5344CB8AC3E}">
        <p14:creationId xmlns:p14="http://schemas.microsoft.com/office/powerpoint/2010/main" val="210480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47F5-104F-0959-744D-49DB10DE68F1}"/>
              </a:ext>
            </a:extLst>
          </p:cNvPr>
          <p:cNvSpPr>
            <a:spLocks noGrp="1"/>
          </p:cNvSpPr>
          <p:nvPr>
            <p:ph type="ctrTitle"/>
          </p:nvPr>
        </p:nvSpPr>
        <p:spPr/>
        <p:txBody>
          <a:bodyPr>
            <a:normAutofit/>
          </a:bodyPr>
          <a:lstStyle/>
          <a:p>
            <a:r>
              <a:rPr lang="en-US" sz="7500"/>
              <a:t>Objective</a:t>
            </a:r>
          </a:p>
        </p:txBody>
      </p:sp>
      <p:sp>
        <p:nvSpPr>
          <p:cNvPr id="5" name="Subtitle 2">
            <a:extLst>
              <a:ext uri="{FF2B5EF4-FFF2-40B4-BE49-F238E27FC236}">
                <a16:creationId xmlns:a16="http://schemas.microsoft.com/office/drawing/2014/main" id="{C548B62B-3BF0-897D-678A-0F63C34787CB}"/>
              </a:ext>
            </a:extLst>
          </p:cNvPr>
          <p:cNvSpPr>
            <a:spLocks noGrp="1"/>
          </p:cNvSpPr>
          <p:nvPr>
            <p:ph type="subTitle" idx="1"/>
          </p:nvPr>
        </p:nvSpPr>
        <p:spPr>
          <a:xfrm>
            <a:off x="841248" y="2157984"/>
            <a:ext cx="10515600" cy="3959352"/>
          </a:xfrm>
        </p:spPr>
        <p:txBody>
          <a:bodyPr/>
          <a:lstStyle/>
          <a:p>
            <a:r>
              <a:rPr lang="en-US"/>
              <a:t>See and describe numbers of objects using </a:t>
            </a:r>
            <a:r>
              <a:rPr lang="en-US" i="1"/>
              <a:t>1 more</a:t>
            </a:r>
            <a:r>
              <a:rPr lang="en-US"/>
              <a:t> within 5-groups configurations.</a:t>
            </a:r>
          </a:p>
        </p:txBody>
      </p:sp>
    </p:spTree>
    <p:extLst>
      <p:ext uri="{BB962C8B-B14F-4D97-AF65-F5344CB8AC3E}">
        <p14:creationId xmlns:p14="http://schemas.microsoft.com/office/powerpoint/2010/main" val="408362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716B-9BB2-E529-DD31-1D13F827140D}"/>
              </a:ext>
            </a:extLst>
          </p:cNvPr>
          <p:cNvSpPr>
            <a:spLocks noGrp="1"/>
          </p:cNvSpPr>
          <p:nvPr>
            <p:ph type="title"/>
          </p:nvPr>
        </p:nvSpPr>
        <p:spPr/>
        <p:txBody>
          <a:bodyPr/>
          <a:lstStyle/>
          <a:p>
            <a:r>
              <a:rPr lang="en-US"/>
              <a:t>Fluency</a:t>
            </a:r>
          </a:p>
        </p:txBody>
      </p:sp>
      <p:sp>
        <p:nvSpPr>
          <p:cNvPr id="3" name="Text Placeholder 2">
            <a:extLst>
              <a:ext uri="{FF2B5EF4-FFF2-40B4-BE49-F238E27FC236}">
                <a16:creationId xmlns:a16="http://schemas.microsoft.com/office/drawing/2014/main" id="{C10E1461-E4F4-E7A7-EBF9-406377F722E3}"/>
              </a:ext>
            </a:extLst>
          </p:cNvPr>
          <p:cNvSpPr>
            <a:spLocks noGrp="1"/>
          </p:cNvSpPr>
          <p:nvPr>
            <p:ph type="body" sz="quarter" idx="10"/>
          </p:nvPr>
        </p:nvSpPr>
        <p:spPr>
          <a:prstGeom prst="rect">
            <a:avLst/>
          </a:prstGeom>
        </p:spPr>
        <p:txBody>
          <a:bodyPr/>
          <a:lstStyle/>
          <a:p>
            <a:r>
              <a:rPr lang="en-US"/>
              <a:t>12</a:t>
            </a:r>
          </a:p>
        </p:txBody>
      </p:sp>
      <p:pic>
        <p:nvPicPr>
          <p:cNvPr id="4" name="Picture 3" descr="minute timer">
            <a:extLst>
              <a:ext uri="{FF2B5EF4-FFF2-40B4-BE49-F238E27FC236}">
                <a16:creationId xmlns:a16="http://schemas.microsoft.com/office/drawing/2014/main" id="{E4A9AA2F-3BFD-AD3D-256C-486E44F260E6}"/>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27779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973E-3E1B-DCD4-164F-076A88F5936B}"/>
              </a:ext>
            </a:extLst>
          </p:cNvPr>
          <p:cNvSpPr>
            <a:spLocks noGrp="1"/>
          </p:cNvSpPr>
          <p:nvPr>
            <p:ph type="title"/>
          </p:nvPr>
        </p:nvSpPr>
        <p:spPr/>
        <p:txBody>
          <a:bodyPr/>
          <a:lstStyle/>
          <a:p>
            <a:r>
              <a:rPr lang="en-US"/>
              <a:t>Fluency: </a:t>
            </a:r>
            <a:r>
              <a:rPr lang="en-US" b="0"/>
              <a:t>Happy Counting by Ones Within 10</a:t>
            </a:r>
          </a:p>
        </p:txBody>
      </p:sp>
      <p:sp>
        <p:nvSpPr>
          <p:cNvPr id="4" name="Text Placeholder 2">
            <a:extLst>
              <a:ext uri="{FF2B5EF4-FFF2-40B4-BE49-F238E27FC236}">
                <a16:creationId xmlns:a16="http://schemas.microsoft.com/office/drawing/2014/main" id="{FAE05F23-FC4F-5DA3-EB26-04CC2D1DCA79}"/>
              </a:ext>
            </a:extLst>
          </p:cNvPr>
          <p:cNvSpPr>
            <a:spLocks noGrp="1"/>
          </p:cNvSpPr>
          <p:nvPr>
            <p:ph type="body" sz="quarter" idx="21"/>
          </p:nvPr>
        </p:nvSpPr>
        <p:spPr/>
        <p:txBody>
          <a:bodyPr/>
          <a:lstStyle/>
          <a:p>
            <a:pPr>
              <a:lnSpc>
                <a:spcPct val="90000"/>
              </a:lnSpc>
              <a:spcBef>
                <a:spcPts val="1000"/>
              </a:spcBef>
            </a:pPr>
            <a:r>
              <a:rPr lang="en-US"/>
              <a:t>4</a:t>
            </a:r>
          </a:p>
        </p:txBody>
      </p:sp>
      <p:pic>
        <p:nvPicPr>
          <p:cNvPr id="3" name="Picture 3" descr="minute timer">
            <a:extLst>
              <a:ext uri="{FF2B5EF4-FFF2-40B4-BE49-F238E27FC236}">
                <a16:creationId xmlns:a16="http://schemas.microsoft.com/office/drawing/2014/main" id="{007F994D-ABF3-B946-18F0-AF6C066C9AE0}"/>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160049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973E-3E1B-DCD4-164F-076A88F5936B}"/>
              </a:ext>
            </a:extLst>
          </p:cNvPr>
          <p:cNvSpPr>
            <a:spLocks noGrp="1"/>
          </p:cNvSpPr>
          <p:nvPr>
            <p:ph type="title"/>
          </p:nvPr>
        </p:nvSpPr>
        <p:spPr/>
        <p:txBody>
          <a:bodyPr/>
          <a:lstStyle/>
          <a:p>
            <a:r>
              <a:rPr lang="en-US"/>
              <a:t>Fluency: </a:t>
            </a:r>
            <a:r>
              <a:rPr lang="en-US" b="0"/>
              <a:t>5-Group Flash</a:t>
            </a:r>
          </a:p>
        </p:txBody>
      </p:sp>
      <p:sp>
        <p:nvSpPr>
          <p:cNvPr id="4" name="Text Placeholder 2">
            <a:extLst>
              <a:ext uri="{FF2B5EF4-FFF2-40B4-BE49-F238E27FC236}">
                <a16:creationId xmlns:a16="http://schemas.microsoft.com/office/drawing/2014/main" id="{FAE05F23-FC4F-5DA3-EB26-04CC2D1DCA79}"/>
              </a:ext>
            </a:extLst>
          </p:cNvPr>
          <p:cNvSpPr>
            <a:spLocks noGrp="1"/>
          </p:cNvSpPr>
          <p:nvPr>
            <p:ph type="body" sz="quarter" idx="21"/>
          </p:nvPr>
        </p:nvSpPr>
        <p:spPr/>
        <p:txBody>
          <a:bodyPr/>
          <a:lstStyle/>
          <a:p>
            <a:pPr>
              <a:lnSpc>
                <a:spcPct val="90000"/>
              </a:lnSpc>
              <a:spcBef>
                <a:spcPts val="1000"/>
              </a:spcBef>
            </a:pPr>
            <a:r>
              <a:rPr lang="en-US"/>
              <a:t>3</a:t>
            </a:r>
          </a:p>
        </p:txBody>
      </p:sp>
      <p:pic>
        <p:nvPicPr>
          <p:cNvPr id="3" name="Picture 3" descr="minute timer">
            <a:extLst>
              <a:ext uri="{FF2B5EF4-FFF2-40B4-BE49-F238E27FC236}">
                <a16:creationId xmlns:a16="http://schemas.microsoft.com/office/drawing/2014/main" id="{D7CF9DA9-0ECA-AFFF-E243-404103B9FBDA}"/>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58367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973E-3E1B-DCD4-164F-076A88F5936B}"/>
              </a:ext>
            </a:extLst>
          </p:cNvPr>
          <p:cNvSpPr>
            <a:spLocks noGrp="1"/>
          </p:cNvSpPr>
          <p:nvPr>
            <p:ph type="title"/>
          </p:nvPr>
        </p:nvSpPr>
        <p:spPr/>
        <p:txBody>
          <a:bodyPr/>
          <a:lstStyle/>
          <a:p>
            <a:r>
              <a:rPr lang="en-US"/>
              <a:t>Fluency: </a:t>
            </a:r>
            <a:r>
              <a:rPr lang="en-US" b="0"/>
              <a:t>Number Bond Dash: 5</a:t>
            </a:r>
          </a:p>
        </p:txBody>
      </p:sp>
      <p:sp>
        <p:nvSpPr>
          <p:cNvPr id="4" name="Text Placeholder 2">
            <a:extLst>
              <a:ext uri="{FF2B5EF4-FFF2-40B4-BE49-F238E27FC236}">
                <a16:creationId xmlns:a16="http://schemas.microsoft.com/office/drawing/2014/main" id="{FAE05F23-FC4F-5DA3-EB26-04CC2D1DCA79}"/>
              </a:ext>
            </a:extLst>
          </p:cNvPr>
          <p:cNvSpPr>
            <a:spLocks noGrp="1"/>
          </p:cNvSpPr>
          <p:nvPr>
            <p:ph type="body" sz="quarter" idx="21"/>
          </p:nvPr>
        </p:nvSpPr>
        <p:spPr/>
        <p:txBody>
          <a:bodyPr/>
          <a:lstStyle/>
          <a:p>
            <a:pPr>
              <a:lnSpc>
                <a:spcPct val="90000"/>
              </a:lnSpc>
              <a:spcBef>
                <a:spcPts val="1000"/>
              </a:spcBef>
            </a:pPr>
            <a:r>
              <a:rPr lang="en-US"/>
              <a:t>5</a:t>
            </a:r>
          </a:p>
        </p:txBody>
      </p:sp>
      <p:pic>
        <p:nvPicPr>
          <p:cNvPr id="3" name="Picture 3" descr="minute timer">
            <a:extLst>
              <a:ext uri="{FF2B5EF4-FFF2-40B4-BE49-F238E27FC236}">
                <a16:creationId xmlns:a16="http://schemas.microsoft.com/office/drawing/2014/main" id="{F1658AAE-016F-3136-7BFC-2500CDCB5983}"/>
              </a:ext>
            </a:extLst>
          </p:cNvPr>
          <p:cNvPicPr>
            <a:picLocks noChangeAspect="1"/>
          </p:cNvPicPr>
          <p:nvPr/>
        </p:nvPicPr>
        <p:blipFill>
          <a:blip r:embed="rId3"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415255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BC36-AE38-059F-C0EE-BFD3FCACF2BA}"/>
              </a:ext>
            </a:extLst>
          </p:cNvPr>
          <p:cNvSpPr>
            <a:spLocks noGrp="1"/>
          </p:cNvSpPr>
          <p:nvPr>
            <p:ph type="title"/>
          </p:nvPr>
        </p:nvSpPr>
        <p:spPr/>
        <p:txBody>
          <a:bodyPr/>
          <a:lstStyle/>
          <a:p>
            <a:r>
              <a:rPr lang="en-US"/>
              <a:t>Application Problem</a:t>
            </a:r>
          </a:p>
        </p:txBody>
      </p:sp>
      <p:sp>
        <p:nvSpPr>
          <p:cNvPr id="3" name="Content Placeholder 2">
            <a:extLst>
              <a:ext uri="{FF2B5EF4-FFF2-40B4-BE49-F238E27FC236}">
                <a16:creationId xmlns:a16="http://schemas.microsoft.com/office/drawing/2014/main" id="{19908687-08C8-F6DC-DCFE-6A52F8B7FC52}"/>
              </a:ext>
            </a:extLst>
          </p:cNvPr>
          <p:cNvSpPr>
            <a:spLocks noGrp="1"/>
          </p:cNvSpPr>
          <p:nvPr>
            <p:ph idx="1"/>
          </p:nvPr>
        </p:nvSpPr>
        <p:spPr/>
        <p:txBody>
          <a:bodyPr/>
          <a:lstStyle/>
          <a:p>
            <a:pPr marL="0" indent="0">
              <a:buNone/>
            </a:pPr>
            <a:r>
              <a:rPr lang="en-US"/>
              <a:t>Alex had 9 marbles in his hand. He hid his hands behind his back and put some in one hand and some in the other. How many marbles might be in each hand? Use pictures or numbers to draw a number bond to show your idea.</a:t>
            </a:r>
          </a:p>
        </p:txBody>
      </p:sp>
      <p:sp>
        <p:nvSpPr>
          <p:cNvPr id="4" name="Text Placeholder 3">
            <a:extLst>
              <a:ext uri="{FF2B5EF4-FFF2-40B4-BE49-F238E27FC236}">
                <a16:creationId xmlns:a16="http://schemas.microsoft.com/office/drawing/2014/main" id="{354CC085-4F74-0775-9435-FFEEEEC2C0E0}"/>
              </a:ext>
            </a:extLst>
          </p:cNvPr>
          <p:cNvSpPr>
            <a:spLocks noGrp="1"/>
          </p:cNvSpPr>
          <p:nvPr>
            <p:ph type="body" sz="quarter" idx="21"/>
          </p:nvPr>
        </p:nvSpPr>
        <p:spPr/>
        <p:txBody>
          <a:bodyPr/>
          <a:lstStyle/>
          <a:p>
            <a:pPr>
              <a:lnSpc>
                <a:spcPct val="90000"/>
              </a:lnSpc>
              <a:spcBef>
                <a:spcPts val="1000"/>
              </a:spcBef>
            </a:pPr>
            <a:r>
              <a:rPr lang="en-US"/>
              <a:t>7</a:t>
            </a:r>
          </a:p>
        </p:txBody>
      </p:sp>
      <p:pic>
        <p:nvPicPr>
          <p:cNvPr id="5" name="Picture 4" descr="minute timer">
            <a:extLst>
              <a:ext uri="{FF2B5EF4-FFF2-40B4-BE49-F238E27FC236}">
                <a16:creationId xmlns:a16="http://schemas.microsoft.com/office/drawing/2014/main" id="{F99AF9F3-6AE8-DE5B-0EC3-6FEF78DB74C1}"/>
              </a:ext>
            </a:extLst>
          </p:cNvPr>
          <p:cNvPicPr>
            <a:picLocks noChangeAspect="1"/>
          </p:cNvPicPr>
          <p:nvPr/>
        </p:nvPicPr>
        <p:blipFill>
          <a:blip r:embed="rId2" cstate="print">
            <a:extLst>
              <a:ext uri="{28A0092B-C50C-407E-A947-70E740481C1C}">
                <a14:useLocalDpi xmlns:a14="http://schemas.microsoft.com/office/drawing/2010/main" val="0"/>
              </a:ext>
            </a:extLst>
          </a:blip>
          <a:srcRect r="12880"/>
          <a:stretch/>
        </p:blipFill>
        <p:spPr>
          <a:xfrm>
            <a:off x="11152135" y="5938723"/>
            <a:ext cx="1038278" cy="771146"/>
          </a:xfrm>
          <a:prstGeom prst="rect">
            <a:avLst/>
          </a:prstGeom>
        </p:spPr>
      </p:pic>
    </p:spTree>
    <p:extLst>
      <p:ext uri="{BB962C8B-B14F-4D97-AF65-F5344CB8AC3E}">
        <p14:creationId xmlns:p14="http://schemas.microsoft.com/office/powerpoint/2010/main" val="222837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BC36-AE38-059F-C0EE-BFD3FCACF2BA}"/>
              </a:ext>
            </a:extLst>
          </p:cNvPr>
          <p:cNvSpPr>
            <a:spLocks noGrp="1"/>
          </p:cNvSpPr>
          <p:nvPr>
            <p:ph type="title"/>
          </p:nvPr>
        </p:nvSpPr>
        <p:spPr/>
        <p:txBody>
          <a:bodyPr/>
          <a:lstStyle/>
          <a:p>
            <a:r>
              <a:rPr lang="en-US"/>
              <a:t>Read-Draw-Write for Application Problem</a:t>
            </a:r>
          </a:p>
        </p:txBody>
      </p:sp>
      <p:sp>
        <p:nvSpPr>
          <p:cNvPr id="3" name="Content Placeholder 2">
            <a:extLst>
              <a:ext uri="{FF2B5EF4-FFF2-40B4-BE49-F238E27FC236}">
                <a16:creationId xmlns:a16="http://schemas.microsoft.com/office/drawing/2014/main" id="{19908687-08C8-F6DC-DCFE-6A52F8B7FC52}"/>
              </a:ext>
            </a:extLst>
          </p:cNvPr>
          <p:cNvSpPr>
            <a:spLocks noGrp="1"/>
          </p:cNvSpPr>
          <p:nvPr>
            <p:ph idx="1"/>
          </p:nvPr>
        </p:nvSpPr>
        <p:spPr>
          <a:xfrm>
            <a:off x="265176" y="1481328"/>
            <a:ext cx="11589249" cy="1479787"/>
          </a:xfrm>
        </p:spPr>
        <p:txBody>
          <a:bodyPr/>
          <a:lstStyle/>
          <a:p>
            <a:pPr marL="0" indent="0">
              <a:buNone/>
            </a:pPr>
            <a:r>
              <a:rPr lang="en-US" sz="2200"/>
              <a:t>Alex had 9 marbles in his hand. He hid his hands behind his back and put some in one hand and some in the other. How many marbles might be in each hand? Use pictures or numbers to draw a number bond to show your idea.</a:t>
            </a:r>
          </a:p>
        </p:txBody>
      </p:sp>
      <p:graphicFrame>
        <p:nvGraphicFramePr>
          <p:cNvPr id="8" name="Table 3">
            <a:extLst>
              <a:ext uri="{FF2B5EF4-FFF2-40B4-BE49-F238E27FC236}">
                <a16:creationId xmlns:a16="http://schemas.microsoft.com/office/drawing/2014/main" id="{C30CF551-AFD2-791A-80E5-16518E07BE2E}"/>
              </a:ext>
            </a:extLst>
          </p:cNvPr>
          <p:cNvGraphicFramePr/>
          <p:nvPr>
            <p:extLst>
              <p:ext uri="{D42A27DB-BD31-4B8C-83A1-F6EECF244321}">
                <p14:modId xmlns:p14="http://schemas.microsoft.com/office/powerpoint/2010/main" val="3108259214"/>
              </p:ext>
            </p:extLst>
          </p:nvPr>
        </p:nvGraphicFramePr>
        <p:xfrm>
          <a:off x="267312" y="3773829"/>
          <a:ext cx="11558343" cy="2888103"/>
        </p:xfrm>
        <a:graphic>
          <a:graphicData uri="http://schemas.openxmlformats.org/drawingml/2006/table">
            <a:tbl>
              <a:tblPr firstRow="1" bandRow="1">
                <a:noFill/>
              </a:tblPr>
              <a:tblGrid>
                <a:gridCol w="3852781">
                  <a:extLst>
                    <a:ext uri="{9D8B030D-6E8A-4147-A177-3AD203B41FA5}">
                      <a16:colId xmlns:a16="http://schemas.microsoft.com/office/drawing/2014/main" val="20000"/>
                    </a:ext>
                  </a:extLst>
                </a:gridCol>
                <a:gridCol w="3852781">
                  <a:extLst>
                    <a:ext uri="{9D8B030D-6E8A-4147-A177-3AD203B41FA5}">
                      <a16:colId xmlns:a16="http://schemas.microsoft.com/office/drawing/2014/main" val="20001"/>
                    </a:ext>
                  </a:extLst>
                </a:gridCol>
                <a:gridCol w="3852781">
                  <a:extLst>
                    <a:ext uri="{9D8B030D-6E8A-4147-A177-3AD203B41FA5}">
                      <a16:colId xmlns:a16="http://schemas.microsoft.com/office/drawing/2014/main" val="20002"/>
                    </a:ext>
                  </a:extLst>
                </a:gridCol>
              </a:tblGrid>
              <a:tr h="240982">
                <a:tc>
                  <a:txBody>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US" sz="2400" b="1" u="none" strike="noStrike" cap="none"/>
                        <a:t>Read</a:t>
                      </a:r>
                      <a:endParaRPr sz="1800" b="1" u="none" strike="noStrike" cap="none"/>
                    </a:p>
                  </a:txBody>
                  <a:tcPr marL="91450" marR="91450"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US" sz="2400" b="1" u="none" strike="noStrike" cap="none"/>
                        <a:t>Draw</a:t>
                      </a:r>
                      <a:endParaRPr sz="1800" b="1" u="none" strike="noStrike" cap="none"/>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400"/>
                        <a:buFont typeface="Arial" panose="020B0604020202020204"/>
                        <a:buNone/>
                      </a:pPr>
                      <a:r>
                        <a:rPr lang="en-US" sz="2400" b="1" u="none" strike="noStrike" cap="none"/>
                        <a:t>Write</a:t>
                      </a:r>
                      <a:endParaRPr sz="1800" b="1" u="none" strike="noStrike" cap="none"/>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30893">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93942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ont and Back Covers">
  <a:themeElements>
    <a:clrScheme name="TEA K-5">
      <a:dk1>
        <a:srgbClr val="002060"/>
      </a:dk1>
      <a:lt1>
        <a:sysClr val="window" lastClr="FFFFFF"/>
      </a:lt1>
      <a:dk2>
        <a:srgbClr val="44546A"/>
      </a:dk2>
      <a:lt2>
        <a:srgbClr val="E7E6E6"/>
      </a:lt2>
      <a:accent1>
        <a:srgbClr val="35BDB4"/>
      </a:accent1>
      <a:accent2>
        <a:srgbClr val="F47D52"/>
      </a:accent2>
      <a:accent3>
        <a:srgbClr val="41B653"/>
      </a:accent3>
      <a:accent4>
        <a:srgbClr val="FCC616"/>
      </a:accent4>
      <a:accent5>
        <a:srgbClr val="B75BA3"/>
      </a:accent5>
      <a:accent6>
        <a:srgbClr val="F0517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9439955D28034D9DB1D51BAFB0BD84" ma:contentTypeVersion="23" ma:contentTypeDescription="Create a new document." ma:contentTypeScope="" ma:versionID="b9e9d1cf81d9184dbf54cb295888145b">
  <xsd:schema xmlns:xsd="http://www.w3.org/2001/XMLSchema" xmlns:xs="http://www.w3.org/2001/XMLSchema" xmlns:p="http://schemas.microsoft.com/office/2006/metadata/properties" xmlns:ns2="209675b3-b496-48e8-a9e0-154c47bd3abf" xmlns:ns3="681a5bdb-7a55-434b-b890-cff4cfa9c8d4" targetNamespace="http://schemas.microsoft.com/office/2006/metadata/properties" ma:root="true" ma:fieldsID="45318654e0ac05cab9e1544c94e31358" ns2:_="" ns3:_="">
    <xsd:import namespace="209675b3-b496-48e8-a9e0-154c47bd3abf"/>
    <xsd:import namespace="681a5bdb-7a55-434b-b890-cff4cfa9c8d4"/>
    <xsd:element name="properties">
      <xsd:complexType>
        <xsd:sequence>
          <xsd:element name="documentManagement">
            <xsd:complexType>
              <xsd:all>
                <xsd:element ref="ns2:_x0035_08_x0020_Accessibility"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x0035_08Toolkit" minOccurs="0"/>
                <xsd:element ref="ns3:MediaServiceLocation" minOccurs="0"/>
                <xsd:element ref="ns3:lcf76f155ced4ddcb4097134ff3c332f" minOccurs="0"/>
                <xsd:element ref="ns2:TaxCatchAll" minOccurs="0"/>
                <xsd:element ref="ns3:MediaLengthInSeconds" minOccurs="0"/>
                <xsd:element ref="ns3:MediaServiceObjectDetectorVersions" minOccurs="0"/>
                <xsd:element ref="ns3:Imag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675b3-b496-48e8-a9e0-154c47bd3abf" elementFormDefault="qualified">
    <xsd:import namespace="http://schemas.microsoft.com/office/2006/documentManagement/types"/>
    <xsd:import namespace="http://schemas.microsoft.com/office/infopath/2007/PartnerControls"/>
    <xsd:element name="_x0035_08_x0020_Accessibility" ma:index="2" nillable="true" ma:displayName="Quick Links" ma:internalName="_x0035_08_x0020_Accessibility">
      <xsd:complexType>
        <xsd:complexContent>
          <xsd:extension base="dms:MultiChoice">
            <xsd:sequence>
              <xsd:element name="Value" maxOccurs="unbounded" minOccurs="0" nillable="true">
                <xsd:simpleType>
                  <xsd:restriction base="dms:Choice">
                    <xsd:enumeration value="508 Accessibility Resources"/>
                    <xsd:enumeration value="Home Page"/>
                  </xsd:restriction>
                </xsd:simpleType>
              </xsd:element>
            </xsd:sequence>
          </xsd:extension>
        </xsd:complexContent>
      </xsd:complexType>
    </xsd:element>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67baa97d-2bd8-4c7f-9fd7-e78aaaf68ca6}" ma:internalName="TaxCatchAll" ma:showField="CatchAllData" ma:web="209675b3-b496-48e8-a9e0-154c47bd3a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1a5bdb-7a55-434b-b890-cff4cfa9c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hidden="true" ma:internalName="MediaServiceKeyPoints" ma:readOnly="true">
      <xsd:simpleType>
        <xsd:restriction base="dms:Note"/>
      </xsd:simpleType>
    </xsd:element>
    <xsd:element name="MediaServiceAutoTags" ma:index="15" nillable="true" ma:displayName="Tags" ma:hidden="true"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_x0035_08Toolkit" ma:index="20" nillable="true" ma:displayName="508 Toolkit" ma:default="0" ma:format="Dropdown" ma:internalName="_x0035_08Toolkit">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Image" ma:index="27" nillable="true" ma:displayName="Image" ma:format="Thumbnail" ma:internalName="Image">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9675b3-b496-48e8-a9e0-154c47bd3abf" xsi:nil="true"/>
    <lcf76f155ced4ddcb4097134ff3c332f xmlns="681a5bdb-7a55-434b-b890-cff4cfa9c8d4">
      <Terms xmlns="http://schemas.microsoft.com/office/infopath/2007/PartnerControls"/>
    </lcf76f155ced4ddcb4097134ff3c332f>
    <_x0035_08Toolkit xmlns="681a5bdb-7a55-434b-b890-cff4cfa9c8d4">false</_x0035_08Toolkit>
    <Image xmlns="681a5bdb-7a55-434b-b890-cff4cfa9c8d4" xsi:nil="true"/>
    <_x0035_08_x0020_Accessibility xmlns="209675b3-b496-48e8-a9e0-154c47bd3abf" xsi:nil="true"/>
  </documentManagement>
</p:properties>
</file>

<file path=customXml/itemProps1.xml><?xml version="1.0" encoding="utf-8"?>
<ds:datastoreItem xmlns:ds="http://schemas.openxmlformats.org/officeDocument/2006/customXml" ds:itemID="{124EE093-BFB2-4E16-A769-E97BB4450180}"/>
</file>

<file path=customXml/itemProps2.xml><?xml version="1.0" encoding="utf-8"?>
<ds:datastoreItem xmlns:ds="http://schemas.openxmlformats.org/officeDocument/2006/customXml" ds:itemID="{04C40A32-31E8-4858-87A9-973F15D55D2C}">
  <ds:schemaRefs>
    <ds:schemaRef ds:uri="http://schemas.microsoft.com/sharepoint/v3/contenttype/forms"/>
  </ds:schemaRefs>
</ds:datastoreItem>
</file>

<file path=customXml/itemProps3.xml><?xml version="1.0" encoding="utf-8"?>
<ds:datastoreItem xmlns:ds="http://schemas.openxmlformats.org/officeDocument/2006/customXml" ds:itemID="{788DFB36-FBAE-42FF-A732-AA8F5E6D15D5}">
  <ds:schemaRefs>
    <ds:schemaRef ds:uri="http://schemas.microsoft.com/office/2006/documentManagement/types"/>
    <ds:schemaRef ds:uri="http://purl.org/dc/elements/1.1/"/>
    <ds:schemaRef ds:uri="1870ca36-48b9-408f-8764-2f018f10cce8"/>
    <ds:schemaRef ds:uri="http://schemas.openxmlformats.org/package/2006/metadata/core-properties"/>
    <ds:schemaRef ds:uri="http://purl.org/dc/terms/"/>
    <ds:schemaRef ds:uri="http://schemas.microsoft.com/office/2006/metadata/properties"/>
    <ds:schemaRef ds:uri="696893de-3167-48c0-a9e9-62134322dc49"/>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706</Words>
  <Application>Microsoft Office PowerPoint</Application>
  <PresentationFormat>Custom</PresentationFormat>
  <Paragraphs>74</Paragraphs>
  <Slides>17</Slides>
  <Notes>11</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Mokoko</vt:lpstr>
      <vt:lpstr>Custom Design</vt:lpstr>
      <vt:lpstr>Front and Back Covers</vt:lpstr>
      <vt:lpstr>Sums and Differences to 10</vt:lpstr>
      <vt:lpstr>Terminology</vt:lpstr>
      <vt:lpstr>Objective</vt:lpstr>
      <vt:lpstr>Fluency</vt:lpstr>
      <vt:lpstr>Fluency: Happy Counting by Ones Within 10</vt:lpstr>
      <vt:lpstr>Fluency: 5-Group Flash</vt:lpstr>
      <vt:lpstr>Fluency: Number Bond Dash: 5</vt:lpstr>
      <vt:lpstr>Application Problem</vt:lpstr>
      <vt:lpstr>Read-Draw-Write for Application Problem</vt:lpstr>
      <vt:lpstr>Concept Development</vt:lpstr>
      <vt:lpstr>Concept Development </vt:lpstr>
      <vt:lpstr>Problem Set</vt:lpstr>
      <vt:lpstr>Student Debrief</vt:lpstr>
      <vt:lpstr>Student Debrief </vt:lpstr>
      <vt:lpstr>Exit Ticket</vt:lpstr>
      <vt:lpstr>Acknowledgement and Copyright</vt:lpstr>
      <vt:lpstr>Back Cover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 Math | Module 1 | Lesson 3</dc:title>
  <dc:creator>Singh Amandeep</dc:creator>
  <cp:lastModifiedBy>Hammock, Jenny</cp:lastModifiedBy>
  <cp:revision>1</cp:revision>
  <cp:lastPrinted>2024-10-23T06:12:30Z</cp:lastPrinted>
  <dcterms:created xsi:type="dcterms:W3CDTF">2024-02-22T09:58:00Z</dcterms:created>
  <dcterms:modified xsi:type="dcterms:W3CDTF">2025-03-18T05:01:54Z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A7190AC9080C4877A6E26CA982D6CC88_12</vt:lpwstr>
  </property>
  <property fmtid="{D5CDD505-2E9C-101B-9397-08002B2CF9AE}" pid="3" name="KSOProductBuildVer">
    <vt:lpwstr>1033-12.2.0.16731</vt:lpwstr>
  </property>
  <property fmtid="{D5CDD505-2E9C-101B-9397-08002B2CF9AE}" pid="4" name="ContentTypeId">
    <vt:lpwstr>0x0101001E9439955D28034D9DB1D51BAFB0BD84</vt:lpwstr>
  </property>
  <property fmtid="{D5CDD505-2E9C-101B-9397-08002B2CF9AE}" pid="5" name="MediaServiceImageTags">
    <vt:lpwstr/>
  </property>
</Properties>
</file>