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8" r:id="rId4"/>
    <p:sldMasterId id="2147483680" r:id="rId5"/>
  </p:sldMasterIdLst>
  <p:notesMasterIdLst>
    <p:notesMasterId r:id="rId23"/>
  </p:notesMasterIdLst>
  <p:sldIdLst>
    <p:sldId id="296" r:id="rId6"/>
    <p:sldId id="299" r:id="rId7"/>
    <p:sldId id="304" r:id="rId8"/>
    <p:sldId id="306" r:id="rId9"/>
    <p:sldId id="307" r:id="rId10"/>
    <p:sldId id="338" r:id="rId11"/>
    <p:sldId id="308" r:id="rId12"/>
    <p:sldId id="321" r:id="rId13"/>
    <p:sldId id="322" r:id="rId14"/>
    <p:sldId id="323" r:id="rId15"/>
    <p:sldId id="342" r:id="rId16"/>
    <p:sldId id="341" r:id="rId17"/>
    <p:sldId id="328" r:id="rId18"/>
    <p:sldId id="340" r:id="rId19"/>
    <p:sldId id="331" r:id="rId20"/>
    <p:sldId id="332" r:id="rId21"/>
    <p:sldId id="333" r:id="rId22"/>
  </p:sldIdLst>
  <p:sldSz cx="12190413" cy="6858000"/>
  <p:notesSz cx="6858000" cy="9144000"/>
  <p:embeddedFontLst>
    <p:embeddedFont>
      <p:font typeface="Mokoko"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DC81B-4C28-527E-885E-9B2AED89ECFE}" name="Melissa Elias" initials="ME" userId="S::Melissa.Elias@greatminds.org::e7d7a35f-474b-4e63-8079-946b19bb5503" providerId="AD"/>
  <p188:author id="{C99B7E20-C849-7B22-A7A7-103B5A04F691}" name="Seidman, Peter" initials="PS" userId="S::pseidman@pcgus.com::ff44f5d8-e3d0-428b-b9dd-4e94c9627a04" providerId="AD"/>
  <p188:author id="{065EFF33-37C5-A205-D5AA-889922E9D811}" name="Amanda Roose" initials="" userId="S::amanda.roose@greatminds.org::7db39d93-b694-49c7-b4bd-248f45df22ce" providerId="AD"/>
  <p188:author id="{988EB554-08BA-14AA-D6CF-C08243099DC1}" name="Gomez1, Lauren" initials="GL" userId="S::lauren.gomez1@tea.texas.gov::a90766d5-07f7-4ca5-8968-79b6619a6150" providerId="AD"/>
  <p188:author id="{002C6C79-BE9A-0D70-2E77-61ECDD33941B}" name="Hammock, Jenny" initials="JH" userId="S::jhammock@pcgus.com::15029899-d5e2-409a-961b-cfbdbd993f94" providerId="AD"/>
  <p188:author id="{C7BE2D7E-998E-A4E0-AD02-4BBA80009BAC}" name="Christina Ducoing" initials="CD" userId="S::Christina.Ducoing@greatminds.org::81b6c2ec-3d44-4fb5-ae4f-fe9b81a5cc7a" providerId="AD"/>
  <p188:author id="{94FF968A-DC53-8678-529B-6C704B5A2CA3}" name="Hanna, Whitney" initials="WH" userId="S::WHanna@pcgus.com::3c096e95-afb8-40fa-be4f-086ecf1c96e8" providerId="AD"/>
  <p188:author id="{11B319B1-D9A7-B492-301D-12240F429F30}" name="Hanna, Whitney" initials="HW" userId="S::whanna_pcgus.com#ext#@texasedu.onmicrosoft.com::7f18c26a-2264-4c3d-9f52-29dc121134d3" providerId="AD"/>
  <p188:author id="{B79159B2-0C77-EFD3-021B-B4143BBE19B1}" name="Christina Ducoing" initials="CD" userId="S::christina.ducoing@greatminds.org::81b6c2ec-3d44-4fb5-ae4f-fe9b81a5cc7a" providerId="AD"/>
  <p188:author id="{66455CB8-CF59-3D20-181D-433FF248BDED}" name="Smart, Martha" initials="SM" userId="S::martha.smart@tea.texas.gov::f37755a5-ea91-4589-9c56-edd64412883a" providerId="AD"/>
  <p188:author id="{D3473FEC-4EDE-E801-D969-22C5DB952E2C}" name="Bala, Kelly" initials="BK" userId="S::kelly.bala@tea.texas.gov::ca818e28-acbd-4039-adec-acd623c9d0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8E4"/>
    <a:srgbClr val="35BDB4"/>
    <a:srgbClr val="242E61"/>
    <a:srgbClr val="232D5F"/>
    <a:srgbClr val="91D3CF"/>
    <a:srgbClr val="42B653"/>
    <a:srgbClr val="C1E1BC"/>
    <a:srgbClr val="B1E3B9"/>
    <a:srgbClr val="41B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10B12-3288-4ECB-B648-0E241FEA99C8}" v="1" dt="2025-03-18T05:00:54.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07" autoAdjust="0"/>
    <p:restoredTop sz="85201" autoAdjust="0"/>
  </p:normalViewPr>
  <p:slideViewPr>
    <p:cSldViewPr snapToGrid="0">
      <p:cViewPr varScale="1">
        <p:scale>
          <a:sx n="90" d="100"/>
          <a:sy n="90" d="100"/>
        </p:scale>
        <p:origin x="191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3/17/2025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E49A5-4136-284D-997B-48E1D791AD67}" type="slidenum">
              <a:rPr lang="en-US" smtClean="0"/>
              <a:t>2</a:t>
            </a:fld>
            <a:endParaRPr lang="en-US"/>
          </a:p>
        </p:txBody>
      </p:sp>
    </p:spTree>
    <p:extLst>
      <p:ext uri="{BB962C8B-B14F-4D97-AF65-F5344CB8AC3E}">
        <p14:creationId xmlns:p14="http://schemas.microsoft.com/office/powerpoint/2010/main" val="21347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t>Note:</a:t>
            </a:r>
            <a:r>
              <a:rPr lang="en-US" dirty="0"/>
              <a:t> Total time of 10 minutes for Student Debrief includes 3 minutes allotted for the Exit Ticket.</a:t>
            </a:r>
          </a:p>
        </p:txBody>
      </p:sp>
      <p:sp>
        <p:nvSpPr>
          <p:cNvPr id="4" name="Slide Number Placeholder 3"/>
          <p:cNvSpPr>
            <a:spLocks noGrp="1"/>
          </p:cNvSpPr>
          <p:nvPr>
            <p:ph type="sldNum" sz="quarter" idx="5"/>
          </p:nvPr>
        </p:nvSpPr>
        <p:spPr/>
        <p:txBody>
          <a:bodyPr/>
          <a:lstStyle/>
          <a:p>
            <a:fld id="{BB5E49A5-4136-284D-997B-48E1D791AD67}" type="slidenum">
              <a:rPr lang="en-US" smtClean="0"/>
              <a:t>13</a:t>
            </a:fld>
            <a:endParaRPr lang="en-US"/>
          </a:p>
        </p:txBody>
      </p:sp>
    </p:spTree>
    <p:extLst>
      <p:ext uri="{BB962C8B-B14F-4D97-AF65-F5344CB8AC3E}">
        <p14:creationId xmlns:p14="http://schemas.microsoft.com/office/powerpoint/2010/main" val="90178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i="0" u="none" dirty="0"/>
              <a:t>Note: </a:t>
            </a:r>
            <a:r>
              <a:rPr lang="en-US" sz="1200" b="0" i="0" u="none" dirty="0"/>
              <a:t>Any combination of the questions may be used to lead the discussion.</a:t>
            </a:r>
          </a:p>
        </p:txBody>
      </p:sp>
      <p:sp>
        <p:nvSpPr>
          <p:cNvPr id="4" name="Slide Number Placeholder 3"/>
          <p:cNvSpPr>
            <a:spLocks noGrp="1"/>
          </p:cNvSpPr>
          <p:nvPr>
            <p:ph type="sldNum" sz="quarter" idx="5"/>
          </p:nvPr>
        </p:nvSpPr>
        <p:spPr/>
        <p:txBody>
          <a:bodyPr/>
          <a:lstStyle/>
          <a:p>
            <a:fld id="{BB5E49A5-4136-284D-997B-48E1D791AD67}" type="slidenum">
              <a:rPr lang="en-US" smtClean="0"/>
              <a:t>14</a:t>
            </a:fld>
            <a:endParaRPr lang="en-US"/>
          </a:p>
        </p:txBody>
      </p:sp>
    </p:spTree>
    <p:extLst>
      <p:ext uri="{BB962C8B-B14F-4D97-AF65-F5344CB8AC3E}">
        <p14:creationId xmlns:p14="http://schemas.microsoft.com/office/powerpoint/2010/main" val="316075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1.2A: </a:t>
            </a:r>
            <a:r>
              <a:rPr lang="en-US" sz="1200" dirty="0">
                <a:solidFill>
                  <a:srgbClr val="000000"/>
                </a:solidFill>
                <a:effectLst/>
                <a:latin typeface="+mn-lt"/>
                <a:ea typeface="Aptos" panose="020B0004020202020204" pitchFamily="34" charset="0"/>
                <a:cs typeface="Times New Roman" panose="02020603050405020304" pitchFamily="18" charset="0"/>
              </a:rPr>
              <a:t>Recognize instantly the quantity of structured arrangements;</a:t>
            </a:r>
          </a:p>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1.3B: </a:t>
            </a:r>
            <a:r>
              <a:rPr lang="en-US" sz="1200" dirty="0">
                <a:solidFill>
                  <a:srgbClr val="000000"/>
                </a:solidFill>
                <a:effectLst/>
                <a:latin typeface="+mn-lt"/>
                <a:ea typeface="Aptos" panose="020B0004020202020204" pitchFamily="34" charset="0"/>
                <a:cs typeface="Times New Roman" panose="02020603050405020304" pitchFamily="18" charset="0"/>
              </a:rPr>
              <a:t>Use objects and pictorial models to solve word problems involving joining, separating, and comparing sets within 20 and unknowns as any one of the terms in the problem such as 2 + 4 = [ ]; 3 + [ ] = 7; and 5 = [ ] – 3; </a:t>
            </a:r>
          </a:p>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1.3D: </a:t>
            </a:r>
            <a:r>
              <a:rPr lang="en-US" sz="1200" dirty="0">
                <a:solidFill>
                  <a:srgbClr val="000000"/>
                </a:solidFill>
                <a:effectLst/>
                <a:latin typeface="+mn-lt"/>
                <a:ea typeface="Aptos" panose="020B0004020202020204" pitchFamily="34" charset="0"/>
                <a:cs typeface="Times New Roman" panose="02020603050405020304" pitchFamily="18" charset="0"/>
              </a:rPr>
              <a:t>Apply basic fact strategies to add and subtract within 20, including making 10 and decomposing a number leading to a 10; </a:t>
            </a:r>
          </a:p>
          <a:p>
            <a:r>
              <a:rPr lang="en-US" sz="1200" b="1" kern="1200" dirty="0">
                <a:solidFill>
                  <a:srgbClr val="000000"/>
                </a:solidFill>
                <a:effectLst/>
                <a:latin typeface="+mn-lt"/>
                <a:ea typeface="Times New Roman" panose="02020603050405020304" pitchFamily="18" charset="0"/>
                <a:cs typeface="Times New Roman" panose="02020603050405020304" pitchFamily="18" charset="0"/>
              </a:rPr>
              <a:t>TEKS </a:t>
            </a:r>
            <a:r>
              <a:rPr lang="en-US" sz="1200" b="1" dirty="0">
                <a:solidFill>
                  <a:srgbClr val="000000"/>
                </a:solidFill>
                <a:effectLst/>
                <a:latin typeface="+mn-lt"/>
                <a:ea typeface="Aptos" panose="020B0004020202020204" pitchFamily="34" charset="0"/>
                <a:cs typeface="Times New Roman" panose="02020603050405020304" pitchFamily="18" charset="0"/>
              </a:rPr>
              <a:t>1.5D: </a:t>
            </a:r>
            <a:r>
              <a:rPr lang="en-US" sz="1200" dirty="0">
                <a:solidFill>
                  <a:srgbClr val="000000"/>
                </a:solidFill>
                <a:effectLst/>
                <a:latin typeface="+mn-lt"/>
                <a:ea typeface="Aptos" panose="020B0004020202020204" pitchFamily="34" charset="0"/>
                <a:cs typeface="Times New Roman" panose="02020603050405020304" pitchFamily="18" charset="0"/>
              </a:rPr>
              <a:t>Represent word problems involving addition and subtraction of whole numbers up to 20 using concrete and pictorial models and number sentences.</a:t>
            </a:r>
            <a:endParaRPr lang="en-US" sz="1200" dirty="0">
              <a:latin typeface="+mn-lt"/>
            </a:endParaRPr>
          </a:p>
        </p:txBody>
      </p:sp>
      <p:sp>
        <p:nvSpPr>
          <p:cNvPr id="4" name="Slide Number Placeholder 3"/>
          <p:cNvSpPr>
            <a:spLocks noGrp="1"/>
          </p:cNvSpPr>
          <p:nvPr>
            <p:ph type="sldNum" sz="quarter" idx="5"/>
          </p:nvPr>
        </p:nvSpPr>
        <p:spPr/>
        <p:txBody>
          <a:bodyPr/>
          <a:lstStyle/>
          <a:p>
            <a:fld id="{BB5E49A5-4136-284D-997B-48E1D791AD67}" type="slidenum">
              <a:rPr lang="en-US" smtClean="0"/>
              <a:t>3</a:t>
            </a:fld>
            <a:endParaRPr lang="en-US"/>
          </a:p>
        </p:txBody>
      </p:sp>
    </p:spTree>
    <p:extLst>
      <p:ext uri="{BB962C8B-B14F-4D97-AF65-F5344CB8AC3E}">
        <p14:creationId xmlns:p14="http://schemas.microsoft.com/office/powerpoint/2010/main" val="286587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cs typeface="Calibri"/>
              </a:rPr>
              <a:t>Note:</a:t>
            </a:r>
            <a:r>
              <a:rPr lang="en-US" dirty="0">
                <a:cs typeface="Calibri"/>
              </a:rPr>
              <a:t> Total time of 12 minutes allotted for all Fluency activities. </a:t>
            </a:r>
          </a:p>
        </p:txBody>
      </p:sp>
      <p:sp>
        <p:nvSpPr>
          <p:cNvPr id="4" name="Slide Number Placeholder 3"/>
          <p:cNvSpPr>
            <a:spLocks noGrp="1"/>
          </p:cNvSpPr>
          <p:nvPr>
            <p:ph type="sldNum" sz="quarter" idx="5"/>
          </p:nvPr>
        </p:nvSpPr>
        <p:spPr/>
        <p:txBody>
          <a:bodyPr/>
          <a:lstStyle/>
          <a:p>
            <a:fld id="{BB5E49A5-4136-284D-997B-48E1D791AD67}" type="slidenum">
              <a:rPr lang="en-US" smtClean="0"/>
              <a:t>4</a:t>
            </a:fld>
            <a:endParaRPr lang="en-US"/>
          </a:p>
        </p:txBody>
      </p:sp>
    </p:spTree>
    <p:extLst>
      <p:ext uri="{BB962C8B-B14F-4D97-AF65-F5344CB8AC3E}">
        <p14:creationId xmlns:p14="http://schemas.microsoft.com/office/powerpoint/2010/main" val="49445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i="0" u="none" dirty="0"/>
              <a:t>Fluency Note: </a:t>
            </a:r>
            <a:r>
              <a:rPr lang="en-US" sz="1200" b="0" i="0" u="none" dirty="0"/>
              <a:t>Select a fluency practice and use the aligned slide. Hide the other fluency slides not being used.</a:t>
            </a:r>
          </a:p>
        </p:txBody>
      </p:sp>
      <p:sp>
        <p:nvSpPr>
          <p:cNvPr id="4" name="Slide Number Placeholder 3"/>
          <p:cNvSpPr>
            <a:spLocks noGrp="1"/>
          </p:cNvSpPr>
          <p:nvPr>
            <p:ph type="sldNum" sz="quarter" idx="5"/>
          </p:nvPr>
        </p:nvSpPr>
        <p:spPr/>
        <p:txBody>
          <a:bodyPr/>
          <a:lstStyle/>
          <a:p>
            <a:fld id="{BB5E49A5-4136-284D-997B-48E1D791AD67}" type="slidenum">
              <a:rPr lang="en-US" smtClean="0"/>
              <a:t>5</a:t>
            </a:fld>
            <a:endParaRPr lang="en-US"/>
          </a:p>
        </p:txBody>
      </p:sp>
    </p:spTree>
    <p:extLst>
      <p:ext uri="{BB962C8B-B14F-4D97-AF65-F5344CB8AC3E}">
        <p14:creationId xmlns:p14="http://schemas.microsoft.com/office/powerpoint/2010/main" val="197089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B5E49A5-4136-284D-997B-48E1D791AD67}" type="slidenum">
              <a:rPr lang="en-US" smtClean="0"/>
              <a:t>6</a:t>
            </a:fld>
            <a:endParaRPr lang="en-US"/>
          </a:p>
        </p:txBody>
      </p:sp>
    </p:spTree>
    <p:extLst>
      <p:ext uri="{BB962C8B-B14F-4D97-AF65-F5344CB8AC3E}">
        <p14:creationId xmlns:p14="http://schemas.microsoft.com/office/powerpoint/2010/main" val="28012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B5E49A5-4136-284D-997B-48E1D791AD67}" type="slidenum">
              <a:rPr lang="en-US" smtClean="0"/>
              <a:t>7</a:t>
            </a:fld>
            <a:endParaRPr lang="en-US"/>
          </a:p>
        </p:txBody>
      </p:sp>
    </p:spTree>
    <p:extLst>
      <p:ext uri="{BB962C8B-B14F-4D97-AF65-F5344CB8AC3E}">
        <p14:creationId xmlns:p14="http://schemas.microsoft.com/office/powerpoint/2010/main" val="250481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Note: </a:t>
            </a:r>
            <a:r>
              <a:rPr lang="en-US" dirty="0"/>
              <a:t>Keep this slide hidden and use Read—Draw—Write template as a scaffold during Application Problem if needed.</a:t>
            </a:r>
          </a:p>
          <a:p>
            <a:endParaRPr lang="en-US" dirty="0"/>
          </a:p>
        </p:txBody>
      </p:sp>
      <p:sp>
        <p:nvSpPr>
          <p:cNvPr id="4" name="Slide Number Placeholder 3"/>
          <p:cNvSpPr>
            <a:spLocks noGrp="1"/>
          </p:cNvSpPr>
          <p:nvPr>
            <p:ph type="sldNum" sz="quarter" idx="5"/>
          </p:nvPr>
        </p:nvSpPr>
        <p:spPr/>
        <p:txBody>
          <a:bodyPr/>
          <a:lstStyle/>
          <a:p>
            <a:fld id="{BB5E49A5-4136-284D-997B-48E1D791AD67}" type="slidenum">
              <a:rPr lang="en-US" smtClean="0"/>
              <a:t>9</a:t>
            </a:fld>
            <a:endParaRPr lang="en-US"/>
          </a:p>
        </p:txBody>
      </p:sp>
    </p:spTree>
    <p:extLst>
      <p:ext uri="{BB962C8B-B14F-4D97-AF65-F5344CB8AC3E}">
        <p14:creationId xmlns:p14="http://schemas.microsoft.com/office/powerpoint/2010/main" val="282075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cs typeface="Calibri"/>
              </a:rPr>
              <a:t>Note:</a:t>
            </a:r>
            <a:r>
              <a:rPr lang="en-US" dirty="0">
                <a:cs typeface="Calibri"/>
              </a:rPr>
              <a:t> Total time of 30 minutes for Concept Development includes 10 minutes allotted for the Problem Set. </a:t>
            </a:r>
          </a:p>
        </p:txBody>
      </p:sp>
      <p:sp>
        <p:nvSpPr>
          <p:cNvPr id="4" name="Slide Number Placeholder 3"/>
          <p:cNvSpPr>
            <a:spLocks noGrp="1"/>
          </p:cNvSpPr>
          <p:nvPr>
            <p:ph type="sldNum" sz="quarter" idx="5"/>
          </p:nvPr>
        </p:nvSpPr>
        <p:spPr/>
        <p:txBody>
          <a:bodyPr/>
          <a:lstStyle/>
          <a:p>
            <a:fld id="{BB5E49A5-4136-284D-997B-48E1D791AD67}" type="slidenum">
              <a:rPr lang="en-US" smtClean="0"/>
              <a:t>10</a:t>
            </a:fld>
            <a:endParaRPr lang="en-US"/>
          </a:p>
        </p:txBody>
      </p:sp>
    </p:spTree>
    <p:extLst>
      <p:ext uri="{BB962C8B-B14F-4D97-AF65-F5344CB8AC3E}">
        <p14:creationId xmlns:p14="http://schemas.microsoft.com/office/powerpoint/2010/main" val="331122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Note</a:t>
            </a:r>
            <a:r>
              <a:rPr lang="en-US" b="1" i="0" u="none" dirty="0"/>
              <a:t>:</a:t>
            </a:r>
            <a:r>
              <a:rPr lang="en-US" i="0" u="none" dirty="0"/>
              <a:t> 20</a:t>
            </a:r>
            <a:r>
              <a:rPr lang="en-US" dirty="0"/>
              <a:t> minutes for this portion of the Concept Development.</a:t>
            </a:r>
          </a:p>
        </p:txBody>
      </p:sp>
      <p:sp>
        <p:nvSpPr>
          <p:cNvPr id="4" name="Slide Number Placeholder 3"/>
          <p:cNvSpPr>
            <a:spLocks noGrp="1"/>
          </p:cNvSpPr>
          <p:nvPr>
            <p:ph type="sldNum" sz="quarter" idx="5"/>
          </p:nvPr>
        </p:nvSpPr>
        <p:spPr/>
        <p:txBody>
          <a:bodyPr/>
          <a:lstStyle/>
          <a:p>
            <a:fld id="{BB5E49A5-4136-284D-997B-48E1D791AD67}" type="slidenum">
              <a:rPr lang="en-US" smtClean="0"/>
              <a:t>11</a:t>
            </a:fld>
            <a:endParaRPr lang="en-US"/>
          </a:p>
        </p:txBody>
      </p:sp>
    </p:spTree>
    <p:extLst>
      <p:ext uri="{BB962C8B-B14F-4D97-AF65-F5344CB8AC3E}">
        <p14:creationId xmlns:p14="http://schemas.microsoft.com/office/powerpoint/2010/main" val="11990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tea.texas.gov/K-5Math" TargetMode="External"/><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9848B0-C2DF-1E97-9FC6-90F2F050CE95}"/>
              </a:ext>
            </a:extLst>
          </p:cNvPr>
          <p:cNvSpPr/>
          <p:nvPr userDrawn="1"/>
        </p:nvSpPr>
        <p:spPr>
          <a:xfrm>
            <a:off x="-1586" y="1392600"/>
            <a:ext cx="12192000" cy="549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02FD6-0DD4-D95A-52CD-74B1AACA00F2}"/>
              </a:ext>
            </a:extLst>
          </p:cNvPr>
          <p:cNvSpPr>
            <a:spLocks noGrp="1"/>
          </p:cNvSpPr>
          <p:nvPr>
            <p:ph type="ctrTitle" hasCustomPrompt="1"/>
          </p:nvPr>
        </p:nvSpPr>
        <p:spPr>
          <a:xfrm>
            <a:off x="-198" y="362"/>
            <a:ext cx="12188952" cy="1371600"/>
          </a:xfrm>
          <a:solidFill>
            <a:srgbClr val="ABE8E4"/>
          </a:solidFill>
        </p:spPr>
        <p:txBody>
          <a:bodyPr anchor="ctr" anchorCtr="0">
            <a:normAutofit/>
          </a:bodyPr>
          <a:lstStyle>
            <a:lvl1pPr algn="ctr">
              <a:spcAft>
                <a:spcPts val="1200"/>
              </a:spcAft>
              <a:defRPr lang="en-US" sz="7000" dirty="0">
                <a:sym typeface="Calibri" panose="020F0502020204030204"/>
              </a:defRPr>
            </a:lvl1pPr>
          </a:lstStyle>
          <a:p>
            <a:pPr marL="0" marR="0" lvl="0" indent="0" algn="ctr" rtl="0">
              <a:lnSpc>
                <a:spcPct val="100000"/>
              </a:lnSpc>
              <a:spcBef>
                <a:spcPts val="0"/>
              </a:spcBef>
              <a:spcAft>
                <a:spcPts val="0"/>
              </a:spcAft>
              <a:buClr>
                <a:srgbClr val="000000"/>
              </a:buClr>
              <a:buSzPts val="7000"/>
              <a:buFont typeface="Arial" panose="020B0604020202020204"/>
              <a:buNone/>
            </a:pPr>
            <a:r>
              <a:rPr lang="en-US" sz="70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Objective</a:t>
            </a:r>
          </a:p>
        </p:txBody>
      </p:sp>
      <p:sp>
        <p:nvSpPr>
          <p:cNvPr id="3" name="Subtitle 2">
            <a:extLst>
              <a:ext uri="{FF2B5EF4-FFF2-40B4-BE49-F238E27FC236}">
                <a16:creationId xmlns:a16="http://schemas.microsoft.com/office/drawing/2014/main" id="{9C2D038F-639E-4A8D-47C8-A0AA75C28073}"/>
              </a:ext>
            </a:extLst>
          </p:cNvPr>
          <p:cNvSpPr>
            <a:spLocks noGrp="1"/>
          </p:cNvSpPr>
          <p:nvPr>
            <p:ph type="subTitle" idx="1"/>
          </p:nvPr>
        </p:nvSpPr>
        <p:spPr>
          <a:xfrm>
            <a:off x="841248" y="2157985"/>
            <a:ext cx="10515600" cy="2428081"/>
          </a:xfrm>
        </p:spPr>
        <p:txBody>
          <a:bodyPr/>
          <a:lstStyle>
            <a:lvl1pPr marL="0" indent="0" algn="ctr">
              <a:buNone/>
              <a:defRPr sz="4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Click to edit Master subtitle style</a:t>
            </a:r>
          </a:p>
        </p:txBody>
      </p:sp>
    </p:spTree>
    <p:extLst>
      <p:ext uri="{BB962C8B-B14F-4D97-AF65-F5344CB8AC3E}">
        <p14:creationId xmlns:p14="http://schemas.microsoft.com/office/powerpoint/2010/main" val="327180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luenc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Fluency: </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5CF5856C-EC31-C1FA-1855-3752593F4531}"/>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331307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luenc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Fluency: </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14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lication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Application Problem</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CCA00FBA-271B-DE5B-6675-9764434A4BA5}"/>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14012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pplication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Application Problem</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3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13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lvl1pPr marL="0" indent="0">
              <a:buNone/>
              <a:defRPr sz="2800"/>
            </a:lvl1pPr>
          </a:lstStyle>
          <a:p>
            <a:pPr lvl="0"/>
            <a:r>
              <a:rPr lang="en-US" dirty="0"/>
              <a:t>Click to edit Master text styles</a:t>
            </a:r>
          </a:p>
        </p:txBody>
      </p:sp>
      <p:sp>
        <p:nvSpPr>
          <p:cNvPr id="9" name="Text Placeholder 3">
            <a:extLst>
              <a:ext uri="{FF2B5EF4-FFF2-40B4-BE49-F238E27FC236}">
                <a16:creationId xmlns:a16="http://schemas.microsoft.com/office/drawing/2014/main" id="{F0289750-705E-B776-D468-373C8F210858}"/>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30215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132054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4020312"/>
            <a:ext cx="10515600" cy="2194560"/>
          </a:xfrm>
        </p:spPr>
        <p:txBody>
          <a:bodyPr/>
          <a:lstStyle>
            <a:lvl1pPr marL="0" indent="0" algn="l">
              <a:buNone/>
              <a:defRPr/>
            </a:lvl1pPr>
          </a:lstStyle>
          <a:p>
            <a:pPr lvl="0"/>
            <a:r>
              <a:rPr lang="en-US" dirty="0"/>
              <a:t>Insert Picture or Text</a:t>
            </a:r>
          </a:p>
        </p:txBody>
      </p:sp>
      <p:sp>
        <p:nvSpPr>
          <p:cNvPr id="10" name="Text Placeholder 4">
            <a:extLst>
              <a:ext uri="{FF2B5EF4-FFF2-40B4-BE49-F238E27FC236}">
                <a16:creationId xmlns:a16="http://schemas.microsoft.com/office/drawing/2014/main" id="{87484392-F918-D8AD-24F5-D68F64CF24F3}"/>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063744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4020312"/>
            <a:ext cx="10515600" cy="2194560"/>
          </a:xfrm>
        </p:spPr>
        <p:txBody>
          <a:bodyPr/>
          <a:lstStyle>
            <a:lvl1pPr marL="0" indent="0" algn="l">
              <a:buNone/>
              <a:defRPr/>
            </a:lvl1pPr>
          </a:lstStyle>
          <a:p>
            <a:pPr lvl="0"/>
            <a:r>
              <a:rPr lang="en-US" dirty="0"/>
              <a:t>Insert Picture or Text</a:t>
            </a:r>
          </a:p>
        </p:txBody>
      </p:sp>
    </p:spTree>
    <p:extLst>
      <p:ext uri="{BB962C8B-B14F-4D97-AF65-F5344CB8AC3E}">
        <p14:creationId xmlns:p14="http://schemas.microsoft.com/office/powerpoint/2010/main" val="2504870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137160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3218689"/>
            <a:ext cx="10515600" cy="1371600"/>
          </a:xfrm>
        </p:spPr>
        <p:txBody>
          <a:bodyPr/>
          <a:lstStyle>
            <a:lvl1pPr marL="0" indent="0" algn="l">
              <a:buNone/>
              <a:defRPr sz="2800"/>
            </a:lvl1pPr>
          </a:lstStyle>
          <a:p>
            <a:pPr lvl="0"/>
            <a:r>
              <a:rPr lang="en-US" dirty="0"/>
              <a:t>Insert Picture or Text</a:t>
            </a:r>
          </a:p>
        </p:txBody>
      </p:sp>
      <p:sp>
        <p:nvSpPr>
          <p:cNvPr id="5" name="Content Placeholder 3">
            <a:extLst>
              <a:ext uri="{FF2B5EF4-FFF2-40B4-BE49-F238E27FC236}">
                <a16:creationId xmlns:a16="http://schemas.microsoft.com/office/drawing/2014/main" id="{AC71F236-AB22-3199-3383-C7C6292C4D3D}"/>
              </a:ext>
            </a:extLst>
          </p:cNvPr>
          <p:cNvSpPr>
            <a:spLocks noGrp="1"/>
          </p:cNvSpPr>
          <p:nvPr>
            <p:ph idx="11" hasCustomPrompt="1"/>
          </p:nvPr>
        </p:nvSpPr>
        <p:spPr>
          <a:xfrm>
            <a:off x="731520" y="4855466"/>
            <a:ext cx="10515600" cy="1371600"/>
          </a:xfrm>
        </p:spPr>
        <p:txBody>
          <a:bodyPr/>
          <a:lstStyle>
            <a:lvl1pPr marL="0" indent="0" algn="l">
              <a:buNone/>
              <a:defRPr sz="2800"/>
            </a:lvl1pPr>
          </a:lstStyle>
          <a:p>
            <a:pPr lvl="0"/>
            <a:r>
              <a:rPr lang="en-US" dirty="0"/>
              <a:t>Insert Picture or Text</a:t>
            </a:r>
          </a:p>
        </p:txBody>
      </p:sp>
      <p:sp>
        <p:nvSpPr>
          <p:cNvPr id="11" name="Text Placeholder 4">
            <a:extLst>
              <a:ext uri="{FF2B5EF4-FFF2-40B4-BE49-F238E27FC236}">
                <a16:creationId xmlns:a16="http://schemas.microsoft.com/office/drawing/2014/main" id="{DA84BD68-947B-FF4D-43D0-98893032AF38}"/>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5393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0235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1371600"/>
          </a:xfrm>
        </p:spPr>
        <p:txBody>
          <a:bodyPr/>
          <a:lstStyle>
            <a:lvl1pPr marL="0" indent="0">
              <a:buNone/>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3218689"/>
            <a:ext cx="10515600" cy="1371600"/>
          </a:xfrm>
        </p:spPr>
        <p:txBody>
          <a:bodyPr/>
          <a:lstStyle>
            <a:lvl1pPr marL="0" indent="0" algn="l">
              <a:buNone/>
              <a:defRPr sz="2800"/>
            </a:lvl1pPr>
          </a:lstStyle>
          <a:p>
            <a:pPr lvl="0"/>
            <a:r>
              <a:rPr lang="en-US" dirty="0"/>
              <a:t>Insert Picture or Text</a:t>
            </a:r>
          </a:p>
        </p:txBody>
      </p:sp>
      <p:sp>
        <p:nvSpPr>
          <p:cNvPr id="5" name="Content Placeholder 3">
            <a:extLst>
              <a:ext uri="{FF2B5EF4-FFF2-40B4-BE49-F238E27FC236}">
                <a16:creationId xmlns:a16="http://schemas.microsoft.com/office/drawing/2014/main" id="{A2817CCA-858C-68FB-9147-365FF872DBC4}"/>
              </a:ext>
            </a:extLst>
          </p:cNvPr>
          <p:cNvSpPr>
            <a:spLocks noGrp="1"/>
          </p:cNvSpPr>
          <p:nvPr>
            <p:ph idx="11" hasCustomPrompt="1"/>
          </p:nvPr>
        </p:nvSpPr>
        <p:spPr>
          <a:xfrm>
            <a:off x="731520" y="4855466"/>
            <a:ext cx="10515600" cy="1371600"/>
          </a:xfrm>
        </p:spPr>
        <p:txBody>
          <a:bodyPr/>
          <a:lstStyle>
            <a:lvl1pPr marL="0" indent="0" algn="l">
              <a:buNone/>
              <a:defRPr sz="2800"/>
            </a:lvl1pPr>
          </a:lstStyle>
          <a:p>
            <a:pPr lvl="0"/>
            <a:r>
              <a:rPr lang="en-US" dirty="0"/>
              <a:t>Insert Picture or Text</a:t>
            </a:r>
          </a:p>
        </p:txBody>
      </p:sp>
    </p:spTree>
    <p:extLst>
      <p:ext uri="{BB962C8B-B14F-4D97-AF65-F5344CB8AC3E}">
        <p14:creationId xmlns:p14="http://schemas.microsoft.com/office/powerpoint/2010/main" val="236238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p:nvPr>
        </p:nvSpPr>
        <p:spPr>
          <a:xfrm>
            <a:off x="731520" y="40203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70EA774-8426-953D-5370-C5C70162DF8E}"/>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43707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p:nvPr>
        </p:nvSpPr>
        <p:spPr>
          <a:xfrm>
            <a:off x="731520" y="4020312"/>
            <a:ext cx="10515600"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628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897-577B-C3AC-1A13-D6061D566E6E}"/>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C9253338-CC43-9BE5-BC6C-6698E3758F5A}"/>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1227342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897-577B-C3AC-1A13-D6061D566E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459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6966-98C8-CB5B-013A-467453EB39A8}"/>
              </a:ext>
            </a:extLst>
          </p:cNvPr>
          <p:cNvSpPr>
            <a:spLocks noGrp="1"/>
          </p:cNvSpPr>
          <p:nvPr>
            <p:ph type="title"/>
          </p:nvPr>
        </p:nvSpPr>
        <p:spPr>
          <a:xfrm>
            <a:off x="831850" y="1709738"/>
            <a:ext cx="10514013"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7C411-C01F-AC88-2621-120F1CB60E3E}"/>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3">
            <a:extLst>
              <a:ext uri="{FF2B5EF4-FFF2-40B4-BE49-F238E27FC236}">
                <a16:creationId xmlns:a16="http://schemas.microsoft.com/office/drawing/2014/main" id="{745956ED-564C-13EB-0300-E989BFB1AED0}"/>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811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CCC5-F7B2-B2FB-157F-8DBAFFCDD30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C591AA-B3A8-7CE0-A470-FC900C7E8A41}"/>
              </a:ext>
            </a:extLst>
          </p:cNvPr>
          <p:cNvSpPr>
            <a:spLocks noGrp="1"/>
          </p:cNvSpPr>
          <p:nvPr>
            <p:ph sz="half" idx="1"/>
          </p:nvPr>
        </p:nvSpPr>
        <p:spPr>
          <a:xfrm>
            <a:off x="731520" y="1581912"/>
            <a:ext cx="518001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0C050D-7A51-E03C-7778-4C1B720EFA88}"/>
              </a:ext>
            </a:extLst>
          </p:cNvPr>
          <p:cNvSpPr>
            <a:spLocks noGrp="1"/>
          </p:cNvSpPr>
          <p:nvPr>
            <p:ph sz="half" idx="2"/>
          </p:nvPr>
        </p:nvSpPr>
        <p:spPr>
          <a:xfrm>
            <a:off x="6170613" y="158191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2E40F-2FD0-FFC4-3A01-2AB922465B03}"/>
              </a:ext>
            </a:extLst>
          </p:cNvPr>
          <p:cNvSpPr>
            <a:spLocks noGrp="1"/>
          </p:cNvSpPr>
          <p:nvPr>
            <p:ph type="dt" sz="half" idx="10"/>
          </p:nvPr>
        </p:nvSpPr>
        <p:spPr>
          <a:xfrm>
            <a:off x="838200" y="6356350"/>
            <a:ext cx="2743200" cy="365125"/>
          </a:xfrm>
          <a:prstGeom prst="rect">
            <a:avLst/>
          </a:prstGeom>
        </p:spPr>
        <p:txBody>
          <a:bodyPr/>
          <a:lstStyle/>
          <a:p>
            <a:fld id="{EFA9EC85-3577-4D37-8879-EC9FA78CF901}" type="datetimeFigureOut">
              <a:rPr lang="en-US" smtClean="0"/>
              <a:t>3/17/2025</a:t>
            </a:fld>
            <a:endParaRPr lang="en-US"/>
          </a:p>
        </p:txBody>
      </p:sp>
      <p:sp>
        <p:nvSpPr>
          <p:cNvPr id="6" name="Footer Placeholder 5">
            <a:extLst>
              <a:ext uri="{FF2B5EF4-FFF2-40B4-BE49-F238E27FC236}">
                <a16:creationId xmlns:a16="http://schemas.microsoft.com/office/drawing/2014/main" id="{36255900-F507-889A-231E-98A5FEC117F5}"/>
              </a:ext>
            </a:extLst>
          </p:cNvPr>
          <p:cNvSpPr>
            <a:spLocks noGrp="1"/>
          </p:cNvSpPr>
          <p:nvPr>
            <p:ph type="ftr" sz="quarter" idx="11"/>
          </p:nvPr>
        </p:nvSpPr>
        <p:spPr>
          <a:xfrm>
            <a:off x="4038600" y="6356350"/>
            <a:ext cx="41132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362691-914F-9897-8666-1A9FDA114FAF}"/>
              </a:ext>
            </a:extLst>
          </p:cNvPr>
          <p:cNvSpPr>
            <a:spLocks noGrp="1"/>
          </p:cNvSpPr>
          <p:nvPr>
            <p:ph type="sldNum" sz="quarter" idx="12"/>
          </p:nvPr>
        </p:nvSpPr>
        <p:spPr>
          <a:xfrm>
            <a:off x="8609013" y="6356350"/>
            <a:ext cx="2743200" cy="365125"/>
          </a:xfrm>
          <a:prstGeom prst="rect">
            <a:avLst/>
          </a:prstGeom>
        </p:spPr>
        <p:txBody>
          <a:bodyPr/>
          <a:lstStyle/>
          <a:p>
            <a:fld id="{95A49CEF-7F23-40BD-B303-5E1EB2778E5B}" type="slidenum">
              <a:rPr lang="en-US" smtClean="0"/>
              <a:t>‹#›</a:t>
            </a:fld>
            <a:endParaRPr lang="en-US"/>
          </a:p>
        </p:txBody>
      </p:sp>
      <p:sp>
        <p:nvSpPr>
          <p:cNvPr id="10" name="Text Placeholder 7">
            <a:extLst>
              <a:ext uri="{FF2B5EF4-FFF2-40B4-BE49-F238E27FC236}">
                <a16:creationId xmlns:a16="http://schemas.microsoft.com/office/drawing/2014/main" id="{AB466535-5786-68C0-1EDB-46A0FA02765C}"/>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408824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CCC5-F7B2-B2FB-157F-8DBAFFCDD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591AA-B3A8-7CE0-A470-FC900C7E8A41}"/>
              </a:ext>
            </a:extLst>
          </p:cNvPr>
          <p:cNvSpPr>
            <a:spLocks noGrp="1"/>
          </p:cNvSpPr>
          <p:nvPr>
            <p:ph sz="half" idx="1"/>
          </p:nvPr>
        </p:nvSpPr>
        <p:spPr>
          <a:xfrm>
            <a:off x="731520" y="1581912"/>
            <a:ext cx="518001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0C050D-7A51-E03C-7778-4C1B720EFA88}"/>
              </a:ext>
            </a:extLst>
          </p:cNvPr>
          <p:cNvSpPr>
            <a:spLocks noGrp="1"/>
          </p:cNvSpPr>
          <p:nvPr>
            <p:ph sz="half" idx="2"/>
          </p:nvPr>
        </p:nvSpPr>
        <p:spPr>
          <a:xfrm>
            <a:off x="6170613" y="158191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38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Codes">
    <p:spTree>
      <p:nvGrpSpPr>
        <p:cNvPr id="1" name=""/>
        <p:cNvGrpSpPr/>
        <p:nvPr/>
      </p:nvGrpSpPr>
      <p:grpSpPr>
        <a:xfrm>
          <a:off x="0" y="0"/>
          <a:ext cx="0" cy="0"/>
          <a:chOff x="0" y="0"/>
          <a:chExt cx="0" cy="0"/>
        </a:xfrm>
      </p:grpSpPr>
      <p:sp>
        <p:nvSpPr>
          <p:cNvPr id="9" name="Google Shape;44;g2960a169545_3_46"/>
          <p:cNvSpPr txBox="1"/>
          <p:nvPr userDrawn="1"/>
        </p:nvSpPr>
        <p:spPr>
          <a:xfrm>
            <a:off x="789000" y="0"/>
            <a:ext cx="11401412" cy="1256976"/>
          </a:xfrm>
          <a:prstGeom prst="rect">
            <a:avLst/>
          </a:prstGeom>
          <a:noFill/>
          <a:ln>
            <a:noFill/>
          </a:ln>
        </p:spPr>
        <p:txBody>
          <a:bodyPr spcFirstLastPara="1" wrap="square" lIns="91440" tIns="91440" rIns="91425" bIns="91440" anchor="ctr" anchorCtr="0">
            <a:no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Color Codes: Triangle</a:t>
            </a:r>
            <a:endParaRPr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 name="Google Shape;25;p5">
            <a:extLst>
              <a:ext uri="{FF2B5EF4-FFF2-40B4-BE49-F238E27FC236}">
                <a16:creationId xmlns:a16="http://schemas.microsoft.com/office/drawing/2014/main" id="{90AC1CB3-A619-5AFB-2C56-983BB936B756}"/>
              </a:ext>
            </a:extLst>
          </p:cNvPr>
          <p:cNvSpPr txBox="1">
            <a:spLocks noGrp="1"/>
          </p:cNvSpPr>
          <p:nvPr>
            <p:ph type="body" idx="10" hasCustomPrompt="1"/>
          </p:nvPr>
        </p:nvSpPr>
        <p:spPr>
          <a:xfrm>
            <a:off x="609080" y="1365538"/>
            <a:ext cx="11225365" cy="503604"/>
          </a:xfrm>
          <a:prstGeom prst="rect">
            <a:avLst/>
          </a:prstGeom>
          <a:noFill/>
          <a:ln>
            <a:noFill/>
          </a:ln>
        </p:spPr>
        <p:txBody>
          <a:bodyPr spcFirstLastPara="1" wrap="square" lIns="121900" tIns="121900" rIns="121900" bIns="121900" anchor="t" anchorCtr="0">
            <a:normAutofit/>
          </a:bodyPr>
          <a:lstStyle>
            <a:lvl1pPr marL="0" lvl="0" indent="0" algn="l">
              <a:lnSpc>
                <a:spcPct val="100000"/>
              </a:lnSpc>
              <a:spcBef>
                <a:spcPts val="0"/>
              </a:spcBef>
              <a:spcAft>
                <a:spcPts val="0"/>
              </a:spcAft>
              <a:buClr>
                <a:srgbClr val="002060"/>
              </a:buClr>
              <a:buSzPts val="2400"/>
              <a:buFont typeface="Arial" panose="020B0604020202020204" pitchFamily="34" charset="0"/>
              <a:buNone/>
              <a:defRPr sz="2000" b="0">
                <a:solidFill>
                  <a:schemeClr val="tx1"/>
                </a:solidFill>
                <a:latin typeface="+mn-lt"/>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dirty="0"/>
              <a:t>To edit the colored line and triangle above to match the appropriate grade color for your deck: </a:t>
            </a:r>
          </a:p>
        </p:txBody>
      </p:sp>
      <p:sp>
        <p:nvSpPr>
          <p:cNvPr id="4" name="TextBox 3">
            <a:extLst>
              <a:ext uri="{FF2B5EF4-FFF2-40B4-BE49-F238E27FC236}">
                <a16:creationId xmlns:a16="http://schemas.microsoft.com/office/drawing/2014/main" id="{96A79768-6EF7-8DB3-8E48-C0C875FD426B}"/>
              </a:ext>
            </a:extLst>
          </p:cNvPr>
          <p:cNvSpPr txBox="1"/>
          <p:nvPr userDrawn="1"/>
        </p:nvSpPr>
        <p:spPr>
          <a:xfrm>
            <a:off x="998444" y="1870491"/>
            <a:ext cx="10431556" cy="1938992"/>
          </a:xfrm>
          <a:prstGeom prst="rect">
            <a:avLst/>
          </a:prstGeom>
          <a:noFill/>
        </p:spPr>
        <p:txBody>
          <a:bodyPr wrap="square">
            <a:spAutoFit/>
          </a:bodyPr>
          <a:lstStyle/>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Go to Slide 1 of the Master Slides.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on the green triangle.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Shape Format to edit the triangle color. The theme colors are programmed to match the grade colors you need.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on the color corresponding to the deck’s grade level. The Grade Colors are labeled in the image below. </a:t>
            </a:r>
          </a:p>
        </p:txBody>
      </p:sp>
      <p:sp>
        <p:nvSpPr>
          <p:cNvPr id="6" name="TextBox 5">
            <a:extLst>
              <a:ext uri="{FF2B5EF4-FFF2-40B4-BE49-F238E27FC236}">
                <a16:creationId xmlns:a16="http://schemas.microsoft.com/office/drawing/2014/main" id="{E55E6DCC-62BF-E36A-9D7B-0A243C3E5EB5}"/>
              </a:ext>
            </a:extLst>
          </p:cNvPr>
          <p:cNvSpPr txBox="1"/>
          <p:nvPr userDrawn="1"/>
        </p:nvSpPr>
        <p:spPr>
          <a:xfrm>
            <a:off x="998444" y="4011346"/>
            <a:ext cx="3837325" cy="1938992"/>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F05174"/>
                </a:solidFill>
                <a:effectLst/>
                <a:uLnTx/>
                <a:uFillTx/>
                <a:latin typeface="+mn-lt"/>
                <a:ea typeface="Open Sans" panose="020B0606030504020204" pitchFamily="34" charset="0"/>
                <a:cs typeface="Open Sans" panose="020B0606030504020204" pitchFamily="34" charset="0"/>
                <a:sym typeface="Arial"/>
              </a:rPr>
              <a:t>Kindergarten</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#F05174</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35BDB4"/>
                </a:solidFill>
                <a:effectLst/>
                <a:uLnTx/>
                <a:uFillTx/>
                <a:latin typeface="+mn-lt"/>
                <a:ea typeface="Open Sans" panose="020B0606030504020204" pitchFamily="34" charset="0"/>
                <a:cs typeface="Open Sans" panose="020B0606030504020204" pitchFamily="34" charset="0"/>
                <a:sym typeface="Arial"/>
              </a:rPr>
              <a:t>Grade 1</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#35BDB4</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F47D52"/>
                </a:solidFill>
                <a:effectLst/>
                <a:uLnTx/>
                <a:uFillTx/>
                <a:latin typeface="+mn-lt"/>
                <a:ea typeface="Open Sans" panose="020B0606030504020204" pitchFamily="34" charset="0"/>
                <a:cs typeface="Open Sans" panose="020B0606030504020204" pitchFamily="34" charset="0"/>
                <a:sym typeface="Arial"/>
              </a:rPr>
              <a:t>Grade 2</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#F47D52</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41B653"/>
                </a:solidFill>
                <a:effectLst/>
                <a:uLnTx/>
                <a:uFillTx/>
                <a:latin typeface="+mn-lt"/>
                <a:ea typeface="Open Sans" panose="020B0606030504020204" pitchFamily="34" charset="0"/>
                <a:cs typeface="Open Sans" panose="020B0606030504020204" pitchFamily="34" charset="0"/>
                <a:sym typeface="Arial"/>
              </a:rPr>
              <a:t>Grade 3</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#41B653</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FCC616"/>
                </a:solidFill>
                <a:effectLst/>
                <a:uLnTx/>
                <a:uFillTx/>
                <a:latin typeface="+mn-lt"/>
                <a:ea typeface="Open Sans" panose="020B0606030504020204" pitchFamily="34" charset="0"/>
                <a:cs typeface="Open Sans" panose="020B0606030504020204" pitchFamily="34" charset="0"/>
                <a:sym typeface="Arial"/>
              </a:rPr>
              <a:t>Grade 4</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#FCC616</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dirty="0">
                <a:ln>
                  <a:noFill/>
                </a:ln>
                <a:solidFill>
                  <a:srgbClr val="B75BA3"/>
                </a:solidFill>
                <a:effectLst/>
                <a:uLnTx/>
                <a:uFillTx/>
                <a:latin typeface="+mn-lt"/>
                <a:ea typeface="Open Sans" panose="020B0606030504020204" pitchFamily="34" charset="0"/>
                <a:cs typeface="Open Sans" panose="020B0606030504020204" pitchFamily="34" charset="0"/>
                <a:sym typeface="Arial"/>
              </a:rPr>
              <a:t>Grade 5</a:t>
            </a:r>
            <a:r>
              <a:rPr kumimoji="0" lang="sv-SE" sz="2000" b="0" i="0" u="none" strike="noStrike" kern="0" cap="none" spc="0" normalizeH="0" baseline="0" noProof="0" dirty="0">
                <a:ln>
                  <a:noFill/>
                </a:ln>
                <a:solidFill>
                  <a:srgbClr val="002060"/>
                </a:solidFill>
                <a:effectLst/>
                <a:uLnTx/>
                <a:uFillTx/>
                <a:latin typeface="+mn-lt"/>
                <a:ea typeface="Open Sans" panose="020B0606030504020204" pitchFamily="34" charset="0"/>
                <a:cs typeface="Open Sans" panose="020B0606030504020204" pitchFamily="34" charset="0"/>
                <a:sym typeface="Arial"/>
              </a:rPr>
              <a:t>: #B75BA3</a:t>
            </a:r>
          </a:p>
        </p:txBody>
      </p:sp>
      <p:pic>
        <p:nvPicPr>
          <p:cNvPr id="12" name="Picture 11">
            <a:extLst>
              <a:ext uri="{FF2B5EF4-FFF2-40B4-BE49-F238E27FC236}">
                <a16:creationId xmlns:a16="http://schemas.microsoft.com/office/drawing/2014/main" id="{928738F5-138C-DB6A-2339-889A7DEADFE2}"/>
              </a:ext>
            </a:extLst>
          </p:cNvPr>
          <p:cNvPicPr>
            <a:picLocks noChangeAspect="1"/>
          </p:cNvPicPr>
          <p:nvPr userDrawn="1"/>
        </p:nvPicPr>
        <p:blipFill>
          <a:blip r:embed="rId2"/>
          <a:stretch>
            <a:fillRect/>
          </a:stretch>
        </p:blipFill>
        <p:spPr>
          <a:xfrm>
            <a:off x="5426615" y="4011346"/>
            <a:ext cx="5277587" cy="1295581"/>
          </a:xfrm>
          <a:prstGeom prst="rect">
            <a:avLst/>
          </a:prstGeom>
          <a:ln w="19050">
            <a:solidFill>
              <a:schemeClr val="tx1"/>
            </a:solidFill>
          </a:ln>
        </p:spPr>
      </p:pic>
    </p:spTree>
    <p:extLst>
      <p:ext uri="{BB962C8B-B14F-4D97-AF65-F5344CB8AC3E}">
        <p14:creationId xmlns:p14="http://schemas.microsoft.com/office/powerpoint/2010/main" val="1950838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lor Codes">
    <p:spTree>
      <p:nvGrpSpPr>
        <p:cNvPr id="1" name=""/>
        <p:cNvGrpSpPr/>
        <p:nvPr/>
      </p:nvGrpSpPr>
      <p:grpSpPr>
        <a:xfrm>
          <a:off x="0" y="0"/>
          <a:ext cx="0" cy="0"/>
          <a:chOff x="0" y="0"/>
          <a:chExt cx="0" cy="0"/>
        </a:xfrm>
      </p:grpSpPr>
      <p:sp>
        <p:nvSpPr>
          <p:cNvPr id="9" name="Google Shape;44;g2960a169545_3_46"/>
          <p:cNvSpPr txBox="1"/>
          <p:nvPr userDrawn="1"/>
        </p:nvSpPr>
        <p:spPr>
          <a:xfrm>
            <a:off x="789000" y="0"/>
            <a:ext cx="11401412" cy="1256976"/>
          </a:xfrm>
          <a:prstGeom prst="rect">
            <a:avLst/>
          </a:prstGeom>
          <a:noFill/>
          <a:ln>
            <a:noFill/>
          </a:ln>
        </p:spPr>
        <p:txBody>
          <a:bodyPr spcFirstLastPara="1" wrap="square" lIns="91440" tIns="91440" rIns="91425" bIns="91440" anchor="ctr" anchorCtr="0">
            <a:no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Color Codes: Gradient Line</a:t>
            </a:r>
            <a:endParaRPr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 name="Google Shape;25;p5">
            <a:extLst>
              <a:ext uri="{FF2B5EF4-FFF2-40B4-BE49-F238E27FC236}">
                <a16:creationId xmlns:a16="http://schemas.microsoft.com/office/drawing/2014/main" id="{90AC1CB3-A619-5AFB-2C56-983BB936B756}"/>
              </a:ext>
            </a:extLst>
          </p:cNvPr>
          <p:cNvSpPr txBox="1">
            <a:spLocks noGrp="1"/>
          </p:cNvSpPr>
          <p:nvPr>
            <p:ph type="body" idx="10" hasCustomPrompt="1"/>
          </p:nvPr>
        </p:nvSpPr>
        <p:spPr>
          <a:xfrm>
            <a:off x="609080" y="1365538"/>
            <a:ext cx="11225365" cy="503604"/>
          </a:xfrm>
          <a:prstGeom prst="rect">
            <a:avLst/>
          </a:prstGeom>
          <a:noFill/>
          <a:ln>
            <a:noFill/>
          </a:ln>
        </p:spPr>
        <p:txBody>
          <a:bodyPr spcFirstLastPara="1" wrap="square" lIns="121900" tIns="121900" rIns="121900" bIns="121900" anchor="t" anchorCtr="0">
            <a:normAutofit/>
          </a:bodyPr>
          <a:lstStyle>
            <a:lvl1pPr marL="0" lvl="0" indent="0" algn="l">
              <a:lnSpc>
                <a:spcPct val="100000"/>
              </a:lnSpc>
              <a:spcBef>
                <a:spcPts val="0"/>
              </a:spcBef>
              <a:spcAft>
                <a:spcPts val="0"/>
              </a:spcAft>
              <a:buClr>
                <a:srgbClr val="002060"/>
              </a:buClr>
              <a:buSzPts val="2400"/>
              <a:buFont typeface="Arial" panose="020B0604020202020204" pitchFamily="34" charset="0"/>
              <a:buNone/>
              <a:defRPr sz="2000" b="0">
                <a:solidFill>
                  <a:schemeClr val="tx1"/>
                </a:solidFill>
                <a:latin typeface="+mn-lt"/>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dirty="0"/>
              <a:t>To edit the colored bar above to match the appropriate grade color for your deck: </a:t>
            </a:r>
          </a:p>
        </p:txBody>
      </p:sp>
      <p:sp>
        <p:nvSpPr>
          <p:cNvPr id="4" name="TextBox 3">
            <a:extLst>
              <a:ext uri="{FF2B5EF4-FFF2-40B4-BE49-F238E27FC236}">
                <a16:creationId xmlns:a16="http://schemas.microsoft.com/office/drawing/2014/main" id="{96A79768-6EF7-8DB3-8E48-C0C875FD426B}"/>
              </a:ext>
            </a:extLst>
          </p:cNvPr>
          <p:cNvSpPr txBox="1"/>
          <p:nvPr userDrawn="1"/>
        </p:nvSpPr>
        <p:spPr>
          <a:xfrm>
            <a:off x="998444" y="1870491"/>
            <a:ext cx="6033952" cy="4708981"/>
          </a:xfrm>
          <a:prstGeom prst="rect">
            <a:avLst/>
          </a:prstGeom>
          <a:noFill/>
        </p:spPr>
        <p:txBody>
          <a:bodyPr wrap="square">
            <a:spAutoFit/>
          </a:bodyPr>
          <a:lstStyle/>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Go to Slide 1 of the Master Slides.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on the green bar across the top of the screen.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Click Shape Format&gt; Shape Fill&gt; Gradient&gt; More Gradients to edit the bar color. </a:t>
            </a:r>
          </a:p>
          <a:p>
            <a:pPr marL="457200" lvl="1" indent="0">
              <a:buClr>
                <a:schemeClr val="tx1"/>
              </a:buClr>
              <a:buFont typeface="+mj-lt"/>
              <a:buNone/>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The theme colors are programmed to match the grade colors you need. </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The color on the left side of the gradient slider (the darker of the two colors) should be the color at the top of the selection panel. This color should match the triangle.</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The color on the right side of the gradient slider should be in the same column and two rows down from the first color in the selection panel.</a:t>
            </a:r>
          </a:p>
          <a:p>
            <a:pPr marL="342900" indent="-342900">
              <a:buClr>
                <a:schemeClr val="tx1"/>
              </a:buClr>
              <a:buFont typeface="+mj-lt"/>
              <a:buAutoNum type="arabicPeriod"/>
            </a:pPr>
            <a:r>
              <a:rPr lang="en-US" sz="2000" b="0" i="0" u="none" strike="noStrike" cap="none" dirty="0">
                <a:solidFill>
                  <a:schemeClr val="tx1"/>
                </a:solidFill>
                <a:latin typeface="+mn-lt"/>
                <a:ea typeface="Open Sans" panose="020B0606030504020204" pitchFamily="34" charset="0"/>
                <a:cs typeface="Open Sans" panose="020B0606030504020204" pitchFamily="34" charset="0"/>
                <a:sym typeface="Arial"/>
              </a:rPr>
              <a:t>Repeat these steps for the bar at the bottom of the page.</a:t>
            </a:r>
          </a:p>
        </p:txBody>
      </p:sp>
      <p:pic>
        <p:nvPicPr>
          <p:cNvPr id="11" name="Picture 10">
            <a:extLst>
              <a:ext uri="{FF2B5EF4-FFF2-40B4-BE49-F238E27FC236}">
                <a16:creationId xmlns:a16="http://schemas.microsoft.com/office/drawing/2014/main" id="{DCE266D2-D592-2A62-B1A9-DCEBE4056771}"/>
              </a:ext>
            </a:extLst>
          </p:cNvPr>
          <p:cNvPicPr>
            <a:picLocks noChangeAspect="1"/>
          </p:cNvPicPr>
          <p:nvPr userDrawn="1"/>
        </p:nvPicPr>
        <p:blipFill>
          <a:blip r:embed="rId2"/>
          <a:stretch>
            <a:fillRect/>
          </a:stretch>
        </p:blipFill>
        <p:spPr>
          <a:xfrm>
            <a:off x="7866716" y="2004065"/>
            <a:ext cx="3762606" cy="4547564"/>
          </a:xfrm>
          <a:prstGeom prst="rect">
            <a:avLst/>
          </a:prstGeom>
          <a:ln w="19050">
            <a:solidFill>
              <a:schemeClr val="tx1"/>
            </a:solidFill>
          </a:ln>
        </p:spPr>
      </p:pic>
    </p:spTree>
    <p:extLst>
      <p:ext uri="{BB962C8B-B14F-4D97-AF65-F5344CB8AC3E}">
        <p14:creationId xmlns:p14="http://schemas.microsoft.com/office/powerpoint/2010/main" val="24264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B055461B-53AC-C24B-3463-63DD9BE4843D}"/>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283916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Ma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5212080" cy="548640"/>
          </a:xfrm>
        </p:spPr>
        <p:txBody>
          <a:bodyPr/>
          <a:lstStyle>
            <a:lvl1pPr marL="347472" indent="-347472">
              <a:buFont typeface="Arial" panose="020B0604020202020204" pitchFamily="34" charset="0"/>
              <a:buChar char="•"/>
              <a:defRPr sz="2800"/>
            </a:lvl1pPr>
          </a:lstStyle>
          <a:p>
            <a:pPr lvl="0"/>
            <a:r>
              <a:rPr lang="en-US" dirty="0"/>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6246814" y="1581912"/>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5" name="Content Placeholder 4">
            <a:extLst>
              <a:ext uri="{FF2B5EF4-FFF2-40B4-BE49-F238E27FC236}">
                <a16:creationId xmlns:a16="http://schemas.microsoft.com/office/drawing/2014/main" id="{AC71F236-AB22-3199-3383-C7C6292C4D3D}"/>
              </a:ext>
            </a:extLst>
          </p:cNvPr>
          <p:cNvSpPr>
            <a:spLocks noGrp="1"/>
          </p:cNvSpPr>
          <p:nvPr>
            <p:ph idx="11" hasCustomPrompt="1"/>
          </p:nvPr>
        </p:nvSpPr>
        <p:spPr>
          <a:xfrm>
            <a:off x="731520" y="2354713"/>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0" name="Content Placeholder 5">
            <a:extLst>
              <a:ext uri="{FF2B5EF4-FFF2-40B4-BE49-F238E27FC236}">
                <a16:creationId xmlns:a16="http://schemas.microsoft.com/office/drawing/2014/main" id="{4C416640-204C-0F22-B4D6-CF881597A3BD}"/>
              </a:ext>
            </a:extLst>
          </p:cNvPr>
          <p:cNvSpPr>
            <a:spLocks noGrp="1"/>
          </p:cNvSpPr>
          <p:nvPr>
            <p:ph idx="12" hasCustomPrompt="1"/>
          </p:nvPr>
        </p:nvSpPr>
        <p:spPr>
          <a:xfrm>
            <a:off x="6246813" y="2354713"/>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1" name="Content Placeholder 6">
            <a:extLst>
              <a:ext uri="{FF2B5EF4-FFF2-40B4-BE49-F238E27FC236}">
                <a16:creationId xmlns:a16="http://schemas.microsoft.com/office/drawing/2014/main" id="{DD4E8C7F-0D68-3938-83F6-EFA2AFF23070}"/>
              </a:ext>
            </a:extLst>
          </p:cNvPr>
          <p:cNvSpPr>
            <a:spLocks noGrp="1"/>
          </p:cNvSpPr>
          <p:nvPr>
            <p:ph idx="13" hasCustomPrompt="1"/>
          </p:nvPr>
        </p:nvSpPr>
        <p:spPr>
          <a:xfrm>
            <a:off x="731520" y="3127514"/>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2" name="Content Placeholder 7">
            <a:extLst>
              <a:ext uri="{FF2B5EF4-FFF2-40B4-BE49-F238E27FC236}">
                <a16:creationId xmlns:a16="http://schemas.microsoft.com/office/drawing/2014/main" id="{C0E57837-E7C8-A6BA-7B36-13C261F72B05}"/>
              </a:ext>
            </a:extLst>
          </p:cNvPr>
          <p:cNvSpPr>
            <a:spLocks noGrp="1"/>
          </p:cNvSpPr>
          <p:nvPr>
            <p:ph idx="14" hasCustomPrompt="1"/>
          </p:nvPr>
        </p:nvSpPr>
        <p:spPr>
          <a:xfrm>
            <a:off x="6246813" y="3127514"/>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3" name="Content Placeholder 8">
            <a:extLst>
              <a:ext uri="{FF2B5EF4-FFF2-40B4-BE49-F238E27FC236}">
                <a16:creationId xmlns:a16="http://schemas.microsoft.com/office/drawing/2014/main" id="{27719BA1-BC02-83EF-AC65-4833AE9B4F4A}"/>
              </a:ext>
            </a:extLst>
          </p:cNvPr>
          <p:cNvSpPr>
            <a:spLocks noGrp="1"/>
          </p:cNvSpPr>
          <p:nvPr>
            <p:ph idx="15" hasCustomPrompt="1"/>
          </p:nvPr>
        </p:nvSpPr>
        <p:spPr>
          <a:xfrm>
            <a:off x="731520" y="3900315"/>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4" name="Content Placeholder 9">
            <a:extLst>
              <a:ext uri="{FF2B5EF4-FFF2-40B4-BE49-F238E27FC236}">
                <a16:creationId xmlns:a16="http://schemas.microsoft.com/office/drawing/2014/main" id="{13EC1EBB-DBC2-0661-DE2F-CEE400DF0993}"/>
              </a:ext>
            </a:extLst>
          </p:cNvPr>
          <p:cNvSpPr>
            <a:spLocks noGrp="1"/>
          </p:cNvSpPr>
          <p:nvPr>
            <p:ph idx="16" hasCustomPrompt="1"/>
          </p:nvPr>
        </p:nvSpPr>
        <p:spPr>
          <a:xfrm>
            <a:off x="6246813" y="3900315"/>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5" name="Content Placeholder 10">
            <a:extLst>
              <a:ext uri="{FF2B5EF4-FFF2-40B4-BE49-F238E27FC236}">
                <a16:creationId xmlns:a16="http://schemas.microsoft.com/office/drawing/2014/main" id="{B73165F3-61B1-9B7E-51EA-96DEAE3F3F17}"/>
              </a:ext>
            </a:extLst>
          </p:cNvPr>
          <p:cNvSpPr>
            <a:spLocks noGrp="1"/>
          </p:cNvSpPr>
          <p:nvPr>
            <p:ph idx="17" hasCustomPrompt="1"/>
          </p:nvPr>
        </p:nvSpPr>
        <p:spPr>
          <a:xfrm>
            <a:off x="731520" y="4673116"/>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6" name="Content Placeholder 11">
            <a:extLst>
              <a:ext uri="{FF2B5EF4-FFF2-40B4-BE49-F238E27FC236}">
                <a16:creationId xmlns:a16="http://schemas.microsoft.com/office/drawing/2014/main" id="{AB2F3820-FCD1-A752-F3FF-D9F24374A121}"/>
              </a:ext>
            </a:extLst>
          </p:cNvPr>
          <p:cNvSpPr>
            <a:spLocks noGrp="1"/>
          </p:cNvSpPr>
          <p:nvPr>
            <p:ph idx="18" hasCustomPrompt="1"/>
          </p:nvPr>
        </p:nvSpPr>
        <p:spPr>
          <a:xfrm>
            <a:off x="6246813" y="4673116"/>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7" name="Content Placeholder 12">
            <a:extLst>
              <a:ext uri="{FF2B5EF4-FFF2-40B4-BE49-F238E27FC236}">
                <a16:creationId xmlns:a16="http://schemas.microsoft.com/office/drawing/2014/main" id="{5C4ED10B-A45F-BB73-3048-08E50E904D64}"/>
              </a:ext>
            </a:extLst>
          </p:cNvPr>
          <p:cNvSpPr>
            <a:spLocks noGrp="1"/>
          </p:cNvSpPr>
          <p:nvPr>
            <p:ph idx="19" hasCustomPrompt="1"/>
          </p:nvPr>
        </p:nvSpPr>
        <p:spPr>
          <a:xfrm>
            <a:off x="731520" y="5445917"/>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
        <p:nvSpPr>
          <p:cNvPr id="18" name="Content Placeholder 13">
            <a:extLst>
              <a:ext uri="{FF2B5EF4-FFF2-40B4-BE49-F238E27FC236}">
                <a16:creationId xmlns:a16="http://schemas.microsoft.com/office/drawing/2014/main" id="{DF545EAA-28F5-C18D-73EC-FD694B9FFD43}"/>
              </a:ext>
            </a:extLst>
          </p:cNvPr>
          <p:cNvSpPr>
            <a:spLocks noGrp="1"/>
          </p:cNvSpPr>
          <p:nvPr>
            <p:ph idx="20" hasCustomPrompt="1"/>
          </p:nvPr>
        </p:nvSpPr>
        <p:spPr>
          <a:xfrm>
            <a:off x="6246813" y="5445917"/>
            <a:ext cx="5212080" cy="548640"/>
          </a:xfrm>
        </p:spPr>
        <p:txBody>
          <a:bodyPr/>
          <a:lstStyle>
            <a:lvl1pPr marL="347472" indent="-347472" algn="l">
              <a:buFont typeface="Arial" panose="020B0604020202020204" pitchFamily="34" charset="0"/>
              <a:buChar char="•"/>
              <a:defRPr sz="2800"/>
            </a:lvl1pPr>
          </a:lstStyle>
          <a:p>
            <a:pPr lvl="0"/>
            <a:r>
              <a:rPr lang="en-US" dirty="0"/>
              <a:t>Insert Picture or Text</a:t>
            </a:r>
          </a:p>
        </p:txBody>
      </p:sp>
    </p:spTree>
    <p:extLst>
      <p:ext uri="{BB962C8B-B14F-4D97-AF65-F5344CB8AC3E}">
        <p14:creationId xmlns:p14="http://schemas.microsoft.com/office/powerpoint/2010/main" val="3427317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1 Front Cov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C9DF-591C-6A43-5F76-E1BBA5B4AA9A}"/>
              </a:ext>
            </a:extLst>
          </p:cNvPr>
          <p:cNvSpPr>
            <a:spLocks noGrp="1"/>
          </p:cNvSpPr>
          <p:nvPr>
            <p:ph type="title" hasCustomPrompt="1"/>
          </p:nvPr>
        </p:nvSpPr>
        <p:spPr>
          <a:xfrm>
            <a:off x="5343536" y="3003873"/>
            <a:ext cx="5632704" cy="1198744"/>
          </a:xfrm>
          <a:prstGeom prst="rect">
            <a:avLst/>
          </a:prstGeom>
        </p:spPr>
        <p:txBody>
          <a:bodyPr/>
          <a:lstStyle>
            <a:lvl1pPr>
              <a:defRPr lang="en-US" sz="9600" b="1" spc="200" baseline="0" dirty="0">
                <a:latin typeface="Mokoko" panose="02060503020203020204" pitchFamily="18" charset="0"/>
                <a:cs typeface="Mokoko" panose="02060503020203020204" pitchFamily="18" charset="0"/>
              </a:defRPr>
            </a:lvl1pPr>
          </a:lstStyle>
          <a:p>
            <a:r>
              <a:rPr lang="en-US" dirty="0"/>
              <a:t>Grade 0</a:t>
            </a:r>
          </a:p>
        </p:txBody>
      </p:sp>
      <p:sp>
        <p:nvSpPr>
          <p:cNvPr id="3" name="Content Placeholder 2">
            <a:extLst>
              <a:ext uri="{FF2B5EF4-FFF2-40B4-BE49-F238E27FC236}">
                <a16:creationId xmlns:a16="http://schemas.microsoft.com/office/drawing/2014/main" id="{C35A6759-19C7-8B1C-8E8E-875D04352912}"/>
              </a:ext>
            </a:extLst>
          </p:cNvPr>
          <p:cNvSpPr>
            <a:spLocks noGrp="1"/>
          </p:cNvSpPr>
          <p:nvPr>
            <p:ph idx="1" hasCustomPrompt="1"/>
          </p:nvPr>
        </p:nvSpPr>
        <p:spPr>
          <a:xfrm>
            <a:off x="6858914" y="4264539"/>
            <a:ext cx="4114800" cy="999856"/>
          </a:xfrm>
          <a:prstGeom prst="rect">
            <a:avLst/>
          </a:prstGeom>
        </p:spPr>
        <p:txBody>
          <a:bodyPr/>
          <a:lstStyle>
            <a:lvl1pPr marL="0" indent="0">
              <a:buNone/>
              <a:defRPr sz="5700" b="1" spc="200" baseline="0">
                <a:latin typeface="Mokoko" panose="02060503020203020204" pitchFamily="18" charset="0"/>
                <a:cs typeface="Mokoko" panose="02060503020203020204" pitchFamily="18" charset="0"/>
              </a:defRPr>
            </a:lvl1pPr>
          </a:lstStyle>
          <a:p>
            <a:pPr lvl="0"/>
            <a:r>
              <a:rPr lang="en-US" dirty="0"/>
              <a:t>Module 0</a:t>
            </a:r>
          </a:p>
        </p:txBody>
      </p:sp>
    </p:spTree>
    <p:extLst>
      <p:ext uri="{BB962C8B-B14F-4D97-AF65-F5344CB8AC3E}">
        <p14:creationId xmlns:p14="http://schemas.microsoft.com/office/powerpoint/2010/main" val="3258822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5F41-D6C2-B86A-DD4C-C27A0BF6D5FB}"/>
              </a:ext>
            </a:extLst>
          </p:cNvPr>
          <p:cNvSpPr txBox="1">
            <a:spLocks noGrp="1"/>
          </p:cNvSpPr>
          <p:nvPr>
            <p:ph type="title" hasCustomPrompt="1"/>
          </p:nvPr>
        </p:nvSpPr>
        <p:spPr>
          <a:xfrm>
            <a:off x="0" y="1938528"/>
            <a:ext cx="12188952" cy="2130552"/>
          </a:xfrm>
          <a:prstGeom prst="rect">
            <a:avLst/>
          </a:prstGeom>
          <a:noFill/>
          <a:ln>
            <a:noFill/>
          </a:ln>
        </p:spPr>
        <p:txBody>
          <a:bodyPr spcFirstLastPara="1" wrap="square" lIns="91425" tIns="45720" rIns="91425" bIns="45720" anchor="t" anchorCtr="0">
            <a:noAutofit/>
          </a:bodyPr>
          <a:lstStyle>
            <a:lvl1pPr marR="0" lvl="0" algn="ctr" rtl="0">
              <a:lnSpc>
                <a:spcPct val="90000"/>
              </a:lnSpc>
              <a:spcBef>
                <a:spcPts val="1000"/>
              </a:spcBef>
              <a:spcAft>
                <a:spcPts val="0"/>
              </a:spcAft>
              <a:buClr>
                <a:schemeClr val="dk1"/>
              </a:buClr>
              <a:buSzPts val="4400"/>
              <a:buNone/>
              <a:defRPr sz="60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pPr lvl="0"/>
            <a:r>
              <a:rPr lang="en-US" sz="6000" dirty="0"/>
              <a:t>Module Name</a:t>
            </a:r>
            <a:endParaRPr lang="en-US" dirty="0"/>
          </a:p>
        </p:txBody>
      </p:sp>
      <p:sp>
        <p:nvSpPr>
          <p:cNvPr id="4" name="Content Placeholder 2">
            <a:extLst>
              <a:ext uri="{FF2B5EF4-FFF2-40B4-BE49-F238E27FC236}">
                <a16:creationId xmlns:a16="http://schemas.microsoft.com/office/drawing/2014/main" id="{D4B6A11F-393A-188F-76CC-9F199DCB76D8}"/>
              </a:ext>
            </a:extLst>
          </p:cNvPr>
          <p:cNvSpPr txBox="1">
            <a:spLocks noGrp="1"/>
          </p:cNvSpPr>
          <p:nvPr>
            <p:ph type="body" idx="1" hasCustomPrompt="1"/>
          </p:nvPr>
        </p:nvSpPr>
        <p:spPr>
          <a:xfrm>
            <a:off x="0" y="4069080"/>
            <a:ext cx="12188952" cy="996696"/>
          </a:xfrm>
          <a:prstGeom prst="rect">
            <a:avLst/>
          </a:prstGeom>
          <a:noFill/>
          <a:ln>
            <a:noFill/>
          </a:ln>
        </p:spPr>
        <p:txBody>
          <a:bodyPr spcFirstLastPara="1" wrap="square" lIns="91425" tIns="45700" rIns="91425" bIns="45700" anchor="ctr" anchorCtr="0">
            <a:noAutofit/>
          </a:bodyPr>
          <a:lstStyle>
            <a:lvl1pPr marL="0" lvl="0" indent="0" algn="ctr">
              <a:lnSpc>
                <a:spcPct val="90000"/>
              </a:lnSpc>
              <a:spcBef>
                <a:spcPts val="0"/>
              </a:spcBef>
              <a:spcAft>
                <a:spcPts val="0"/>
              </a:spcAft>
              <a:buClr>
                <a:schemeClr val="dk1"/>
              </a:buClr>
              <a:buSzPts val="1800"/>
              <a:buFont typeface="Arial" panose="020B0604020202020204" pitchFamily="34" charset="0"/>
              <a:buNone/>
              <a:defRPr lang="en-US" sz="4400" dirty="0">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0"/>
              </a:spcAft>
              <a:buClr>
                <a:schemeClr val="dk1"/>
              </a:buClr>
              <a:buSzPts val="1800"/>
              <a:buChar char="•"/>
              <a:defRPr/>
            </a:lvl9pPr>
          </a:lstStyle>
          <a:p>
            <a:pPr lvl="0"/>
            <a:r>
              <a:rPr lang="en-US" dirty="0"/>
              <a:t>Grade # | Module # | Topic # | Lesson #</a:t>
            </a:r>
          </a:p>
        </p:txBody>
      </p:sp>
    </p:spTree>
    <p:extLst>
      <p:ext uri="{BB962C8B-B14F-4D97-AF65-F5344CB8AC3E}">
        <p14:creationId xmlns:p14="http://schemas.microsoft.com/office/powerpoint/2010/main" val="3978498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1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71F42E2-3DC6-C6BB-7EF7-FDF5037B2F35}"/>
              </a:ext>
            </a:extLst>
          </p:cNvPr>
          <p:cNvSpPr/>
          <p:nvPr userDrawn="1"/>
        </p:nvSpPr>
        <p:spPr>
          <a:xfrm>
            <a:off x="1668545" y="2356700"/>
            <a:ext cx="1715678" cy="26489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A555E1-547A-B282-75E4-BD5F377EAA37}"/>
              </a:ext>
            </a:extLst>
          </p:cNvPr>
          <p:cNvSpPr/>
          <p:nvPr userDrawn="1"/>
        </p:nvSpPr>
        <p:spPr>
          <a:xfrm>
            <a:off x="1310326" y="4873659"/>
            <a:ext cx="2073897" cy="679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26F1FB8-834C-E05E-4CED-EA149D2CDD03}"/>
              </a:ext>
            </a:extLst>
          </p:cNvPr>
          <p:cNvSpPr>
            <a:spLocks noGrp="1"/>
          </p:cNvSpPr>
          <p:nvPr>
            <p:ph type="title" hasCustomPrompt="1"/>
          </p:nvPr>
        </p:nvSpPr>
        <p:spPr>
          <a:xfrm>
            <a:off x="3744981" y="26128"/>
            <a:ext cx="7997076" cy="975360"/>
          </a:xfrm>
          <a:prstGeom prst="rect">
            <a:avLst/>
          </a:prstGeom>
        </p:spPr>
        <p:txBody>
          <a:bodyPr/>
          <a:lstStyle>
            <a:lvl1pPr algn="l" defTabSz="914400" rtl="0" eaLnBrk="1" latinLnBrk="0" hangingPunct="1">
              <a:lnSpc>
                <a:spcPct val="90000"/>
              </a:lnSpc>
              <a:spcBef>
                <a:spcPct val="0"/>
              </a:spcBef>
              <a:buNone/>
              <a:defRPr lang="en-US" sz="4400" kern="1200" dirty="0">
                <a:solidFill>
                  <a:srgbClr val="242E61"/>
                </a:solidFill>
                <a:latin typeface="+mj-lt"/>
                <a:ea typeface="+mj-ea"/>
                <a:cs typeface="+mj-cs"/>
              </a:defRPr>
            </a:lvl1pPr>
          </a:lstStyle>
          <a:p>
            <a:r>
              <a:rPr kumimoji="0" lang="en-US" sz="4400" b="1" i="0" u="none" strike="noStrike" kern="1200" cap="none" spc="0" normalizeH="0" baseline="0" noProof="0" dirty="0">
                <a:ln>
                  <a:noFill/>
                </a:ln>
                <a:solidFill>
                  <a:srgbClr val="242E61"/>
                </a:solidFill>
                <a:effectLst/>
                <a:uLnTx/>
                <a:uFillTx/>
                <a:latin typeface="+mn-lt"/>
                <a:ea typeface="+mn-ea"/>
                <a:cs typeface="+mn-cs"/>
              </a:rPr>
              <a:t>Acknowledgement and Copyright</a:t>
            </a:r>
            <a:endParaRPr lang="en-US" dirty="0"/>
          </a:p>
        </p:txBody>
      </p:sp>
      <p:sp>
        <p:nvSpPr>
          <p:cNvPr id="2" name="Content Placeholder 2">
            <a:extLst>
              <a:ext uri="{FF2B5EF4-FFF2-40B4-BE49-F238E27FC236}">
                <a16:creationId xmlns:a16="http://schemas.microsoft.com/office/drawing/2014/main" id="{388A2459-EA30-7283-FCD1-7C3705852B45}"/>
              </a:ext>
            </a:extLst>
          </p:cNvPr>
          <p:cNvSpPr>
            <a:spLocks noGrp="1"/>
          </p:cNvSpPr>
          <p:nvPr>
            <p:ph idx="1" hasCustomPrompt="1"/>
          </p:nvPr>
        </p:nvSpPr>
        <p:spPr>
          <a:xfrm>
            <a:off x="1847088" y="1307592"/>
            <a:ext cx="10140696" cy="3970318"/>
          </a:xfrm>
          <a:prstGeom prst="rect">
            <a:avLst/>
          </a:prstGeom>
          <a:noFill/>
        </p:spPr>
        <p:txBody>
          <a:bodyPr>
            <a:spAutoFit/>
          </a:bodyPr>
          <a:lstStyle>
            <a:lvl1pPr marL="0" indent="0">
              <a:lnSpc>
                <a:spcPct val="100000"/>
              </a:lnSpc>
              <a:spcBef>
                <a:spcPts val="0"/>
              </a:spcBef>
              <a:buNone/>
              <a:defRPr sz="1800">
                <a:latin typeface="Calibri" panose="020F0502020204030204" pitchFamily="34" charset="0"/>
                <a:ea typeface="Calibri" panose="020F0502020204030204" pitchFamily="34" charset="0"/>
                <a:cs typeface="Calibri" panose="020F0502020204030204" pitchFamily="34" charset="0"/>
              </a:defRPr>
            </a:lvl1pPr>
          </a:lstStyle>
          <a:p>
            <a:r>
              <a:rPr lang="en-US" b="1" dirty="0">
                <a:solidFill>
                  <a:srgbClr val="002060"/>
                </a:solidFill>
              </a:rPr>
              <a:t>Acknowledgment</a:t>
            </a:r>
          </a:p>
          <a:p>
            <a:r>
              <a:rPr lang="en-US" dirty="0">
                <a:solidFill>
                  <a:srgbClr val="002060"/>
                </a:solidFill>
              </a:rPr>
              <a:t>Thank you to all the Texas educators and stakeholders who supported the review process and provided feedback. These materials are the result of the work of numerous individuals, and we are deeply grateful for their contributions.</a:t>
            </a:r>
            <a:endParaRPr lang="en-US" dirty="0">
              <a:solidFill>
                <a:srgbClr val="002060"/>
              </a:solidFill>
              <a:cs typeface="Calibri"/>
            </a:endParaRPr>
          </a:p>
          <a:p>
            <a:endParaRPr lang="en-US" dirty="0">
              <a:solidFill>
                <a:srgbClr val="002060"/>
              </a:solidFill>
            </a:endParaRPr>
          </a:p>
          <a:p>
            <a:r>
              <a:rPr lang="en-US" b="1" dirty="0">
                <a:solidFill>
                  <a:srgbClr val="002060"/>
                </a:solidFill>
              </a:rPr>
              <a:t>Notice</a:t>
            </a:r>
            <a:endParaRPr lang="en-US" b="1" dirty="0">
              <a:solidFill>
                <a:srgbClr val="002060"/>
              </a:solidFill>
              <a:cs typeface="Calibri"/>
            </a:endParaRPr>
          </a:p>
          <a:p>
            <a:r>
              <a:rPr lang="en-US" dirty="0">
                <a:solidFill>
                  <a:srgbClr val="002060"/>
                </a:solidFill>
              </a:rPr>
              <a:t>These learning resources have been built for Texas students, aligned to the Texas Essential Knowledge and Skills, and are made available pursuant to Chapter 31, Subchapter B-1 of the Texas Education Code.</a:t>
            </a:r>
            <a:endParaRPr lang="en-US" dirty="0">
              <a:solidFill>
                <a:srgbClr val="002060"/>
              </a:solidFill>
              <a:cs typeface="Calibri"/>
            </a:endParaRPr>
          </a:p>
          <a:p>
            <a:endParaRPr lang="en-US" dirty="0">
              <a:solidFill>
                <a:srgbClr val="002060"/>
              </a:solidFill>
              <a:cs typeface="Calibri"/>
            </a:endParaRPr>
          </a:p>
          <a:p>
            <a:r>
              <a:rPr lang="en-US" dirty="0">
                <a:solidFill>
                  <a:srgbClr val="002060"/>
                </a:solidFill>
                <a:cs typeface="Calibri"/>
              </a:rPr>
              <a:t>Copyright ©2024 Texas Education Agency. This work based on or adapted from materials contained in Great Minds’ Eureka Math® K-5 PDF files. </a:t>
            </a:r>
          </a:p>
          <a:p>
            <a:endParaRPr lang="en-US" dirty="0">
              <a:solidFill>
                <a:srgbClr val="002060"/>
              </a:solidFill>
              <a:cs typeface="Calibri"/>
            </a:endParaRPr>
          </a:p>
          <a:p>
            <a:r>
              <a:rPr lang="en-US" dirty="0">
                <a:solidFill>
                  <a:srgbClr val="002060"/>
                </a:solidFill>
                <a:cs typeface="Calibri"/>
              </a:rPr>
              <a:t>These materials are made available by the Texas Education Agency under an open license. For information about the license and your rights to use the materials, visit: </a:t>
            </a:r>
            <a:r>
              <a:rPr lang="en-US" dirty="0">
                <a:solidFill>
                  <a:srgbClr val="002060"/>
                </a:solidFill>
                <a:cs typeface="Calibri"/>
                <a:hlinkClick r:id="rId3">
                  <a:extLst>
                    <a:ext uri="{A12FA001-AC4F-418D-AE19-62706E023703}">
                      <ahyp:hlinkClr xmlns:ahyp="http://schemas.microsoft.com/office/drawing/2018/hyperlinkcolor" val="tx"/>
                    </a:ext>
                  </a:extLst>
                </a:hlinkClick>
              </a:rPr>
              <a:t>https://tea.texas.gov/K-5Math</a:t>
            </a:r>
            <a:r>
              <a:rPr lang="en-US" dirty="0">
                <a:solidFill>
                  <a:srgbClr val="002060"/>
                </a:solidFill>
                <a:cs typeface="Calibri"/>
              </a:rPr>
              <a:t>. </a:t>
            </a:r>
          </a:p>
        </p:txBody>
      </p:sp>
    </p:spTree>
    <p:extLst>
      <p:ext uri="{BB962C8B-B14F-4D97-AF65-F5344CB8AC3E}">
        <p14:creationId xmlns:p14="http://schemas.microsoft.com/office/powerpoint/2010/main" val="744500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1 Fluenc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F78C-E7BD-AC16-970A-CCAB54BA9592}"/>
              </a:ext>
            </a:extLst>
          </p:cNvPr>
          <p:cNvSpPr txBox="1">
            <a:spLocks noGrp="1"/>
          </p:cNvSpPr>
          <p:nvPr>
            <p:ph type="title" hasCustomPrompt="1"/>
          </p:nvPr>
        </p:nvSpPr>
        <p:spPr>
          <a:xfrm>
            <a:off x="5999909" y="2887744"/>
            <a:ext cx="5957695"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dirty="0">
                <a:solidFill>
                  <a:schemeClr val="bg2">
                    <a:lumMod val="10000"/>
                  </a:schemeClr>
                </a:solidFill>
                <a:latin typeface="Calibri" panose="020F0502020204030204" pitchFamily="34" charset="0"/>
              </a:rPr>
              <a:t>Fluency</a:t>
            </a:r>
            <a:endParaRPr lang="en-US" dirty="0"/>
          </a:p>
        </p:txBody>
      </p:sp>
      <p:sp>
        <p:nvSpPr>
          <p:cNvPr id="15" name="Text Placeholder 2">
            <a:extLst>
              <a:ext uri="{FF2B5EF4-FFF2-40B4-BE49-F238E27FC236}">
                <a16:creationId xmlns:a16="http://schemas.microsoft.com/office/drawing/2014/main" id="{90824840-59E3-B587-AF76-9FA9D1A948B7}"/>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952611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1 C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7EED-AE3A-A1A1-0C2A-1448A9E5518E}"/>
              </a:ext>
            </a:extLst>
          </p:cNvPr>
          <p:cNvSpPr txBox="1">
            <a:spLocks noGrp="1"/>
          </p:cNvSpPr>
          <p:nvPr>
            <p:ph type="title" hasCustomPrompt="1"/>
          </p:nvPr>
        </p:nvSpPr>
        <p:spPr>
          <a:xfrm>
            <a:off x="5526544" y="2442607"/>
            <a:ext cx="5957695"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dirty="0">
                <a:solidFill>
                  <a:schemeClr val="bg2">
                    <a:lumMod val="10000"/>
                  </a:schemeClr>
                </a:solidFill>
                <a:latin typeface="Calibri" panose="020F0502020204030204" pitchFamily="34" charset="0"/>
              </a:rPr>
              <a:t>Concept </a:t>
            </a:r>
            <a:br>
              <a:rPr lang="en-US" baseline="0" dirty="0">
                <a:solidFill>
                  <a:schemeClr val="bg2">
                    <a:lumMod val="10000"/>
                  </a:schemeClr>
                </a:solidFill>
                <a:latin typeface="Calibri" panose="020F0502020204030204" pitchFamily="34" charset="0"/>
              </a:rPr>
            </a:br>
            <a:r>
              <a:rPr lang="en-US" baseline="0" dirty="0">
                <a:solidFill>
                  <a:schemeClr val="bg2">
                    <a:lumMod val="10000"/>
                  </a:schemeClr>
                </a:solidFill>
                <a:latin typeface="Calibri" panose="020F0502020204030204" pitchFamily="34" charset="0"/>
              </a:rPr>
              <a:t>Development</a:t>
            </a:r>
          </a:p>
        </p:txBody>
      </p:sp>
      <p:sp>
        <p:nvSpPr>
          <p:cNvPr id="8" name="Text Placeholder 2">
            <a:extLst>
              <a:ext uri="{FF2B5EF4-FFF2-40B4-BE49-F238E27FC236}">
                <a16:creationId xmlns:a16="http://schemas.microsoft.com/office/drawing/2014/main" id="{CBEC671D-66FC-29AF-3BF5-0ACE9FCFE470}"/>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411980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1 S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CB7C9B-F4B2-FFEF-981E-4DE169FB8679}"/>
              </a:ext>
            </a:extLst>
          </p:cNvPr>
          <p:cNvSpPr txBox="1">
            <a:spLocks noGrp="1"/>
          </p:cNvSpPr>
          <p:nvPr>
            <p:ph type="title" hasCustomPrompt="1"/>
          </p:nvPr>
        </p:nvSpPr>
        <p:spPr>
          <a:xfrm>
            <a:off x="4589500" y="2892669"/>
            <a:ext cx="6675120"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dirty="0">
                <a:solidFill>
                  <a:schemeClr val="bg2">
                    <a:lumMod val="10000"/>
                  </a:schemeClr>
                </a:solidFill>
                <a:latin typeface="Calibri" panose="020F0502020204030204" pitchFamily="34" charset="0"/>
              </a:rPr>
              <a:t>Student Debrief</a:t>
            </a:r>
          </a:p>
        </p:txBody>
      </p:sp>
      <p:sp>
        <p:nvSpPr>
          <p:cNvPr id="2" name="Text Placeholder 2">
            <a:extLst>
              <a:ext uri="{FF2B5EF4-FFF2-40B4-BE49-F238E27FC236}">
                <a16:creationId xmlns:a16="http://schemas.microsoft.com/office/drawing/2014/main" id="{5FA93050-3C81-0AC6-E874-ACA845F32724}"/>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1071573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1 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F2F0-A14C-16F0-9867-D83BA553B80A}"/>
              </a:ext>
            </a:extLst>
          </p:cNvPr>
          <p:cNvSpPr>
            <a:spLocks noGrp="1"/>
          </p:cNvSpPr>
          <p:nvPr>
            <p:ph type="title" hasCustomPrompt="1"/>
          </p:nvPr>
        </p:nvSpPr>
        <p:spPr>
          <a:xfrm>
            <a:off x="3403846" y="5512352"/>
            <a:ext cx="3920490" cy="1134302"/>
          </a:xfrm>
          <a:prstGeom prst="rect">
            <a:avLst/>
          </a:prstGeom>
        </p:spPr>
        <p:txBody>
          <a:bodyPr/>
          <a:lstStyle>
            <a:lvl1pPr algn="l" defTabSz="914400" rtl="0" eaLnBrk="1" latinLnBrk="0" hangingPunct="1">
              <a:lnSpc>
                <a:spcPct val="90000"/>
              </a:lnSpc>
              <a:spcBef>
                <a:spcPct val="0"/>
              </a:spcBef>
              <a:buNone/>
              <a:defRPr lang="en-US" sz="4400" kern="1200" dirty="0">
                <a:solidFill>
                  <a:srgbClr val="242E61"/>
                </a:solidFill>
                <a:latin typeface="+mj-lt"/>
                <a:ea typeface="+mj-ea"/>
                <a:cs typeface="+mj-cs"/>
              </a:defRPr>
            </a:lvl1pPr>
          </a:lstStyle>
          <a:p>
            <a:r>
              <a:rPr lang="en-US" dirty="0"/>
              <a:t>Back Cover</a:t>
            </a:r>
          </a:p>
        </p:txBody>
      </p:sp>
      <p:sp>
        <p:nvSpPr>
          <p:cNvPr id="4" name="Text Placeholder 2">
            <a:extLst>
              <a:ext uri="{FF2B5EF4-FFF2-40B4-BE49-F238E27FC236}">
                <a16:creationId xmlns:a16="http://schemas.microsoft.com/office/drawing/2014/main" id="{DF0B6AA5-9A10-0ED4-D24A-005F695A1D9D}"/>
              </a:ext>
            </a:extLst>
          </p:cNvPr>
          <p:cNvSpPr>
            <a:spLocks noGrp="1"/>
          </p:cNvSpPr>
          <p:nvPr>
            <p:ph type="body" sz="quarter" idx="10" hasCustomPrompt="1"/>
          </p:nvPr>
        </p:nvSpPr>
        <p:spPr>
          <a:xfrm>
            <a:off x="8293608" y="5797296"/>
            <a:ext cx="3429000" cy="414778"/>
          </a:xfrm>
          <a:prstGeom prst="rect">
            <a:avLst/>
          </a:prstGeom>
        </p:spPr>
        <p:txBody>
          <a:bodyPr lIns="0" rIns="0" anchor="ctr"/>
          <a:lstStyle>
            <a:lvl1pPr marL="0" indent="0" algn="ctr">
              <a:buNone/>
              <a:defRPr lang="en-US" sz="1800" dirty="0"/>
            </a:lvl1pPr>
            <a:lvl4pPr marL="1371600" indent="0">
              <a:buNone/>
              <a:defRPr/>
            </a:lvl4pPr>
          </a:lstStyle>
          <a:p>
            <a:pPr lvl="0"/>
            <a:r>
              <a:rPr lang="en-US" dirty="0"/>
              <a:t>UNIQUE ID</a:t>
            </a:r>
          </a:p>
        </p:txBody>
      </p:sp>
    </p:spTree>
    <p:extLst>
      <p:ext uri="{BB962C8B-B14F-4D97-AF65-F5344CB8AC3E}">
        <p14:creationId xmlns:p14="http://schemas.microsoft.com/office/powerpoint/2010/main" val="238098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udent Debri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Student Debrief</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817CBB40-DD91-5081-1106-331750C9BFB7}"/>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272693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udent Debri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Student Debrief</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18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Exit Ticket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1AB295E6-2649-2BF4-E0B8-C6F4ED3FA55A}"/>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80039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xit Ti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dirty="0"/>
              <a:t>Exit Ticket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56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blem 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Problem Set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21D946F8-6663-268F-BDC4-A482F6C43790}"/>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X</a:t>
            </a:r>
            <a:endParaRPr lang="en-IN" dirty="0"/>
          </a:p>
        </p:txBody>
      </p:sp>
    </p:spTree>
    <p:extLst>
      <p:ext uri="{BB962C8B-B14F-4D97-AF65-F5344CB8AC3E}">
        <p14:creationId xmlns:p14="http://schemas.microsoft.com/office/powerpoint/2010/main" val="370195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roblem 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Problem Set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90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58ED8-DE55-2A32-DA24-1D2A7E8A4F62}"/>
              </a:ext>
            </a:extLst>
          </p:cNvPr>
          <p:cNvSpPr>
            <a:spLocks noGrp="1"/>
          </p:cNvSpPr>
          <p:nvPr>
            <p:ph type="title"/>
          </p:nvPr>
        </p:nvSpPr>
        <p:spPr>
          <a:xfrm>
            <a:off x="777240" y="0"/>
            <a:ext cx="11393424" cy="125272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8E243D7-ED16-8FE7-FB53-2C44C9C2735E}"/>
              </a:ext>
            </a:extLst>
          </p:cNvPr>
          <p:cNvSpPr>
            <a:spLocks noGrp="1"/>
          </p:cNvSpPr>
          <p:nvPr>
            <p:ph type="body" idx="1"/>
          </p:nvPr>
        </p:nvSpPr>
        <p:spPr>
          <a:xfrm>
            <a:off x="731520" y="1581912"/>
            <a:ext cx="10515600" cy="435254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1">
            <a:extLst>
              <a:ext uri="{FF2B5EF4-FFF2-40B4-BE49-F238E27FC236}">
                <a16:creationId xmlns:a16="http://schemas.microsoft.com/office/drawing/2014/main" id="{ACD4A9C8-0422-ECD2-C3EF-4FEE844B6209}"/>
              </a:ext>
            </a:extLst>
          </p:cNvPr>
          <p:cNvSpPr/>
          <p:nvPr userDrawn="1"/>
        </p:nvSpPr>
        <p:spPr>
          <a:xfrm rot="5400000" flipH="1">
            <a:off x="-241310" y="239850"/>
            <a:ext cx="1268700" cy="789000"/>
          </a:xfrm>
          <a:prstGeom prst="triangle">
            <a:avLst>
              <a:gd name="adj" fmla="val 50000"/>
            </a:avLst>
          </a:prstGeom>
          <a:solidFill>
            <a:srgbClr val="35BDB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 name="Shape 2">
            <a:extLst>
              <a:ext uri="{FF2B5EF4-FFF2-40B4-BE49-F238E27FC236}">
                <a16:creationId xmlns:a16="http://schemas.microsoft.com/office/drawing/2014/main" id="{BBF7C569-43A3-2E55-27B9-A638B95B3AF4}"/>
              </a:ext>
            </a:extLst>
          </p:cNvPr>
          <p:cNvSpPr/>
          <p:nvPr userDrawn="1"/>
        </p:nvSpPr>
        <p:spPr>
          <a:xfrm>
            <a:off x="0" y="1259857"/>
            <a:ext cx="12188952" cy="98100"/>
          </a:xfrm>
          <a:prstGeom prst="rect">
            <a:avLst/>
          </a:prstGeom>
          <a:gradFill>
            <a:gsLst>
              <a:gs pos="0">
                <a:srgbClr val="35BDB4"/>
              </a:gs>
              <a:gs pos="100000">
                <a:srgbClr val="35BDB4">
                  <a:lumMod val="40000"/>
                  <a:lumOff val="60000"/>
                </a:srgbClr>
              </a:gs>
            </a:gsLst>
            <a:lin ang="18900044"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Shape 3">
            <a:extLst>
              <a:ext uri="{FF2B5EF4-FFF2-40B4-BE49-F238E27FC236}">
                <a16:creationId xmlns:a16="http://schemas.microsoft.com/office/drawing/2014/main" id="{EECCA08D-4FDA-F82A-1CF6-9753760423E7}"/>
              </a:ext>
            </a:extLst>
          </p:cNvPr>
          <p:cNvSpPr/>
          <p:nvPr userDrawn="1"/>
        </p:nvSpPr>
        <p:spPr>
          <a:xfrm rot="10800000">
            <a:off x="0" y="6780118"/>
            <a:ext cx="12188952" cy="98100"/>
          </a:xfrm>
          <a:prstGeom prst="rect">
            <a:avLst/>
          </a:prstGeom>
          <a:gradFill>
            <a:gsLst>
              <a:gs pos="0">
                <a:srgbClr val="35BDB4"/>
              </a:gs>
              <a:gs pos="100000">
                <a:srgbClr val="35BDB4">
                  <a:lumMod val="40000"/>
                  <a:lumOff val="60000"/>
                </a:srgbClr>
              </a:gs>
            </a:gsLst>
            <a:lin ang="18900044"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722378353"/>
      </p:ext>
    </p:extLst>
  </p:cSld>
  <p:clrMap bg1="lt1" tx1="dk1" bg2="lt2" tx2="dk2" accent1="accent1" accent2="accent2" accent3="accent3" accent4="accent4" accent5="accent5" accent6="accent6" hlink="hlink" folHlink="folHlink"/>
  <p:sldLayoutIdLst>
    <p:sldLayoutId id="2147483744" r:id="rId1"/>
    <p:sldLayoutId id="2147483730" r:id="rId2"/>
    <p:sldLayoutId id="2147483750" r:id="rId3"/>
    <p:sldLayoutId id="2147483747" r:id="rId4"/>
    <p:sldLayoutId id="2147483753" r:id="rId5"/>
    <p:sldLayoutId id="2147483748" r:id="rId6"/>
    <p:sldLayoutId id="2147483754" r:id="rId7"/>
    <p:sldLayoutId id="2147483766" r:id="rId8"/>
    <p:sldLayoutId id="2147483767" r:id="rId9"/>
    <p:sldLayoutId id="2147483751" r:id="rId10"/>
    <p:sldLayoutId id="2147483755" r:id="rId11"/>
    <p:sldLayoutId id="2147483752" r:id="rId12"/>
    <p:sldLayoutId id="2147483756" r:id="rId13"/>
    <p:sldLayoutId id="2147483757" r:id="rId14"/>
    <p:sldLayoutId id="2147483742" r:id="rId15"/>
    <p:sldLayoutId id="2147483758" r:id="rId16"/>
    <p:sldLayoutId id="2147483743" r:id="rId17"/>
    <p:sldLayoutId id="2147483759" r:id="rId18"/>
    <p:sldLayoutId id="2147483765" r:id="rId19"/>
    <p:sldLayoutId id="2147483764" r:id="rId20"/>
    <p:sldLayoutId id="2147483746" r:id="rId21"/>
    <p:sldLayoutId id="2147483760" r:id="rId22"/>
    <p:sldLayoutId id="2147483740" r:id="rId23"/>
    <p:sldLayoutId id="2147483761" r:id="rId24"/>
    <p:sldLayoutId id="2147483731" r:id="rId25"/>
    <p:sldLayoutId id="2147483732" r:id="rId26"/>
    <p:sldLayoutId id="2147483762" r:id="rId27"/>
    <p:sldLayoutId id="2147483668" r:id="rId28"/>
    <p:sldLayoutId id="2147483669" r:id="rId29"/>
    <p:sldLayoutId id="2147483776" r:id="rId30"/>
  </p:sldLayoutIdLst>
  <p:txStyles>
    <p:titleStyle>
      <a:lvl1pPr algn="l" defTabSz="914400" rtl="0" eaLnBrk="1" latinLnBrk="0" hangingPunct="1">
        <a:lnSpc>
          <a:spcPct val="10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7472" indent="-347472" algn="l" defTabSz="914400" rtl="0" eaLnBrk="1" latinLnBrk="0" hangingPunct="1">
        <a:lnSpc>
          <a:spcPct val="100000"/>
        </a:lnSpc>
        <a:spcBef>
          <a:spcPts val="12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5484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12" r:id="rId3"/>
    <p:sldLayoutId id="2147483696" r:id="rId4"/>
    <p:sldLayoutId id="2147483724" r:id="rId5"/>
    <p:sldLayoutId id="2147483719" r:id="rId6"/>
    <p:sldLayoutId id="21474837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tea.texas.gov/K-5Math"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7B2F-650F-FCFD-831C-0D48403A1837}"/>
              </a:ext>
            </a:extLst>
          </p:cNvPr>
          <p:cNvSpPr>
            <a:spLocks noGrp="1"/>
          </p:cNvSpPr>
          <p:nvPr>
            <p:ph type="title"/>
          </p:nvPr>
        </p:nvSpPr>
        <p:spPr/>
        <p:txBody>
          <a:bodyPr/>
          <a:lstStyle/>
          <a:p>
            <a:r>
              <a:rPr lang="en-US" dirty="0"/>
              <a:t>Sums and Differences to 10</a:t>
            </a:r>
          </a:p>
        </p:txBody>
      </p:sp>
      <p:sp>
        <p:nvSpPr>
          <p:cNvPr id="3" name="Text Placeholder 2">
            <a:extLst>
              <a:ext uri="{FF2B5EF4-FFF2-40B4-BE49-F238E27FC236}">
                <a16:creationId xmlns:a16="http://schemas.microsoft.com/office/drawing/2014/main" id="{4231267A-200E-C4B3-25DF-F54B34475A15}"/>
              </a:ext>
            </a:extLst>
          </p:cNvPr>
          <p:cNvSpPr>
            <a:spLocks noGrp="1"/>
          </p:cNvSpPr>
          <p:nvPr>
            <p:ph type="body" idx="1"/>
          </p:nvPr>
        </p:nvSpPr>
        <p:spPr/>
        <p:txBody>
          <a:bodyPr/>
          <a:lstStyle/>
          <a:p>
            <a:r>
              <a:rPr lang="en-US" dirty="0"/>
              <a:t>Grade 1 | Module 1 | Topic A | Lesson 2</a:t>
            </a:r>
          </a:p>
        </p:txBody>
      </p:sp>
    </p:spTree>
    <p:extLst>
      <p:ext uri="{BB962C8B-B14F-4D97-AF65-F5344CB8AC3E}">
        <p14:creationId xmlns:p14="http://schemas.microsoft.com/office/powerpoint/2010/main" val="215162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23EA-2E81-663A-74D4-C981D4A3CD9C}"/>
              </a:ext>
            </a:extLst>
          </p:cNvPr>
          <p:cNvSpPr>
            <a:spLocks noGrp="1"/>
          </p:cNvSpPr>
          <p:nvPr>
            <p:ph type="title"/>
          </p:nvPr>
        </p:nvSpPr>
        <p:spPr/>
        <p:txBody>
          <a:bodyPr/>
          <a:lstStyle/>
          <a:p>
            <a:r>
              <a:rPr lang="en-US" dirty="0"/>
              <a:t>Concept Development</a:t>
            </a:r>
          </a:p>
        </p:txBody>
      </p:sp>
      <p:sp>
        <p:nvSpPr>
          <p:cNvPr id="3" name="Text Placeholder 2">
            <a:extLst>
              <a:ext uri="{FF2B5EF4-FFF2-40B4-BE49-F238E27FC236}">
                <a16:creationId xmlns:a16="http://schemas.microsoft.com/office/drawing/2014/main" id="{8CEDE963-60C8-F89C-79B4-352552E360B6}"/>
              </a:ext>
            </a:extLst>
          </p:cNvPr>
          <p:cNvSpPr>
            <a:spLocks noGrp="1"/>
          </p:cNvSpPr>
          <p:nvPr>
            <p:ph type="body" sz="quarter" idx="10"/>
          </p:nvPr>
        </p:nvSpPr>
        <p:spPr>
          <a:prstGeom prst="rect">
            <a:avLst/>
          </a:prstGeom>
        </p:spPr>
        <p:txBody>
          <a:bodyPr>
            <a:normAutofit/>
          </a:bodyPr>
          <a:lstStyle/>
          <a:p>
            <a:r>
              <a:rPr lang="en-US" dirty="0"/>
              <a:t>30</a:t>
            </a:r>
          </a:p>
        </p:txBody>
      </p:sp>
      <p:pic>
        <p:nvPicPr>
          <p:cNvPr id="4" name="Picture 3" descr="minute timer">
            <a:extLst>
              <a:ext uri="{FF2B5EF4-FFF2-40B4-BE49-F238E27FC236}">
                <a16:creationId xmlns:a16="http://schemas.microsoft.com/office/drawing/2014/main" id="{FF1305AE-B175-FC4A-8E5F-B2143CB3A461}"/>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422596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8A66-D570-6231-4429-D9659494F85E}"/>
              </a:ext>
            </a:extLst>
          </p:cNvPr>
          <p:cNvSpPr>
            <a:spLocks noGrp="1"/>
          </p:cNvSpPr>
          <p:nvPr>
            <p:ph type="title"/>
          </p:nvPr>
        </p:nvSpPr>
        <p:spPr/>
        <p:txBody>
          <a:bodyPr/>
          <a:lstStyle/>
          <a:p>
            <a:r>
              <a:rPr lang="en-US" dirty="0"/>
              <a:t>Concept Development</a:t>
            </a:r>
            <a:r>
              <a:rPr lang="en-US" dirty="0">
                <a:solidFill>
                  <a:schemeClr val="bg1"/>
                </a:solidFill>
              </a:rPr>
              <a:t>2)</a:t>
            </a:r>
          </a:p>
        </p:txBody>
      </p:sp>
      <p:sp>
        <p:nvSpPr>
          <p:cNvPr id="4" name="Text Placeholder 2">
            <a:extLst>
              <a:ext uri="{FF2B5EF4-FFF2-40B4-BE49-F238E27FC236}">
                <a16:creationId xmlns:a16="http://schemas.microsoft.com/office/drawing/2014/main" id="{F8386B65-AD8C-A1A8-0373-BF0E75575873}"/>
              </a:ext>
            </a:extLst>
          </p:cNvPr>
          <p:cNvSpPr>
            <a:spLocks noGrp="1"/>
          </p:cNvSpPr>
          <p:nvPr>
            <p:ph type="body" sz="quarter" idx="21"/>
          </p:nvPr>
        </p:nvSpPr>
        <p:spPr/>
        <p:txBody>
          <a:bodyPr/>
          <a:lstStyle/>
          <a:p>
            <a:pPr>
              <a:lnSpc>
                <a:spcPct val="90000"/>
              </a:lnSpc>
              <a:spcBef>
                <a:spcPts val="1000"/>
              </a:spcBef>
            </a:pPr>
            <a:r>
              <a:rPr lang="en-US" dirty="0"/>
              <a:t>20</a:t>
            </a:r>
          </a:p>
        </p:txBody>
      </p:sp>
      <p:pic>
        <p:nvPicPr>
          <p:cNvPr id="3" name="Picture 3" descr="minute timer">
            <a:extLst>
              <a:ext uri="{FF2B5EF4-FFF2-40B4-BE49-F238E27FC236}">
                <a16:creationId xmlns:a16="http://schemas.microsoft.com/office/drawing/2014/main" id="{1B87B9BC-9CF5-8524-60CD-8C88A2027896}"/>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59853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3C37-69BA-15F3-3AEC-3CBB904081B8}"/>
              </a:ext>
            </a:extLst>
          </p:cNvPr>
          <p:cNvSpPr>
            <a:spLocks noGrp="1"/>
          </p:cNvSpPr>
          <p:nvPr>
            <p:ph type="title"/>
          </p:nvPr>
        </p:nvSpPr>
        <p:spPr/>
        <p:txBody>
          <a:bodyPr/>
          <a:lstStyle/>
          <a:p>
            <a:r>
              <a:rPr lang="en-US" dirty="0"/>
              <a:t>Problem Set</a:t>
            </a:r>
          </a:p>
        </p:txBody>
      </p:sp>
      <p:sp>
        <p:nvSpPr>
          <p:cNvPr id="4" name="Text Placeholder 2">
            <a:extLst>
              <a:ext uri="{FF2B5EF4-FFF2-40B4-BE49-F238E27FC236}">
                <a16:creationId xmlns:a16="http://schemas.microsoft.com/office/drawing/2014/main" id="{F0601AE0-0802-C609-D9FD-777C081DF2BE}"/>
              </a:ext>
            </a:extLst>
          </p:cNvPr>
          <p:cNvSpPr>
            <a:spLocks noGrp="1"/>
          </p:cNvSpPr>
          <p:nvPr>
            <p:ph type="body" sz="quarter" idx="21"/>
          </p:nvPr>
        </p:nvSpPr>
        <p:spPr/>
        <p:txBody>
          <a:bodyPr/>
          <a:lstStyle/>
          <a:p>
            <a:pPr>
              <a:lnSpc>
                <a:spcPct val="90000"/>
              </a:lnSpc>
              <a:spcBef>
                <a:spcPts val="1000"/>
              </a:spcBef>
            </a:pPr>
            <a:r>
              <a:rPr lang="en-US" dirty="0"/>
              <a:t>10</a:t>
            </a:r>
          </a:p>
        </p:txBody>
      </p:sp>
      <p:pic>
        <p:nvPicPr>
          <p:cNvPr id="3" name="Picture 3" descr="minute timer">
            <a:extLst>
              <a:ext uri="{FF2B5EF4-FFF2-40B4-BE49-F238E27FC236}">
                <a16:creationId xmlns:a16="http://schemas.microsoft.com/office/drawing/2014/main" id="{D8256215-1AEB-E9B6-3B6A-933C89F85C38}"/>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311821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2A57-1D31-2AD3-F002-92B43DD651CE}"/>
              </a:ext>
            </a:extLst>
          </p:cNvPr>
          <p:cNvSpPr>
            <a:spLocks noGrp="1"/>
          </p:cNvSpPr>
          <p:nvPr>
            <p:ph type="title"/>
          </p:nvPr>
        </p:nvSpPr>
        <p:spPr/>
        <p:txBody>
          <a:bodyPr/>
          <a:lstStyle/>
          <a:p>
            <a:r>
              <a:rPr lang="en-US" dirty="0"/>
              <a:t>Student Debrief</a:t>
            </a:r>
          </a:p>
        </p:txBody>
      </p:sp>
      <p:sp>
        <p:nvSpPr>
          <p:cNvPr id="3" name="Text Placeholder 2">
            <a:extLst>
              <a:ext uri="{FF2B5EF4-FFF2-40B4-BE49-F238E27FC236}">
                <a16:creationId xmlns:a16="http://schemas.microsoft.com/office/drawing/2014/main" id="{FCA05D6D-1397-8BD9-57D9-668993BE64AE}"/>
              </a:ext>
            </a:extLst>
          </p:cNvPr>
          <p:cNvSpPr>
            <a:spLocks noGrp="1"/>
          </p:cNvSpPr>
          <p:nvPr>
            <p:ph type="body" sz="quarter" idx="10"/>
          </p:nvPr>
        </p:nvSpPr>
        <p:spPr>
          <a:prstGeom prst="rect">
            <a:avLst/>
          </a:prstGeom>
        </p:spPr>
        <p:txBody>
          <a:bodyPr/>
          <a:lstStyle/>
          <a:p>
            <a:r>
              <a:rPr lang="en-US" dirty="0"/>
              <a:t>10</a:t>
            </a:r>
          </a:p>
        </p:txBody>
      </p:sp>
      <p:pic>
        <p:nvPicPr>
          <p:cNvPr id="4" name="Picture 3" descr="minute timer">
            <a:extLst>
              <a:ext uri="{FF2B5EF4-FFF2-40B4-BE49-F238E27FC236}">
                <a16:creationId xmlns:a16="http://schemas.microsoft.com/office/drawing/2014/main" id="{BDC15FDD-DDBC-0983-9813-E83E22AFC015}"/>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49186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ACC1-B32B-3B04-62B4-5F34D343A6C5}"/>
              </a:ext>
            </a:extLst>
          </p:cNvPr>
          <p:cNvSpPr>
            <a:spLocks noGrp="1"/>
          </p:cNvSpPr>
          <p:nvPr>
            <p:ph type="title"/>
          </p:nvPr>
        </p:nvSpPr>
        <p:spPr/>
        <p:txBody>
          <a:bodyPr/>
          <a:lstStyle/>
          <a:p>
            <a:r>
              <a:rPr lang="en-US" dirty="0">
                <a:sym typeface="Calibri" panose="020F0502020204030204"/>
              </a:rPr>
              <a:t>Student Debrief </a:t>
            </a:r>
            <a:endParaRPr lang="en-US" dirty="0"/>
          </a:p>
        </p:txBody>
      </p:sp>
      <p:sp>
        <p:nvSpPr>
          <p:cNvPr id="3" name="Content Placeholder 2">
            <a:extLst>
              <a:ext uri="{FF2B5EF4-FFF2-40B4-BE49-F238E27FC236}">
                <a16:creationId xmlns:a16="http://schemas.microsoft.com/office/drawing/2014/main" id="{3B511F05-EE82-62B5-E877-AA4FCEF9C256}"/>
              </a:ext>
            </a:extLst>
          </p:cNvPr>
          <p:cNvSpPr>
            <a:spLocks noGrp="1"/>
          </p:cNvSpPr>
          <p:nvPr>
            <p:ph idx="1"/>
          </p:nvPr>
        </p:nvSpPr>
        <p:spPr>
          <a:xfrm>
            <a:off x="731520" y="1581912"/>
            <a:ext cx="10515600" cy="5054862"/>
          </a:xfrm>
        </p:spPr>
        <p:txBody>
          <a:bodyPr/>
          <a:lstStyle/>
          <a:p>
            <a:pPr>
              <a:spcBef>
                <a:spcPts val="600"/>
              </a:spcBef>
            </a:pPr>
            <a:r>
              <a:rPr lang="en-US" sz="2200" dirty="0"/>
              <a:t>Look at Problem 4. Were there any parts that you knew right away without counting? </a:t>
            </a:r>
          </a:p>
          <a:p>
            <a:pPr>
              <a:spcBef>
                <a:spcPts val="600"/>
              </a:spcBef>
            </a:pPr>
            <a:r>
              <a:rPr lang="en-US" sz="2200" dirty="0"/>
              <a:t>Talk to your partner about how you found the total in Problem 6. Did you count all of the dots, or did you </a:t>
            </a:r>
            <a:r>
              <a:rPr lang="en-US" sz="2200" b="1" dirty="0"/>
              <a:t>count on </a:t>
            </a:r>
            <a:r>
              <a:rPr lang="en-US" sz="2200" dirty="0"/>
              <a:t>from a part you saw? </a:t>
            </a:r>
          </a:p>
          <a:p>
            <a:pPr>
              <a:spcBef>
                <a:spcPts val="600"/>
              </a:spcBef>
            </a:pPr>
            <a:r>
              <a:rPr lang="en-US" sz="2200" dirty="0"/>
              <a:t>Pick one problem where you and your partner came up with a different way to make the total. How is the total the same when you came up with different parts? </a:t>
            </a:r>
          </a:p>
          <a:p>
            <a:pPr>
              <a:spcBef>
                <a:spcPts val="600"/>
              </a:spcBef>
            </a:pPr>
            <a:r>
              <a:rPr lang="en-US" sz="2200" dirty="0"/>
              <a:t>Is there always more than one way to make the total? </a:t>
            </a:r>
          </a:p>
          <a:p>
            <a:pPr>
              <a:spcBef>
                <a:spcPts val="600"/>
              </a:spcBef>
            </a:pPr>
            <a:r>
              <a:rPr lang="en-US" sz="2200" dirty="0"/>
              <a:t>Look at Problem 9. How were your solutions different from or similar to your partner’s solutions? </a:t>
            </a:r>
          </a:p>
          <a:p>
            <a:pPr>
              <a:spcBef>
                <a:spcPts val="600"/>
              </a:spcBef>
            </a:pPr>
            <a:r>
              <a:rPr lang="en-US" sz="2200" dirty="0"/>
              <a:t>What were the two parts in our story problem? What does that have in common with today’s lesson? Can you see another way to arrange these pencils? </a:t>
            </a:r>
          </a:p>
          <a:p>
            <a:pPr>
              <a:spcBef>
                <a:spcPts val="600"/>
              </a:spcBef>
            </a:pPr>
            <a:r>
              <a:rPr lang="en-US" sz="2200" dirty="0"/>
              <a:t>Turn to your partner and share what you learned in today’s lesson. What did you get better at doing today?</a:t>
            </a:r>
          </a:p>
        </p:txBody>
      </p:sp>
      <p:sp>
        <p:nvSpPr>
          <p:cNvPr id="4" name="Text Placeholder 3">
            <a:extLst>
              <a:ext uri="{FF2B5EF4-FFF2-40B4-BE49-F238E27FC236}">
                <a16:creationId xmlns:a16="http://schemas.microsoft.com/office/drawing/2014/main" id="{5B279AB2-AF02-43D2-6329-D9C939D3B4AD}"/>
              </a:ext>
            </a:extLst>
          </p:cNvPr>
          <p:cNvSpPr>
            <a:spLocks noGrp="1"/>
          </p:cNvSpPr>
          <p:nvPr>
            <p:ph type="body" sz="quarter" idx="21"/>
          </p:nvPr>
        </p:nvSpPr>
        <p:spPr/>
        <p:txBody>
          <a:bodyPr/>
          <a:lstStyle/>
          <a:p>
            <a:pPr>
              <a:lnSpc>
                <a:spcPct val="90000"/>
              </a:lnSpc>
              <a:spcBef>
                <a:spcPts val="1000"/>
              </a:spcBef>
            </a:pPr>
            <a:r>
              <a:rPr lang="en-US" dirty="0"/>
              <a:t>7</a:t>
            </a:r>
          </a:p>
        </p:txBody>
      </p:sp>
      <p:pic>
        <p:nvPicPr>
          <p:cNvPr id="5" name="Picture 4" descr="minute timer">
            <a:extLst>
              <a:ext uri="{FF2B5EF4-FFF2-40B4-BE49-F238E27FC236}">
                <a16:creationId xmlns:a16="http://schemas.microsoft.com/office/drawing/2014/main" id="{126A3D9A-A487-1634-C90D-AF7A1B4E6B3B}"/>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300980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CB74-703E-BEC0-34D5-15ED8DDE534B}"/>
              </a:ext>
            </a:extLst>
          </p:cNvPr>
          <p:cNvSpPr>
            <a:spLocks noGrp="1"/>
          </p:cNvSpPr>
          <p:nvPr>
            <p:ph type="title"/>
          </p:nvPr>
        </p:nvSpPr>
        <p:spPr/>
        <p:txBody>
          <a:bodyPr/>
          <a:lstStyle/>
          <a:p>
            <a:r>
              <a:rPr lang="en-US" dirty="0"/>
              <a:t>Exit Ticket</a:t>
            </a:r>
          </a:p>
        </p:txBody>
      </p:sp>
      <p:sp>
        <p:nvSpPr>
          <p:cNvPr id="4" name="Text Placeholder 2">
            <a:extLst>
              <a:ext uri="{FF2B5EF4-FFF2-40B4-BE49-F238E27FC236}">
                <a16:creationId xmlns:a16="http://schemas.microsoft.com/office/drawing/2014/main" id="{3AD518C6-8D73-257F-BBC5-A5625400E888}"/>
              </a:ext>
            </a:extLst>
          </p:cNvPr>
          <p:cNvSpPr>
            <a:spLocks noGrp="1"/>
          </p:cNvSpPr>
          <p:nvPr>
            <p:ph type="body" sz="quarter" idx="21"/>
          </p:nvPr>
        </p:nvSpPr>
        <p:spPr/>
        <p:txBody>
          <a:bodyPr>
            <a:normAutofit/>
          </a:bodyPr>
          <a:lstStyle/>
          <a:p>
            <a:pPr>
              <a:lnSpc>
                <a:spcPct val="90000"/>
              </a:lnSpc>
              <a:spcBef>
                <a:spcPts val="1000"/>
              </a:spcBef>
            </a:pPr>
            <a:r>
              <a:rPr lang="en-US" dirty="0"/>
              <a:t>3</a:t>
            </a:r>
          </a:p>
        </p:txBody>
      </p:sp>
      <p:pic>
        <p:nvPicPr>
          <p:cNvPr id="3" name="Picture 3" descr="minute timer">
            <a:extLst>
              <a:ext uri="{FF2B5EF4-FFF2-40B4-BE49-F238E27FC236}">
                <a16:creationId xmlns:a16="http://schemas.microsoft.com/office/drawing/2014/main" id="{846F125D-0CB4-7401-B341-5CB4D1E035BC}"/>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91411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96B950-4F4C-9D11-1CFD-3C979BF27153}"/>
              </a:ext>
            </a:extLst>
          </p:cNvPr>
          <p:cNvSpPr>
            <a:spLocks noGrp="1"/>
          </p:cNvSpPr>
          <p:nvPr>
            <p:ph type="title"/>
          </p:nvPr>
        </p:nvSpPr>
        <p:spPr/>
        <p:txBody>
          <a:bodyPr/>
          <a:lstStyle/>
          <a:p>
            <a:r>
              <a:rPr lang="en-US" dirty="0"/>
              <a:t>Acknowledgement and Copyright</a:t>
            </a:r>
          </a:p>
        </p:txBody>
      </p:sp>
      <p:sp>
        <p:nvSpPr>
          <p:cNvPr id="2" name="Content Placeholder 2">
            <a:extLst>
              <a:ext uri="{FF2B5EF4-FFF2-40B4-BE49-F238E27FC236}">
                <a16:creationId xmlns:a16="http://schemas.microsoft.com/office/drawing/2014/main" id="{A3CD1E17-4C4E-7D5E-0B1E-89087B476F31}"/>
              </a:ext>
            </a:extLst>
          </p:cNvPr>
          <p:cNvSpPr>
            <a:spLocks noGrp="1"/>
          </p:cNvSpPr>
          <p:nvPr>
            <p:ph idx="1"/>
          </p:nvPr>
        </p:nvSpPr>
        <p:spPr>
          <a:xfrm>
            <a:off x="1847088" y="1307592"/>
            <a:ext cx="10140696" cy="3970318"/>
          </a:xfrm>
        </p:spPr>
        <p:txBody>
          <a:bodyPr/>
          <a:lstStyle/>
          <a:p>
            <a:r>
              <a:rPr lang="en-US" b="1" dirty="0">
                <a:solidFill>
                  <a:srgbClr val="002060"/>
                </a:solidFill>
              </a:rPr>
              <a:t>Acknowledgment</a:t>
            </a:r>
          </a:p>
          <a:p>
            <a:r>
              <a:rPr lang="en-US" dirty="0">
                <a:solidFill>
                  <a:srgbClr val="002060"/>
                </a:solidFill>
              </a:rPr>
              <a:t>Thank you to all the Texas educators and stakeholders who supported the review process and provided feedback. These materials are the result of the work of numerous individuals, and we are deeply grateful for their contributions.</a:t>
            </a:r>
            <a:endParaRPr lang="en-US" dirty="0">
              <a:solidFill>
                <a:srgbClr val="002060"/>
              </a:solidFill>
              <a:cs typeface="Calibri"/>
            </a:endParaRPr>
          </a:p>
          <a:p>
            <a:endParaRPr lang="en-US" dirty="0">
              <a:solidFill>
                <a:srgbClr val="002060"/>
              </a:solidFill>
            </a:endParaRPr>
          </a:p>
          <a:p>
            <a:r>
              <a:rPr lang="en-US" b="1" dirty="0">
                <a:solidFill>
                  <a:srgbClr val="002060"/>
                </a:solidFill>
              </a:rPr>
              <a:t>Notice</a:t>
            </a:r>
            <a:endParaRPr lang="en-US" b="1" dirty="0">
              <a:solidFill>
                <a:srgbClr val="002060"/>
              </a:solidFill>
              <a:cs typeface="Calibri"/>
            </a:endParaRPr>
          </a:p>
          <a:p>
            <a:r>
              <a:rPr lang="en-US" dirty="0">
                <a:solidFill>
                  <a:srgbClr val="002060"/>
                </a:solidFill>
              </a:rPr>
              <a:t>These learning resources have been built for Texas students, aligned to the Texas Essential Knowledge and Skills, and are made available pursuant to Chapter 31, Subchapter B-1 of the Texas Education Code.</a:t>
            </a:r>
            <a:endParaRPr lang="en-US" dirty="0">
              <a:solidFill>
                <a:srgbClr val="002060"/>
              </a:solidFill>
              <a:cs typeface="Calibri"/>
            </a:endParaRPr>
          </a:p>
          <a:p>
            <a:endParaRPr lang="en-US" dirty="0">
              <a:solidFill>
                <a:srgbClr val="002060"/>
              </a:solidFill>
              <a:cs typeface="Calibri"/>
            </a:endParaRPr>
          </a:p>
          <a:p>
            <a:r>
              <a:rPr lang="en-US" dirty="0">
                <a:solidFill>
                  <a:srgbClr val="002060"/>
                </a:solidFill>
                <a:cs typeface="Calibri"/>
              </a:rPr>
              <a:t>Copyright ©2024 Texas Education Agency. This work based on or adapted from materials contained in Great Minds’ Eureka Math® K-5 PDF files. </a:t>
            </a:r>
          </a:p>
          <a:p>
            <a:endParaRPr lang="en-US" dirty="0">
              <a:solidFill>
                <a:srgbClr val="002060"/>
              </a:solidFill>
              <a:cs typeface="Calibri"/>
            </a:endParaRPr>
          </a:p>
          <a:p>
            <a:r>
              <a:rPr lang="en-US" dirty="0">
                <a:solidFill>
                  <a:srgbClr val="002060"/>
                </a:solidFill>
                <a:cs typeface="Calibri"/>
              </a:rPr>
              <a:t>These materials are made available by the Texas Education Agency under an open license. For information about the license and your rights to use the materials, visit: </a:t>
            </a:r>
            <a:r>
              <a:rPr lang="en-US" dirty="0">
                <a:solidFill>
                  <a:srgbClr val="002060"/>
                </a:solidFill>
                <a:cs typeface="Calibri"/>
                <a:hlinkClick r:id="rId2">
                  <a:extLst>
                    <a:ext uri="{A12FA001-AC4F-418D-AE19-62706E023703}">
                      <ahyp:hlinkClr xmlns:ahyp="http://schemas.microsoft.com/office/drawing/2018/hyperlinkcolor" val="tx"/>
                    </a:ext>
                  </a:extLst>
                </a:hlinkClick>
              </a:rPr>
              <a:t>https://tea.texas.gov/K-5Math</a:t>
            </a:r>
            <a:r>
              <a:rPr lang="en-US" dirty="0">
                <a:solidFill>
                  <a:srgbClr val="002060"/>
                </a:solidFill>
                <a:cs typeface="Calibri"/>
              </a:rPr>
              <a:t>. </a:t>
            </a:r>
          </a:p>
        </p:txBody>
      </p:sp>
    </p:spTree>
    <p:extLst>
      <p:ext uri="{BB962C8B-B14F-4D97-AF65-F5344CB8AC3E}">
        <p14:creationId xmlns:p14="http://schemas.microsoft.com/office/powerpoint/2010/main" val="174649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528275-D957-6C62-89EC-92418578D4A9}"/>
              </a:ext>
            </a:extLst>
          </p:cNvPr>
          <p:cNvSpPr>
            <a:spLocks noGrp="1"/>
          </p:cNvSpPr>
          <p:nvPr>
            <p:ph type="title"/>
          </p:nvPr>
        </p:nvSpPr>
        <p:spPr/>
        <p:txBody>
          <a:bodyPr/>
          <a:lstStyle/>
          <a:p>
            <a:r>
              <a:rPr lang="en-US" b="1" dirty="0"/>
              <a:t>Back Cover</a:t>
            </a:r>
            <a:endParaRPr lang="en-US" dirty="0"/>
          </a:p>
        </p:txBody>
      </p:sp>
      <p:sp>
        <p:nvSpPr>
          <p:cNvPr id="2" name="Text Placeholder 2">
            <a:extLst>
              <a:ext uri="{FF2B5EF4-FFF2-40B4-BE49-F238E27FC236}">
                <a16:creationId xmlns:a16="http://schemas.microsoft.com/office/drawing/2014/main" id="{8FE1E67F-8907-289B-B2A2-C155BCD16396}"/>
              </a:ext>
            </a:extLst>
          </p:cNvPr>
          <p:cNvSpPr>
            <a:spLocks noGrp="1"/>
          </p:cNvSpPr>
          <p:nvPr>
            <p:ph type="body" sz="quarter" idx="10"/>
          </p:nvPr>
        </p:nvSpPr>
        <p:spPr/>
        <p:txBody>
          <a:bodyPr/>
          <a:lstStyle/>
          <a:p>
            <a:r>
              <a:rPr lang="en-US" dirty="0"/>
              <a:t>BLMATH_G1_M1_L02_DCS_ENG</a:t>
            </a:r>
          </a:p>
        </p:txBody>
      </p:sp>
    </p:spTree>
    <p:extLst>
      <p:ext uri="{BB962C8B-B14F-4D97-AF65-F5344CB8AC3E}">
        <p14:creationId xmlns:p14="http://schemas.microsoft.com/office/powerpoint/2010/main" val="212765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5304-8F7D-3AD7-14D0-C04BF71CE0F8}"/>
              </a:ext>
            </a:extLst>
          </p:cNvPr>
          <p:cNvSpPr>
            <a:spLocks noGrp="1"/>
          </p:cNvSpPr>
          <p:nvPr>
            <p:ph type="title"/>
          </p:nvPr>
        </p:nvSpPr>
        <p:spPr/>
        <p:txBody>
          <a:bodyPr/>
          <a:lstStyle/>
          <a:p>
            <a:pPr marL="0" marR="0" lvl="0" indent="0" rtl="0">
              <a:lnSpc>
                <a:spcPct val="100000"/>
              </a:lnSpc>
              <a:spcBef>
                <a:spcPts val="0"/>
              </a:spcBef>
              <a:spcAft>
                <a:spcPts val="0"/>
              </a:spcAft>
            </a:pPr>
            <a:r>
              <a:rPr lang="en-US" b="1" dirty="0"/>
              <a:t>Terminology</a:t>
            </a:r>
            <a:endParaRPr lang="en-US" dirty="0">
              <a:sym typeface="Calibri" panose="020F0502020204030204"/>
            </a:endParaRPr>
          </a:p>
        </p:txBody>
      </p:sp>
      <p:sp>
        <p:nvSpPr>
          <p:cNvPr id="5" name="Content Placeholder 2">
            <a:extLst>
              <a:ext uri="{FF2B5EF4-FFF2-40B4-BE49-F238E27FC236}">
                <a16:creationId xmlns:a16="http://schemas.microsoft.com/office/drawing/2014/main" id="{E2A2D080-6DD3-CE1D-A38C-A5EBA8F2D476}"/>
              </a:ext>
            </a:extLst>
          </p:cNvPr>
          <p:cNvSpPr>
            <a:spLocks noGrp="1"/>
          </p:cNvSpPr>
          <p:nvPr>
            <p:ph idx="1"/>
          </p:nvPr>
        </p:nvSpPr>
        <p:spPr>
          <a:xfrm>
            <a:off x="731520" y="1581912"/>
            <a:ext cx="10515600" cy="1320314"/>
          </a:xfrm>
        </p:spPr>
        <p:txBody>
          <a:bodyPr/>
          <a:lstStyle/>
          <a:p>
            <a:r>
              <a:rPr lang="en-US" b="1" dirty="0"/>
              <a:t>Number sentence</a:t>
            </a:r>
            <a:r>
              <a:rPr lang="en-US" dirty="0"/>
              <a:t>: a math statement that tells how numbers are related</a:t>
            </a:r>
          </a:p>
        </p:txBody>
      </p:sp>
      <p:pic>
        <p:nvPicPr>
          <p:cNvPr id="3" name="Picture 3" descr="5 is 3 and 2. 5 equals blank. Enter the total. 3  +  2.">
            <a:extLst>
              <a:ext uri="{FF2B5EF4-FFF2-40B4-BE49-F238E27FC236}">
                <a16:creationId xmlns:a16="http://schemas.microsoft.com/office/drawing/2014/main" id="{67483467-3FB7-9556-830B-282EA5DF9813}"/>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4069459" y="3052493"/>
            <a:ext cx="4051494" cy="1645920"/>
          </a:xfrm>
        </p:spPr>
      </p:pic>
    </p:spTree>
    <p:extLst>
      <p:ext uri="{BB962C8B-B14F-4D97-AF65-F5344CB8AC3E}">
        <p14:creationId xmlns:p14="http://schemas.microsoft.com/office/powerpoint/2010/main" val="210480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47F5-104F-0959-744D-49DB10DE68F1}"/>
              </a:ext>
            </a:extLst>
          </p:cNvPr>
          <p:cNvSpPr>
            <a:spLocks noGrp="1"/>
          </p:cNvSpPr>
          <p:nvPr>
            <p:ph type="ctrTitle"/>
          </p:nvPr>
        </p:nvSpPr>
        <p:spPr/>
        <p:txBody>
          <a:bodyPr>
            <a:normAutofit/>
          </a:bodyPr>
          <a:lstStyle/>
          <a:p>
            <a:r>
              <a:rPr lang="en-US" sz="7500" dirty="0"/>
              <a:t>Objective</a:t>
            </a:r>
          </a:p>
        </p:txBody>
      </p:sp>
      <p:sp>
        <p:nvSpPr>
          <p:cNvPr id="5" name="Subtitle 2">
            <a:extLst>
              <a:ext uri="{FF2B5EF4-FFF2-40B4-BE49-F238E27FC236}">
                <a16:creationId xmlns:a16="http://schemas.microsoft.com/office/drawing/2014/main" id="{C548B62B-3BF0-897D-678A-0F63C34787CB}"/>
              </a:ext>
            </a:extLst>
          </p:cNvPr>
          <p:cNvSpPr>
            <a:spLocks noGrp="1"/>
          </p:cNvSpPr>
          <p:nvPr>
            <p:ph type="subTitle" idx="1"/>
          </p:nvPr>
        </p:nvSpPr>
        <p:spPr>
          <a:xfrm>
            <a:off x="841248" y="2157985"/>
            <a:ext cx="10515600" cy="3959352"/>
          </a:xfrm>
        </p:spPr>
        <p:txBody>
          <a:bodyPr/>
          <a:lstStyle/>
          <a:p>
            <a:r>
              <a:rPr lang="en-US" dirty="0"/>
              <a:t>Reason about embedded numbers in varied configurations using number bonds.</a:t>
            </a:r>
          </a:p>
        </p:txBody>
      </p:sp>
    </p:spTree>
    <p:extLst>
      <p:ext uri="{BB962C8B-B14F-4D97-AF65-F5344CB8AC3E}">
        <p14:creationId xmlns:p14="http://schemas.microsoft.com/office/powerpoint/2010/main" val="408362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716B-9BB2-E529-DD31-1D13F827140D}"/>
              </a:ext>
            </a:extLst>
          </p:cNvPr>
          <p:cNvSpPr>
            <a:spLocks noGrp="1"/>
          </p:cNvSpPr>
          <p:nvPr>
            <p:ph type="title"/>
          </p:nvPr>
        </p:nvSpPr>
        <p:spPr/>
        <p:txBody>
          <a:bodyPr/>
          <a:lstStyle/>
          <a:p>
            <a:r>
              <a:rPr lang="en-US" dirty="0"/>
              <a:t>Fluency</a:t>
            </a:r>
          </a:p>
        </p:txBody>
      </p:sp>
      <p:sp>
        <p:nvSpPr>
          <p:cNvPr id="3" name="Text Placeholder 2">
            <a:extLst>
              <a:ext uri="{FF2B5EF4-FFF2-40B4-BE49-F238E27FC236}">
                <a16:creationId xmlns:a16="http://schemas.microsoft.com/office/drawing/2014/main" id="{C10E1461-E4F4-E7A7-EBF9-406377F722E3}"/>
              </a:ext>
            </a:extLst>
          </p:cNvPr>
          <p:cNvSpPr>
            <a:spLocks noGrp="1"/>
          </p:cNvSpPr>
          <p:nvPr>
            <p:ph type="body" sz="quarter" idx="10"/>
          </p:nvPr>
        </p:nvSpPr>
        <p:spPr>
          <a:prstGeom prst="rect">
            <a:avLst/>
          </a:prstGeom>
        </p:spPr>
        <p:txBody>
          <a:bodyPr/>
          <a:lstStyle/>
          <a:p>
            <a:r>
              <a:rPr lang="en-US" dirty="0"/>
              <a:t>12</a:t>
            </a:r>
          </a:p>
        </p:txBody>
      </p:sp>
      <p:pic>
        <p:nvPicPr>
          <p:cNvPr id="4" name="Picture 3" descr="minute timer">
            <a:extLst>
              <a:ext uri="{FF2B5EF4-FFF2-40B4-BE49-F238E27FC236}">
                <a16:creationId xmlns:a16="http://schemas.microsoft.com/office/drawing/2014/main" id="{269AB02A-8F88-0CFC-30B2-550CFEFD8A89}"/>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7779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73E-3E1B-DCD4-164F-076A88F5936B}"/>
              </a:ext>
            </a:extLst>
          </p:cNvPr>
          <p:cNvSpPr>
            <a:spLocks noGrp="1"/>
          </p:cNvSpPr>
          <p:nvPr>
            <p:ph type="title"/>
          </p:nvPr>
        </p:nvSpPr>
        <p:spPr/>
        <p:txBody>
          <a:bodyPr/>
          <a:lstStyle/>
          <a:p>
            <a:r>
              <a:rPr lang="en-US" dirty="0"/>
              <a:t>Fluency: </a:t>
            </a:r>
            <a:r>
              <a:rPr lang="en-US" b="0" dirty="0"/>
              <a:t>Finger Counting from Left to Right</a:t>
            </a:r>
          </a:p>
        </p:txBody>
      </p:sp>
      <p:sp>
        <p:nvSpPr>
          <p:cNvPr id="4" name="Text Placeholder 2">
            <a:extLst>
              <a:ext uri="{FF2B5EF4-FFF2-40B4-BE49-F238E27FC236}">
                <a16:creationId xmlns:a16="http://schemas.microsoft.com/office/drawing/2014/main" id="{FAE05F23-FC4F-5DA3-EB26-04CC2D1DCA79}"/>
              </a:ext>
            </a:extLst>
          </p:cNvPr>
          <p:cNvSpPr>
            <a:spLocks noGrp="1"/>
          </p:cNvSpPr>
          <p:nvPr>
            <p:ph type="body" sz="quarter" idx="21"/>
          </p:nvPr>
        </p:nvSpPr>
        <p:spPr/>
        <p:txBody>
          <a:bodyPr/>
          <a:lstStyle/>
          <a:p>
            <a:pPr>
              <a:lnSpc>
                <a:spcPct val="90000"/>
              </a:lnSpc>
              <a:spcBef>
                <a:spcPts val="1000"/>
              </a:spcBef>
            </a:pPr>
            <a:r>
              <a:rPr lang="en-US" dirty="0"/>
              <a:t>2</a:t>
            </a:r>
          </a:p>
        </p:txBody>
      </p:sp>
      <p:pic>
        <p:nvPicPr>
          <p:cNvPr id="3" name="Picture 2" descr="minute timer">
            <a:extLst>
              <a:ext uri="{FF2B5EF4-FFF2-40B4-BE49-F238E27FC236}">
                <a16:creationId xmlns:a16="http://schemas.microsoft.com/office/drawing/2014/main" id="{D664896B-5180-C2CF-AEBC-F0C031D47434}"/>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160049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1F83D2-4A2F-B609-6441-4AAF4C193AAE}"/>
              </a:ext>
            </a:extLst>
          </p:cNvPr>
          <p:cNvSpPr>
            <a:spLocks noGrp="1"/>
          </p:cNvSpPr>
          <p:nvPr>
            <p:ph type="title"/>
          </p:nvPr>
        </p:nvSpPr>
        <p:spPr>
          <a:xfrm>
            <a:off x="777240" y="0"/>
            <a:ext cx="10716670" cy="1252728"/>
          </a:xfrm>
        </p:spPr>
        <p:txBody>
          <a:bodyPr/>
          <a:lstStyle/>
          <a:p>
            <a:r>
              <a:rPr lang="en-US" dirty="0"/>
              <a:t>Fluency: </a:t>
            </a:r>
            <a:r>
              <a:rPr lang="en-US" b="0" dirty="0"/>
              <a:t>Show Me Your Math Fingers: Partners to 5 and 5 More</a:t>
            </a:r>
            <a:endParaRPr lang="en-US" dirty="0"/>
          </a:p>
        </p:txBody>
      </p:sp>
      <p:sp>
        <p:nvSpPr>
          <p:cNvPr id="4" name="Text Placeholder 2">
            <a:extLst>
              <a:ext uri="{FF2B5EF4-FFF2-40B4-BE49-F238E27FC236}">
                <a16:creationId xmlns:a16="http://schemas.microsoft.com/office/drawing/2014/main" id="{4B16F041-9E91-1758-F2B9-2E8E23E57FB8}"/>
              </a:ext>
            </a:extLst>
          </p:cNvPr>
          <p:cNvSpPr>
            <a:spLocks noGrp="1"/>
          </p:cNvSpPr>
          <p:nvPr>
            <p:ph type="body" sz="quarter" idx="21"/>
          </p:nvPr>
        </p:nvSpPr>
        <p:spPr/>
        <p:txBody>
          <a:bodyPr/>
          <a:lstStyle/>
          <a:p>
            <a:pPr>
              <a:lnSpc>
                <a:spcPct val="90000"/>
              </a:lnSpc>
              <a:spcBef>
                <a:spcPts val="1000"/>
              </a:spcBef>
            </a:pPr>
            <a:r>
              <a:rPr lang="en-US" dirty="0"/>
              <a:t>5</a:t>
            </a:r>
          </a:p>
        </p:txBody>
      </p:sp>
      <p:pic>
        <p:nvPicPr>
          <p:cNvPr id="2" name="Picture 3" descr="minute timer">
            <a:extLst>
              <a:ext uri="{FF2B5EF4-FFF2-40B4-BE49-F238E27FC236}">
                <a16:creationId xmlns:a16="http://schemas.microsoft.com/office/drawing/2014/main" id="{52AF2FA5-87B1-29B1-4549-F244DDFBF17F}"/>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72866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73E-3E1B-DCD4-164F-076A88F5936B}"/>
              </a:ext>
            </a:extLst>
          </p:cNvPr>
          <p:cNvSpPr>
            <a:spLocks noGrp="1"/>
          </p:cNvSpPr>
          <p:nvPr>
            <p:ph type="title"/>
          </p:nvPr>
        </p:nvSpPr>
        <p:spPr/>
        <p:txBody>
          <a:bodyPr/>
          <a:lstStyle/>
          <a:p>
            <a:r>
              <a:rPr lang="en-US" dirty="0"/>
              <a:t>Fluency: </a:t>
            </a:r>
            <a:r>
              <a:rPr lang="en-US" b="0" i="0" u="none" dirty="0"/>
              <a:t>Number Bond Dash: 5</a:t>
            </a:r>
            <a:endParaRPr lang="en-US" b="0" dirty="0"/>
          </a:p>
        </p:txBody>
      </p:sp>
      <p:sp>
        <p:nvSpPr>
          <p:cNvPr id="4" name="Text Placeholder 2">
            <a:extLst>
              <a:ext uri="{FF2B5EF4-FFF2-40B4-BE49-F238E27FC236}">
                <a16:creationId xmlns:a16="http://schemas.microsoft.com/office/drawing/2014/main" id="{FAE05F23-FC4F-5DA3-EB26-04CC2D1DCA79}"/>
              </a:ext>
            </a:extLst>
          </p:cNvPr>
          <p:cNvSpPr>
            <a:spLocks noGrp="1"/>
          </p:cNvSpPr>
          <p:nvPr>
            <p:ph type="body" sz="quarter" idx="21"/>
          </p:nvPr>
        </p:nvSpPr>
        <p:spPr/>
        <p:txBody>
          <a:bodyPr/>
          <a:lstStyle/>
          <a:p>
            <a:pPr>
              <a:lnSpc>
                <a:spcPct val="90000"/>
              </a:lnSpc>
              <a:spcBef>
                <a:spcPts val="1000"/>
              </a:spcBef>
            </a:pPr>
            <a:r>
              <a:rPr lang="en-US" dirty="0"/>
              <a:t>5</a:t>
            </a:r>
          </a:p>
        </p:txBody>
      </p:sp>
      <p:pic>
        <p:nvPicPr>
          <p:cNvPr id="3" name="Picture 3" descr="minute timer">
            <a:extLst>
              <a:ext uri="{FF2B5EF4-FFF2-40B4-BE49-F238E27FC236}">
                <a16:creationId xmlns:a16="http://schemas.microsoft.com/office/drawing/2014/main" id="{EC54770C-6EAA-9E69-F71B-531635122D70}"/>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58367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BC36-AE38-059F-C0EE-BFD3FCACF2BA}"/>
              </a:ext>
            </a:extLst>
          </p:cNvPr>
          <p:cNvSpPr>
            <a:spLocks noGrp="1"/>
          </p:cNvSpPr>
          <p:nvPr>
            <p:ph type="title"/>
          </p:nvPr>
        </p:nvSpPr>
        <p:spPr/>
        <p:txBody>
          <a:bodyPr/>
          <a:lstStyle/>
          <a:p>
            <a:r>
              <a:rPr lang="en-US" dirty="0"/>
              <a:t>Application Problem</a:t>
            </a:r>
          </a:p>
        </p:txBody>
      </p:sp>
      <p:sp>
        <p:nvSpPr>
          <p:cNvPr id="3" name="Content Placeholder 2">
            <a:extLst>
              <a:ext uri="{FF2B5EF4-FFF2-40B4-BE49-F238E27FC236}">
                <a16:creationId xmlns:a16="http://schemas.microsoft.com/office/drawing/2014/main" id="{19908687-08C8-F6DC-DCFE-6A52F8B7FC52}"/>
              </a:ext>
            </a:extLst>
          </p:cNvPr>
          <p:cNvSpPr>
            <a:spLocks noGrp="1"/>
          </p:cNvSpPr>
          <p:nvPr>
            <p:ph idx="1"/>
          </p:nvPr>
        </p:nvSpPr>
        <p:spPr/>
        <p:txBody>
          <a:bodyPr/>
          <a:lstStyle/>
          <a:p>
            <a:pPr marL="0" indent="0">
              <a:spcBef>
                <a:spcPts val="600"/>
              </a:spcBef>
              <a:buNone/>
            </a:pPr>
            <a:r>
              <a:rPr lang="en-US" sz="2800" dirty="0"/>
              <a:t>Bella spilled some pencils on the carpet. Geno came over to help her pick them up. Geno found 5 pencils under the desk and Bella found 4 by the door. How many pencils did they find together? Draw a math picture and write a number bond and a number sentence that tells about the story.</a:t>
            </a:r>
          </a:p>
        </p:txBody>
      </p:sp>
      <p:sp>
        <p:nvSpPr>
          <p:cNvPr id="4" name="Text Placeholder 3">
            <a:extLst>
              <a:ext uri="{FF2B5EF4-FFF2-40B4-BE49-F238E27FC236}">
                <a16:creationId xmlns:a16="http://schemas.microsoft.com/office/drawing/2014/main" id="{354CC085-4F74-0775-9435-FFEEEEC2C0E0}"/>
              </a:ext>
            </a:extLst>
          </p:cNvPr>
          <p:cNvSpPr>
            <a:spLocks noGrp="1"/>
          </p:cNvSpPr>
          <p:nvPr>
            <p:ph type="body" sz="quarter" idx="21"/>
          </p:nvPr>
        </p:nvSpPr>
        <p:spPr/>
        <p:txBody>
          <a:bodyPr/>
          <a:lstStyle/>
          <a:p>
            <a:pPr>
              <a:lnSpc>
                <a:spcPct val="90000"/>
              </a:lnSpc>
              <a:spcBef>
                <a:spcPts val="1000"/>
              </a:spcBef>
            </a:pPr>
            <a:r>
              <a:rPr lang="en-US" dirty="0"/>
              <a:t>8</a:t>
            </a:r>
          </a:p>
        </p:txBody>
      </p:sp>
      <p:pic>
        <p:nvPicPr>
          <p:cNvPr id="5" name="Picture 4" descr="minute timer">
            <a:extLst>
              <a:ext uri="{FF2B5EF4-FFF2-40B4-BE49-F238E27FC236}">
                <a16:creationId xmlns:a16="http://schemas.microsoft.com/office/drawing/2014/main" id="{A085EB81-D3EA-4BFB-2A52-1A2E30CFD580}"/>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22837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BC36-AE38-059F-C0EE-BFD3FCACF2BA}"/>
              </a:ext>
            </a:extLst>
          </p:cNvPr>
          <p:cNvSpPr>
            <a:spLocks noGrp="1"/>
          </p:cNvSpPr>
          <p:nvPr>
            <p:ph type="title"/>
          </p:nvPr>
        </p:nvSpPr>
        <p:spPr/>
        <p:txBody>
          <a:bodyPr/>
          <a:lstStyle/>
          <a:p>
            <a:r>
              <a:rPr lang="en-US" dirty="0"/>
              <a:t>Read-Draw-Write for Application Problem</a:t>
            </a:r>
          </a:p>
        </p:txBody>
      </p:sp>
      <p:sp>
        <p:nvSpPr>
          <p:cNvPr id="3" name="Content Placeholder 2">
            <a:extLst>
              <a:ext uri="{FF2B5EF4-FFF2-40B4-BE49-F238E27FC236}">
                <a16:creationId xmlns:a16="http://schemas.microsoft.com/office/drawing/2014/main" id="{19908687-08C8-F6DC-DCFE-6A52F8B7FC52}"/>
              </a:ext>
            </a:extLst>
          </p:cNvPr>
          <p:cNvSpPr>
            <a:spLocks noGrp="1"/>
          </p:cNvSpPr>
          <p:nvPr>
            <p:ph idx="1"/>
          </p:nvPr>
        </p:nvSpPr>
        <p:spPr>
          <a:xfrm>
            <a:off x="265176" y="1481328"/>
            <a:ext cx="11558016" cy="1637792"/>
          </a:xfrm>
        </p:spPr>
        <p:txBody>
          <a:bodyPr/>
          <a:lstStyle/>
          <a:p>
            <a:pPr marL="0" indent="0">
              <a:spcBef>
                <a:spcPts val="600"/>
              </a:spcBef>
              <a:buNone/>
            </a:pPr>
            <a:r>
              <a:rPr lang="en-US" sz="2200" dirty="0"/>
              <a:t>Bella spilled some pencils on the carpet. Geno came over to help her pick them up. Geno found 5 pencils under the desk and Bella found 4 by the door. How many pencils did they find together? Draw a math picture and write a number bond and a number sentence that tells about the story.</a:t>
            </a:r>
          </a:p>
        </p:txBody>
      </p:sp>
      <p:graphicFrame>
        <p:nvGraphicFramePr>
          <p:cNvPr id="8" name="Table 3">
            <a:extLst>
              <a:ext uri="{FF2B5EF4-FFF2-40B4-BE49-F238E27FC236}">
                <a16:creationId xmlns:a16="http://schemas.microsoft.com/office/drawing/2014/main" id="{C30CF551-AFD2-791A-80E5-16518E07BE2E}"/>
              </a:ext>
            </a:extLst>
          </p:cNvPr>
          <p:cNvGraphicFramePr/>
          <p:nvPr>
            <p:extLst>
              <p:ext uri="{D42A27DB-BD31-4B8C-83A1-F6EECF244321}">
                <p14:modId xmlns:p14="http://schemas.microsoft.com/office/powerpoint/2010/main" val="3108259214"/>
              </p:ext>
            </p:extLst>
          </p:nvPr>
        </p:nvGraphicFramePr>
        <p:xfrm>
          <a:off x="267312" y="3773829"/>
          <a:ext cx="11558343" cy="2888103"/>
        </p:xfrm>
        <a:graphic>
          <a:graphicData uri="http://schemas.openxmlformats.org/drawingml/2006/table">
            <a:tbl>
              <a:tblPr firstRow="1" bandRow="1">
                <a:noFill/>
              </a:tblPr>
              <a:tblGrid>
                <a:gridCol w="3852781">
                  <a:extLst>
                    <a:ext uri="{9D8B030D-6E8A-4147-A177-3AD203B41FA5}">
                      <a16:colId xmlns:a16="http://schemas.microsoft.com/office/drawing/2014/main" val="20000"/>
                    </a:ext>
                  </a:extLst>
                </a:gridCol>
                <a:gridCol w="3852781">
                  <a:extLst>
                    <a:ext uri="{9D8B030D-6E8A-4147-A177-3AD203B41FA5}">
                      <a16:colId xmlns:a16="http://schemas.microsoft.com/office/drawing/2014/main" val="20001"/>
                    </a:ext>
                  </a:extLst>
                </a:gridCol>
                <a:gridCol w="3852781">
                  <a:extLst>
                    <a:ext uri="{9D8B030D-6E8A-4147-A177-3AD203B41FA5}">
                      <a16:colId xmlns:a16="http://schemas.microsoft.com/office/drawing/2014/main" val="20002"/>
                    </a:ext>
                  </a:extLst>
                </a:gridCol>
              </a:tblGrid>
              <a:tr h="240982">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a:t>Read</a:t>
                      </a:r>
                      <a:endParaRPr sz="1800" b="1" u="none" strike="noStrike" cap="none"/>
                    </a:p>
                  </a:txBody>
                  <a:tcPr marL="91450" marR="91450"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dirty="0"/>
                        <a:t>Draw</a:t>
                      </a:r>
                      <a:endParaRPr sz="1800" b="1"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dirty="0"/>
                        <a:t>Write</a:t>
                      </a:r>
                      <a:endParaRPr sz="1800" b="1"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0893">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dirty="0"/>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93942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ont and Back Covers">
  <a:themeElements>
    <a:clrScheme name="TEA K-5">
      <a:dk1>
        <a:srgbClr val="002060"/>
      </a:dk1>
      <a:lt1>
        <a:sysClr val="window" lastClr="FFFFFF"/>
      </a:lt1>
      <a:dk2>
        <a:srgbClr val="44546A"/>
      </a:dk2>
      <a:lt2>
        <a:srgbClr val="E7E6E6"/>
      </a:lt2>
      <a:accent1>
        <a:srgbClr val="35BDB4"/>
      </a:accent1>
      <a:accent2>
        <a:srgbClr val="F47D52"/>
      </a:accent2>
      <a:accent3>
        <a:srgbClr val="41B653"/>
      </a:accent3>
      <a:accent4>
        <a:srgbClr val="FCC616"/>
      </a:accent4>
      <a:accent5>
        <a:srgbClr val="B75BA3"/>
      </a:accent5>
      <a:accent6>
        <a:srgbClr val="F0517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9439955D28034D9DB1D51BAFB0BD84" ma:contentTypeVersion="23" ma:contentTypeDescription="Create a new document." ma:contentTypeScope="" ma:versionID="b9e9d1cf81d9184dbf54cb295888145b">
  <xsd:schema xmlns:xsd="http://www.w3.org/2001/XMLSchema" xmlns:xs="http://www.w3.org/2001/XMLSchema" xmlns:p="http://schemas.microsoft.com/office/2006/metadata/properties" xmlns:ns2="209675b3-b496-48e8-a9e0-154c47bd3abf" xmlns:ns3="681a5bdb-7a55-434b-b890-cff4cfa9c8d4" targetNamespace="http://schemas.microsoft.com/office/2006/metadata/properties" ma:root="true" ma:fieldsID="45318654e0ac05cab9e1544c94e31358" ns2:_="" ns3:_="">
    <xsd:import namespace="209675b3-b496-48e8-a9e0-154c47bd3abf"/>
    <xsd:import namespace="681a5bdb-7a55-434b-b890-cff4cfa9c8d4"/>
    <xsd:element name="properties">
      <xsd:complexType>
        <xsd:sequence>
          <xsd:element name="documentManagement">
            <xsd:complexType>
              <xsd:all>
                <xsd:element ref="ns2:_x0035_08_x0020_Accessibility"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x0035_08Toolkit"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3:Imag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675b3-b496-48e8-a9e0-154c47bd3abf" elementFormDefault="qualified">
    <xsd:import namespace="http://schemas.microsoft.com/office/2006/documentManagement/types"/>
    <xsd:import namespace="http://schemas.microsoft.com/office/infopath/2007/PartnerControls"/>
    <xsd:element name="_x0035_08_x0020_Accessibility" ma:index="2" nillable="true" ma:displayName="Quick Links" ma:internalName="_x0035_08_x0020_Accessibility">
      <xsd:complexType>
        <xsd:complexContent>
          <xsd:extension base="dms:MultiChoice">
            <xsd:sequence>
              <xsd:element name="Value" maxOccurs="unbounded" minOccurs="0" nillable="true">
                <xsd:simpleType>
                  <xsd:restriction base="dms:Choice">
                    <xsd:enumeration value="508 Accessibility Resources"/>
                    <xsd:enumeration value="Home Page"/>
                  </xsd:restriction>
                </xsd:simpleType>
              </xsd:element>
            </xsd:sequence>
          </xsd:extension>
        </xsd:complexContent>
      </xsd:complexType>
    </xsd:element>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67baa97d-2bd8-4c7f-9fd7-e78aaaf68ca6}" ma:internalName="TaxCatchAll" ma:showField="CatchAllData" ma:web="209675b3-b496-48e8-a9e0-154c47bd3a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1a5bdb-7a55-434b-b890-cff4cfa9c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_x0035_08Toolkit" ma:index="20" nillable="true" ma:displayName="508 Toolkit" ma:default="0" ma:format="Dropdown" ma:internalName="_x0035_08Toolkit">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Image" ma:index="27" nillable="true" ma:displayName="Image" ma:format="Thumbnail" ma:internalName="Imag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09675b3-b496-48e8-a9e0-154c47bd3abf" xsi:nil="true"/>
    <lcf76f155ced4ddcb4097134ff3c332f xmlns="681a5bdb-7a55-434b-b890-cff4cfa9c8d4">
      <Terms xmlns="http://schemas.microsoft.com/office/infopath/2007/PartnerControls"/>
    </lcf76f155ced4ddcb4097134ff3c332f>
    <_x0035_08Toolkit xmlns="681a5bdb-7a55-434b-b890-cff4cfa9c8d4">false</_x0035_08Toolkit>
    <Image xmlns="681a5bdb-7a55-434b-b890-cff4cfa9c8d4" xsi:nil="true"/>
    <_x0035_08_x0020_Accessibility xmlns="209675b3-b496-48e8-a9e0-154c47bd3a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999F00-544A-4CBF-995D-B2FD8127DBDB}"/>
</file>

<file path=customXml/itemProps2.xml><?xml version="1.0" encoding="utf-8"?>
<ds:datastoreItem xmlns:ds="http://schemas.openxmlformats.org/officeDocument/2006/customXml" ds:itemID="{788DFB36-FBAE-42FF-A732-AA8F5E6D15D5}">
  <ds:schemaRefs>
    <ds:schemaRef ds:uri="http://purl.org/dc/terms/"/>
    <ds:schemaRef ds:uri="http://schemas.microsoft.com/office/2006/documentManagement/types"/>
    <ds:schemaRef ds:uri="http://www.w3.org/XML/1998/namespace"/>
    <ds:schemaRef ds:uri="696893de-3167-48c0-a9e9-62134322dc49"/>
    <ds:schemaRef ds:uri="http://purl.org/dc/dcmitype/"/>
    <ds:schemaRef ds:uri="http://purl.org/dc/elements/1.1/"/>
    <ds:schemaRef ds:uri="http://schemas.microsoft.com/office/infopath/2007/PartnerControls"/>
    <ds:schemaRef ds:uri="http://schemas.openxmlformats.org/package/2006/metadata/core-properties"/>
    <ds:schemaRef ds:uri="1870ca36-48b9-408f-8764-2f018f10cce8"/>
    <ds:schemaRef ds:uri="http://schemas.microsoft.com/office/2006/metadata/properties"/>
  </ds:schemaRefs>
</ds:datastoreItem>
</file>

<file path=customXml/itemProps3.xml><?xml version="1.0" encoding="utf-8"?>
<ds:datastoreItem xmlns:ds="http://schemas.openxmlformats.org/officeDocument/2006/customXml" ds:itemID="{04C40A32-31E8-4858-87A9-973F15D55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11281</TotalTime>
  <Words>801</Words>
  <Application>Microsoft Office PowerPoint</Application>
  <PresentationFormat>Custom</PresentationFormat>
  <Paragraphs>75</Paragraphs>
  <Slides>17</Slides>
  <Notes>11</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Mokoko</vt:lpstr>
      <vt:lpstr>Custom Design</vt:lpstr>
      <vt:lpstr>Front and Back Covers</vt:lpstr>
      <vt:lpstr>Sums and Differences to 10</vt:lpstr>
      <vt:lpstr>Terminology</vt:lpstr>
      <vt:lpstr>Objective</vt:lpstr>
      <vt:lpstr>Fluency</vt:lpstr>
      <vt:lpstr>Fluency: Finger Counting from Left to Right</vt:lpstr>
      <vt:lpstr>Fluency: Show Me Your Math Fingers: Partners to 5 and 5 More</vt:lpstr>
      <vt:lpstr>Fluency: Number Bond Dash: 5</vt:lpstr>
      <vt:lpstr>Application Problem</vt:lpstr>
      <vt:lpstr>Read-Draw-Write for Application Problem</vt:lpstr>
      <vt:lpstr>Concept Development</vt:lpstr>
      <vt:lpstr>Concept Development2)</vt:lpstr>
      <vt:lpstr>Problem Set</vt:lpstr>
      <vt:lpstr>Student Debrief</vt:lpstr>
      <vt:lpstr>Student Debrief </vt:lpstr>
      <vt:lpstr>Exit Ticket</vt:lpstr>
      <vt:lpstr>Acknowledgement and Copyright</vt:lpstr>
      <vt:lpstr>Back 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 Math | Module 1 | Lesson 2</dc:title>
  <dc:creator>Singh Amandeep</dc:creator>
  <cp:lastModifiedBy>Hammock, Jenny</cp:lastModifiedBy>
  <cp:revision>219</cp:revision>
  <cp:lastPrinted>2024-10-23T06:12:30Z</cp:lastPrinted>
  <dcterms:created xsi:type="dcterms:W3CDTF">2024-02-22T09:58:00Z</dcterms:created>
  <dcterms:modified xsi:type="dcterms:W3CDTF">2025-03-18T05:01:03Z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A7190AC9080C4877A6E26CA982D6CC88_12</vt:lpwstr>
  </property>
  <property fmtid="{D5CDD505-2E9C-101B-9397-08002B2CF9AE}" pid="3" name="KSOProductBuildVer">
    <vt:lpwstr>1033-12.2.0.16731</vt:lpwstr>
  </property>
  <property fmtid="{D5CDD505-2E9C-101B-9397-08002B2CF9AE}" pid="4" name="ContentTypeId">
    <vt:lpwstr>0x0101001E9439955D28034D9DB1D51BAFB0BD84</vt:lpwstr>
  </property>
  <property fmtid="{D5CDD505-2E9C-101B-9397-08002B2CF9AE}" pid="5" name="MediaServiceImageTags">
    <vt:lpwstr/>
  </property>
</Properties>
</file>