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71" r:id="rId5"/>
  </p:sldMasterIdLst>
  <p:notesMasterIdLst>
    <p:notesMasterId r:id="rId23"/>
  </p:notesMasterIdLst>
  <p:handoutMasterIdLst>
    <p:handoutMasterId r:id="rId24"/>
  </p:handoutMasterIdLst>
  <p:sldIdLst>
    <p:sldId id="374" r:id="rId6"/>
    <p:sldId id="372" r:id="rId7"/>
    <p:sldId id="360" r:id="rId8"/>
    <p:sldId id="377" r:id="rId9"/>
    <p:sldId id="415" r:id="rId10"/>
    <p:sldId id="416" r:id="rId11"/>
    <p:sldId id="417" r:id="rId12"/>
    <p:sldId id="413" r:id="rId13"/>
    <p:sldId id="420" r:id="rId14"/>
    <p:sldId id="421" r:id="rId15"/>
    <p:sldId id="390" r:id="rId16"/>
    <p:sldId id="385" r:id="rId17"/>
    <p:sldId id="347" r:id="rId18"/>
    <p:sldId id="406" r:id="rId19"/>
    <p:sldId id="296" r:id="rId20"/>
    <p:sldId id="366" r:id="rId21"/>
    <p:sldId id="375" r:id="rId22"/>
  </p:sldIdLst>
  <p:sldSz cx="12192000" cy="6858000"/>
  <p:notesSz cx="6858000" cy="9144000"/>
  <p:embeddedFontLs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B7E20-C849-7B22-A7A7-103B5A04F691}" name="Seidman, Peter" initials="PS" userId="S::pseidman@pcgus.com::ff44f5d8-e3d0-428b-b9dd-4e94c9627a04" providerId="AD"/>
  <p188:author id="{498B9030-09FA-5051-B437-556559FC21C2}" name="Waters, Shelene" initials="SW" userId="S::swaters@pcgus.com::f5bf1a81-fd14-468b-a273-1d19f33115fb" providerId="AD"/>
  <p188:author id="{B42EF371-D95D-CCE6-0AC9-32E4EFF492E9}" name="Howry, Allison" initials="HA" userId="S::allison.howry@tea.texas.gov::efc20d46-17aa-4f1e-921d-50386f9e441b" providerId="AD"/>
  <p188:author id="{002C6C79-BE9A-0D70-2E77-61ECDD33941B}" name="Hammock, Jenny" initials="HJ" userId="S::jhammock@pcgus.com::15029899-d5e2-409a-961b-cfbdbd993f94" providerId="AD"/>
  <p188:author id="{632E7E96-160D-461D-58B4-39D7D321AE3E}" name="Conley, Katanna" initials="CK" userId="S::kconley@pcgus.com::e7e837c0-7783-452e-bc47-5de7c4c300bf" providerId="AD"/>
  <p188:author id="{D3473FEC-4EDE-E801-D969-22C5DB952E2C}" name="Bala, Kelly" initials="BK" userId="S::kelly.bala@tea.texas.gov::ca818e28-acbd-4039-adec-acd623c9d0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a:srgbClr val="222C64"/>
    <a:srgbClr val="242E63"/>
    <a:srgbClr val="232C63"/>
    <a:srgbClr val="222064"/>
    <a:srgbClr val="000000"/>
    <a:srgbClr val="B75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9E5AF22B-8382-44F9-AEDD-FFD8A5D7BFB6}">
  <a:tblStyle styleId="{9E5AF22B-8382-44F9-AEDD-FFD8A5D7BF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78773" autoAdjust="0"/>
  </p:normalViewPr>
  <p:slideViewPr>
    <p:cSldViewPr snapToGrid="0">
      <p:cViewPr varScale="1">
        <p:scale>
          <a:sx n="58" d="100"/>
          <a:sy n="58" d="100"/>
        </p:scale>
        <p:origin x="52" y="268"/>
      </p:cViewPr>
      <p:guideLst/>
    </p:cSldViewPr>
  </p:slideViewPr>
  <p:outlineViewPr>
    <p:cViewPr>
      <p:scale>
        <a:sx n="33" d="100"/>
        <a:sy n="33" d="100"/>
      </p:scale>
      <p:origin x="0" y="-568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58E94-0C48-9957-687C-EEA7AD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702969-22C2-03D0-ED20-CE1DC95C71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321B3A-D958-493F-93C0-097EEEEE648E}" type="datetimeFigureOut">
              <a:rPr lang="en-US" smtClean="0"/>
              <a:t>3/14/2025</a:t>
            </a:fld>
            <a:endParaRPr lang="en-US"/>
          </a:p>
        </p:txBody>
      </p:sp>
      <p:sp>
        <p:nvSpPr>
          <p:cNvPr id="4" name="Footer Placeholder 3">
            <a:extLst>
              <a:ext uri="{FF2B5EF4-FFF2-40B4-BE49-F238E27FC236}">
                <a16:creationId xmlns:a16="http://schemas.microsoft.com/office/drawing/2014/main" id="{021A85B5-A837-FDE5-DD7E-D975E7DF29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EC4E5A-D519-1C97-1B61-529DE826E2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F203B3-D59A-4334-8901-96EAC1C4FE96}" type="slidenum">
              <a:rPr lang="en-US" smtClean="0"/>
              <a:t>‹#›</a:t>
            </a:fld>
            <a:endParaRPr lang="en-US"/>
          </a:p>
        </p:txBody>
      </p:sp>
    </p:spTree>
    <p:extLst>
      <p:ext uri="{BB962C8B-B14F-4D97-AF65-F5344CB8AC3E}">
        <p14:creationId xmlns:p14="http://schemas.microsoft.com/office/powerpoint/2010/main" val="2426920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lgn="r">
              <a:buSzPts val="1200"/>
            </a:pPr>
            <a:fld id="{00000000-1234-1234-1234-123412341234}" type="slidenum">
              <a:rPr lang="en-US" sz="1200" smtClean="0">
                <a:solidFill>
                  <a:schemeClr val="dk1"/>
                </a:solidFill>
                <a:sym typeface="Calibri"/>
              </a:rPr>
              <a:pPr algn="r">
                <a:buSzPts val="1200"/>
              </a:pPr>
              <a:t>‹#›</a:t>
            </a:fld>
            <a:endParaRPr lang="en-US" sz="1200" dirty="0">
              <a:solidFill>
                <a:schemeClr val="dk1"/>
              </a:solidFill>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smtClean="0">
                <a:solidFill>
                  <a:schemeClr val="dk1"/>
                </a:solidFill>
                <a:sym typeface="Calibri"/>
              </a:rPr>
              <a:t>1</a:t>
            </a:fld>
            <a:endParaRPr lang="en-US" sz="1200" u="none" strike="noStrike" cap="none" dirty="0">
              <a:solidFill>
                <a:schemeClr val="dk1"/>
              </a:solidFill>
              <a:sym typeface="Calibri"/>
            </a:endParaRPr>
          </a:p>
        </p:txBody>
      </p:sp>
    </p:spTree>
    <p:extLst>
      <p:ext uri="{BB962C8B-B14F-4D97-AF65-F5344CB8AC3E}">
        <p14:creationId xmlns:p14="http://schemas.microsoft.com/office/powerpoint/2010/main" val="303642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a2a0aa28f6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98" name="Google Shape;98;g2a2a0aa28f6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33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K.1.B </a:t>
            </a:r>
            <a:r>
              <a:rPr lang="en-US" dirty="0">
                <a:solidFill>
                  <a:srgbClr val="211D1E"/>
                </a:solidFill>
                <a:effectLst/>
                <a:latin typeface="Open Sans" panose="020B0606030504020204" pitchFamily="34" charset="0"/>
                <a:ea typeface="Open Sans" panose="020B0606030504020204" pitchFamily="34" charset="0"/>
                <a:cs typeface="Open Sans" panose="020B0606030504020204" pitchFamily="34" charset="0"/>
              </a:rPr>
              <a:t>Restate and follow oral directions that involve a short, related sequence of actions; </a:t>
            </a:r>
          </a:p>
          <a:p>
            <a:pPr marL="0" indent="0"/>
            <a:r>
              <a:rPr lang="en-US" b="1" dirty="0">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K.2.A </a:t>
            </a:r>
            <a:r>
              <a:rPr lang="en-US" dirty="0">
                <a:solidFill>
                  <a:srgbClr val="211D1E"/>
                </a:solidFill>
                <a:effectLst/>
                <a:latin typeface="Open Sans" panose="020B0606030504020204" pitchFamily="34" charset="0"/>
                <a:ea typeface="Open Sans" panose="020B0606030504020204" pitchFamily="34" charset="0"/>
                <a:cs typeface="Open Sans" panose="020B0606030504020204" pitchFamily="34" charset="0"/>
              </a:rPr>
              <a:t>Demonstrate phonological awareness by (v) blending syllables to form multisyllabic words; (viii) blending spoken phonemes to form one-syllable words; (ix) manipulating syllables within a multisyllabic word; </a:t>
            </a:r>
          </a:p>
          <a:p>
            <a:pPr marL="0" indent="0"/>
            <a:r>
              <a:rPr lang="en-US" b="1" dirty="0">
                <a:solidFill>
                  <a:srgbClr val="211D1E"/>
                </a:solidFill>
                <a:effectLst/>
                <a:latin typeface="Open Sans" panose="020B0606030504020204" pitchFamily="34" charset="0"/>
                <a:ea typeface="Open Sans" panose="020B0606030504020204" pitchFamily="34" charset="0"/>
                <a:cs typeface="Open Sans" panose="020B0606030504020204" pitchFamily="34" charset="0"/>
              </a:rPr>
              <a:t>TEKS K.3.C </a:t>
            </a:r>
            <a:r>
              <a:rPr lang="en-US" dirty="0">
                <a:solidFill>
                  <a:srgbClr val="211D1E"/>
                </a:solidFill>
                <a:effectLst/>
                <a:latin typeface="Open Sans" panose="020B0606030504020204" pitchFamily="34" charset="0"/>
                <a:ea typeface="Open Sans" panose="020B0606030504020204" pitchFamily="34" charset="0"/>
                <a:cs typeface="Open Sans" panose="020B0606030504020204" pitchFamily="34" charset="0"/>
              </a:rPr>
              <a:t>Identify and use words that name actions; directions; positions; sequences; categories such as colors, shapes, and textures; and locations.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u="none" strike="noStrike" cap="none" smtClean="0">
                <a:solidFill>
                  <a:schemeClr val="dk1"/>
                </a:solidFill>
                <a:sym typeface="Calibri"/>
              </a:rPr>
              <a:t>4</a:t>
            </a:fld>
            <a:endParaRPr lang="en-US" sz="1200" u="none" strike="noStrike" cap="none" dirty="0">
              <a:solidFill>
                <a:schemeClr val="dk1"/>
              </a:solidFill>
              <a:sym typeface="Calibri"/>
            </a:endParaRPr>
          </a:p>
        </p:txBody>
      </p:sp>
    </p:spTree>
    <p:extLst>
      <p:ext uri="{BB962C8B-B14F-4D97-AF65-F5344CB8AC3E}">
        <p14:creationId xmlns:p14="http://schemas.microsoft.com/office/powerpoint/2010/main" val="196434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a0aa28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31" name="Google Shape;331;g2a2a0aa28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73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a0aa28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31" name="Google Shape;331;g2a2a0aa28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2a0aa28f6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31" name="Google Shape;331;g2a2a0aa28f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736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Primary Focus">
    <p:bg>
      <p:bgPr>
        <a:blipFill dpi="0" rotWithShape="1">
          <a:blip r:embed="rId2">
            <a:lum/>
          </a:blip>
          <a:srcRect/>
          <a:stretch>
            <a:fillRect/>
          </a:stretch>
        </a:blipFill>
        <a:effectLst/>
      </p:bgPr>
    </p:bg>
    <p:spTree>
      <p:nvGrpSpPr>
        <p:cNvPr id="1" name="Shape 52"/>
        <p:cNvGrpSpPr/>
        <p:nvPr/>
      </p:nvGrpSpPr>
      <p:grpSpPr>
        <a:xfrm>
          <a:off x="0" y="0"/>
          <a:ext cx="0" cy="0"/>
          <a:chOff x="0" y="0"/>
          <a:chExt cx="0" cy="0"/>
        </a:xfrm>
      </p:grpSpPr>
      <p:sp>
        <p:nvSpPr>
          <p:cNvPr id="3" name="Google Shape;14;p2">
            <a:extLst>
              <a:ext uri="{FF2B5EF4-FFF2-40B4-BE49-F238E27FC236}">
                <a16:creationId xmlns:a16="http://schemas.microsoft.com/office/drawing/2014/main" id="{96285AE8-E5C6-B954-CAEB-C7115250651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Primary Focus of Lesson</a:t>
            </a:r>
          </a:p>
        </p:txBody>
      </p:sp>
      <p:sp>
        <p:nvSpPr>
          <p:cNvPr id="5" name="Text Placeholder 4">
            <a:extLst>
              <a:ext uri="{FF2B5EF4-FFF2-40B4-BE49-F238E27FC236}">
                <a16:creationId xmlns:a16="http://schemas.microsoft.com/office/drawing/2014/main" id="{A59BCBF3-D730-BF5C-1DF7-289B4133979F}"/>
              </a:ext>
            </a:extLst>
          </p:cNvPr>
          <p:cNvSpPr>
            <a:spLocks noGrp="1"/>
          </p:cNvSpPr>
          <p:nvPr>
            <p:ph type="body" sz="quarter" idx="10" hasCustomPrompt="1"/>
          </p:nvPr>
        </p:nvSpPr>
        <p:spPr>
          <a:xfrm>
            <a:off x="915924" y="1081454"/>
            <a:ext cx="10360152" cy="5776546"/>
          </a:xfrm>
          <a:prstGeom prst="rect">
            <a:avLst/>
          </a:prstGeom>
        </p:spPr>
        <p:txBody>
          <a:bodyPr tIns="457200" bIns="457200"/>
          <a:lstStyle>
            <a:lvl1pPr marL="0" indent="457200">
              <a:defRPr/>
            </a:lvl1pPr>
          </a:lstStyle>
          <a:p>
            <a:pPr marL="0" marR="0" lvl="0" indent="0" algn="l" defTabSz="914400" rtl="0" eaLnBrk="1" fontAlgn="auto" latinLnBrk="0" hangingPunct="1">
              <a:lnSpc>
                <a:spcPct val="100000"/>
              </a:lnSpc>
              <a:spcBef>
                <a:spcPts val="1200"/>
              </a:spcBef>
              <a:spcAft>
                <a:spcPts val="1200"/>
              </a:spcAft>
              <a:buClr>
                <a:srgbClr val="000000"/>
              </a:buClr>
              <a:buSzPts val="2000"/>
              <a:buFont typeface="Arial"/>
              <a:buNone/>
              <a:tabLst/>
              <a:defRPr/>
            </a:pPr>
            <a:r>
              <a:rPr kumimoji="0" lang="en-US" sz="2700" b="1" i="0" u="none" strike="noStrike" kern="0" cap="none" spc="0" normalizeH="0" baseline="0" noProof="0" dirty="0">
                <a:ln>
                  <a:noFill/>
                </a:ln>
                <a:solidFill>
                  <a:srgbClr val="222D64"/>
                </a:solidFill>
                <a:effectLst/>
                <a:uLnTx/>
                <a:uFillTx/>
                <a:latin typeface="Open Sans"/>
                <a:ea typeface="Open Sans"/>
                <a:cs typeface="Open Sans"/>
                <a:sym typeface="Open Sans"/>
              </a:rPr>
              <a:t>Primary Focus: </a:t>
            </a:r>
            <a:r>
              <a:rPr kumimoji="0" lang="en-US" sz="2700" b="0" i="0" u="none" strike="noStrike" kern="0" cap="none" spc="0" normalizeH="0" baseline="0" noProof="0" dirty="0">
                <a:ln>
                  <a:noFill/>
                </a:ln>
                <a:solidFill>
                  <a:srgbClr val="222D64"/>
                </a:solidFill>
                <a:effectLst/>
                <a:uLnTx/>
                <a:uFillTx/>
                <a:latin typeface="Open Sans"/>
                <a:ea typeface="Open Sans"/>
                <a:cs typeface="Open Sans"/>
                <a:sym typeface="Open Sans"/>
              </a:rPr>
              <a:t>Description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reserve="1" userDrawn="1">
  <p:cSld name="Two AB 2">
    <p:spTree>
      <p:nvGrpSpPr>
        <p:cNvPr id="1" name="Shape 20"/>
        <p:cNvGrpSpPr/>
        <p:nvPr/>
      </p:nvGrpSpPr>
      <p:grpSpPr>
        <a:xfrm>
          <a:off x="0" y="0"/>
          <a:ext cx="0" cy="0"/>
          <a:chOff x="0" y="0"/>
          <a:chExt cx="0" cy="0"/>
        </a:xfrm>
      </p:grpSpPr>
      <p:sp>
        <p:nvSpPr>
          <p:cNvPr id="5" name="Google Shape;14;p2">
            <a:extLst>
              <a:ext uri="{FF2B5EF4-FFF2-40B4-BE49-F238E27FC236}">
                <a16:creationId xmlns:a16="http://schemas.microsoft.com/office/drawing/2014/main" id="{058C2C4F-868E-A3BC-2F40-AECCBAE7E317}"/>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Slide Title</a:t>
            </a:r>
          </a:p>
        </p:txBody>
      </p:sp>
      <p:sp>
        <p:nvSpPr>
          <p:cNvPr id="8" name="Picture Placeholder 6">
            <a:extLst>
              <a:ext uri="{FF2B5EF4-FFF2-40B4-BE49-F238E27FC236}">
                <a16:creationId xmlns:a16="http://schemas.microsoft.com/office/drawing/2014/main" id="{41B8EF39-1C7E-0153-C2B5-FF1D0A017A9D}"/>
              </a:ext>
            </a:extLst>
          </p:cNvPr>
          <p:cNvSpPr>
            <a:spLocks noGrp="1"/>
          </p:cNvSpPr>
          <p:nvPr>
            <p:ph type="pic" sz="quarter" idx="11"/>
          </p:nvPr>
        </p:nvSpPr>
        <p:spPr>
          <a:xfrm>
            <a:off x="1213339" y="2134775"/>
            <a:ext cx="4616450" cy="36576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4" name="TextBox 3">
            <a:extLst>
              <a:ext uri="{FF2B5EF4-FFF2-40B4-BE49-F238E27FC236}">
                <a16:creationId xmlns:a16="http://schemas.microsoft.com/office/drawing/2014/main" id="{EDEB74A6-A3E8-8177-1A0D-3C1733E3624C}"/>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p:txBody>
      </p:sp>
      <p:sp>
        <p:nvSpPr>
          <p:cNvPr id="6" name="TextBox 5">
            <a:extLst>
              <a:ext uri="{FF2B5EF4-FFF2-40B4-BE49-F238E27FC236}">
                <a16:creationId xmlns:a16="http://schemas.microsoft.com/office/drawing/2014/main" id="{3E49E891-0E58-EFA9-FE7C-7869D9BFE6E2}"/>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84A474A6-A195-CCB9-9EAA-36ABA58D7047}"/>
              </a:ext>
            </a:extLst>
          </p:cNvPr>
          <p:cNvSpPr>
            <a:spLocks noGrp="1"/>
          </p:cNvSpPr>
          <p:nvPr>
            <p:ph type="body" sz="quarter" idx="12" hasCustomPrompt="1"/>
          </p:nvPr>
        </p:nvSpPr>
        <p:spPr>
          <a:xfrm>
            <a:off x="80963" y="6382512"/>
            <a:ext cx="3475037" cy="392113"/>
          </a:xfrm>
          <a:prstGeom prst="rect">
            <a:avLst/>
          </a:prstGeom>
        </p:spPr>
        <p:txBody>
          <a:bodyPr anchor="ctr"/>
          <a:lstStyle>
            <a:lvl1pPr>
              <a:defRPr b="1"/>
            </a:lvl1pPr>
          </a:lstStyle>
          <a:p>
            <a:pPr marL="0" lvl="0" indent="0" algn="l" rtl="0">
              <a:spcBef>
                <a:spcPts val="0"/>
              </a:spcBef>
              <a:spcAft>
                <a:spcPts val="0"/>
              </a:spcAft>
              <a:buNone/>
            </a:pPr>
            <a:r>
              <a:rPr lang="en-US" i="0" dirty="0">
                <a:solidFill>
                  <a:srgbClr val="FFFFFF"/>
                </a:solidFill>
                <a:latin typeface="Open Sans"/>
                <a:ea typeface="Open Sans"/>
                <a:cs typeface="Open Sans"/>
                <a:sym typeface="Open Sans"/>
              </a:rPr>
              <a:t>Activity Book</a:t>
            </a:r>
            <a:r>
              <a:rPr lang="en-US" dirty="0">
                <a:solidFill>
                  <a:srgbClr val="FFFFFF"/>
                </a:solidFill>
                <a:latin typeface="Open Sans"/>
                <a:ea typeface="Open Sans"/>
                <a:cs typeface="Open Sans"/>
                <a:sym typeface="Open Sans"/>
              </a:rPr>
              <a:t> pp. #–#</a:t>
            </a:r>
          </a:p>
        </p:txBody>
      </p:sp>
      <p:sp>
        <p:nvSpPr>
          <p:cNvPr id="11" name="Text Placeholder 10">
            <a:extLst>
              <a:ext uri="{FF2B5EF4-FFF2-40B4-BE49-F238E27FC236}">
                <a16:creationId xmlns:a16="http://schemas.microsoft.com/office/drawing/2014/main" id="{48DE49BF-1032-533E-B0DA-3F5F633C4CE2}"/>
              </a:ext>
            </a:extLst>
          </p:cNvPr>
          <p:cNvSpPr>
            <a:spLocks noGrp="1"/>
          </p:cNvSpPr>
          <p:nvPr>
            <p:ph type="body" sz="quarter" idx="13"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Activity Page #.#</a:t>
            </a:r>
          </a:p>
        </p:txBody>
      </p:sp>
      <p:sp>
        <p:nvSpPr>
          <p:cNvPr id="2" name="Picture Placeholder 6">
            <a:extLst>
              <a:ext uri="{FF2B5EF4-FFF2-40B4-BE49-F238E27FC236}">
                <a16:creationId xmlns:a16="http://schemas.microsoft.com/office/drawing/2014/main" id="{1EAA1C1A-9A7B-A1BA-CC02-78FEB0992202}"/>
              </a:ext>
            </a:extLst>
          </p:cNvPr>
          <p:cNvSpPr>
            <a:spLocks noGrp="1"/>
          </p:cNvSpPr>
          <p:nvPr>
            <p:ph type="pic" sz="quarter" idx="14"/>
          </p:nvPr>
        </p:nvSpPr>
        <p:spPr>
          <a:xfrm>
            <a:off x="6362211" y="2134775"/>
            <a:ext cx="4616450" cy="36576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15581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Digital Component 1">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379A47E3-FC55-910A-188B-2349EB43EE98}"/>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Slide Title</a:t>
            </a:r>
          </a:p>
        </p:txBody>
      </p:sp>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832317"/>
            <a:ext cx="3513757" cy="4114800"/>
          </a:xfrm>
          <a:prstGeom prst="rect">
            <a:avLst/>
          </a:prstGeom>
        </p:spPr>
        <p:txBody>
          <a:bodyPr/>
          <a:lstStyle>
            <a:lvl1pPr>
              <a:defRPr>
                <a:latin typeface="+mn-lt"/>
              </a:defRPr>
            </a:lvl1pPr>
          </a:lstStyle>
          <a:p>
            <a:endParaRPr lang="en-US" dirty="0"/>
          </a:p>
        </p:txBody>
      </p:sp>
      <p:sp>
        <p:nvSpPr>
          <p:cNvPr id="6" name="TextBox 5">
            <a:extLst>
              <a:ext uri="{FF2B5EF4-FFF2-40B4-BE49-F238E27FC236}">
                <a16:creationId xmlns:a16="http://schemas.microsoft.com/office/drawing/2014/main" id="{9026C17A-EC11-962E-46C1-DB499D5D6A8E}"/>
              </a:ext>
            </a:extLst>
          </p:cNvPr>
          <p:cNvSpPr txBox="1"/>
          <p:nvPr userDrawn="1"/>
        </p:nvSpPr>
        <p:spPr>
          <a:xfrm>
            <a:off x="80776" y="1152144"/>
            <a:ext cx="3474720" cy="395288"/>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p:txBody>
      </p:sp>
      <p:sp>
        <p:nvSpPr>
          <p:cNvPr id="7" name="TextBox 6">
            <a:extLst>
              <a:ext uri="{FF2B5EF4-FFF2-40B4-BE49-F238E27FC236}">
                <a16:creationId xmlns:a16="http://schemas.microsoft.com/office/drawing/2014/main" id="{C12B20F2-8020-522D-6543-36314AC29EB6}"/>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BDD5158C-816A-3D24-050A-E3672A966834}"/>
              </a:ext>
            </a:extLst>
          </p:cNvPr>
          <p:cNvSpPr>
            <a:spLocks noGrp="1"/>
          </p:cNvSpPr>
          <p:nvPr>
            <p:ph type="body" sz="quarter" idx="11" hasCustomPrompt="1"/>
          </p:nvPr>
        </p:nvSpPr>
        <p:spPr>
          <a:xfrm>
            <a:off x="80963" y="6382512"/>
            <a:ext cx="3475037" cy="373888"/>
          </a:xfrm>
          <a:prstGeom prst="rect">
            <a:avLst/>
          </a:prstGeom>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Digital Components p. #</a:t>
            </a:r>
          </a:p>
        </p:txBody>
      </p:sp>
      <p:sp>
        <p:nvSpPr>
          <p:cNvPr id="11" name="Text Placeholder 10">
            <a:extLst>
              <a:ext uri="{FF2B5EF4-FFF2-40B4-BE49-F238E27FC236}">
                <a16:creationId xmlns:a16="http://schemas.microsoft.com/office/drawing/2014/main" id="{6E9F18EC-CC5F-30BA-005B-D37D1095C983}"/>
              </a:ext>
            </a:extLst>
          </p:cNvPr>
          <p:cNvSpPr>
            <a:spLocks noGrp="1"/>
          </p:cNvSpPr>
          <p:nvPr>
            <p:ph type="body" sz="quarter" idx="12" hasCustomPrompt="1"/>
          </p:nvPr>
        </p:nvSpPr>
        <p:spPr>
          <a:xfrm>
            <a:off x="80963" y="1152524"/>
            <a:ext cx="3475037" cy="393192"/>
          </a:xfrm>
          <a:prstGeom prst="rect">
            <a:avLst/>
          </a:prstGeom>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Digital Component Title</a:t>
            </a:r>
          </a:p>
        </p:txBody>
      </p:sp>
    </p:spTree>
    <p:extLst>
      <p:ext uri="{BB962C8B-B14F-4D97-AF65-F5344CB8AC3E}">
        <p14:creationId xmlns:p14="http://schemas.microsoft.com/office/powerpoint/2010/main" val="263068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reserve="1" userDrawn="1">
  <p:cSld name="Digital Component 2">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Slide Title</a:t>
            </a:r>
          </a:p>
        </p:txBody>
      </p:sp>
      <p:sp>
        <p:nvSpPr>
          <p:cNvPr id="5" name="Picture Placeholder 6">
            <a:extLst>
              <a:ext uri="{FF2B5EF4-FFF2-40B4-BE49-F238E27FC236}">
                <a16:creationId xmlns:a16="http://schemas.microsoft.com/office/drawing/2014/main" id="{705A303B-A2B3-D441-7160-1A950ECE6812}"/>
              </a:ext>
            </a:extLst>
          </p:cNvPr>
          <p:cNvSpPr>
            <a:spLocks noGrp="1"/>
          </p:cNvSpPr>
          <p:nvPr>
            <p:ph type="pic" sz="quarter" idx="10"/>
          </p:nvPr>
        </p:nvSpPr>
        <p:spPr>
          <a:xfrm>
            <a:off x="838200" y="2137709"/>
            <a:ext cx="10515600" cy="3652838"/>
          </a:xfrm>
          <a:prstGeom prst="rect">
            <a:avLst/>
          </a:prstGeom>
        </p:spPr>
        <p:txBody>
          <a:bodyPr/>
          <a:lstStyle>
            <a:lvl1pPr>
              <a:defRPr>
                <a:latin typeface="+mn-lt"/>
              </a:defRPr>
            </a:lvl1pPr>
          </a:lstStyle>
          <a:p>
            <a:endParaRPr lang="en-US" dirty="0"/>
          </a:p>
        </p:txBody>
      </p:sp>
      <p:sp>
        <p:nvSpPr>
          <p:cNvPr id="4" name="TextBox 3">
            <a:extLst>
              <a:ext uri="{FF2B5EF4-FFF2-40B4-BE49-F238E27FC236}">
                <a16:creationId xmlns:a16="http://schemas.microsoft.com/office/drawing/2014/main" id="{4694C77B-C9C9-86AB-718A-F962EA469C19}"/>
              </a:ext>
            </a:extLst>
          </p:cNvPr>
          <p:cNvSpPr txBox="1"/>
          <p:nvPr userDrawn="1"/>
        </p:nvSpPr>
        <p:spPr>
          <a:xfrm>
            <a:off x="80776" y="1151255"/>
            <a:ext cx="3474720" cy="394081"/>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6" name="TextBox 5">
            <a:extLst>
              <a:ext uri="{FF2B5EF4-FFF2-40B4-BE49-F238E27FC236}">
                <a16:creationId xmlns:a16="http://schemas.microsoft.com/office/drawing/2014/main" id="{82037124-9BA6-2BF3-119A-08FB8CC31328}"/>
              </a:ext>
            </a:extLst>
          </p:cNvPr>
          <p:cNvSpPr txBox="1"/>
          <p:nvPr userDrawn="1"/>
        </p:nvSpPr>
        <p:spPr>
          <a:xfrm>
            <a:off x="80776" y="6382512"/>
            <a:ext cx="3474720" cy="393192"/>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5730A393-7278-876E-EE3C-BAA96BBDB163}"/>
              </a:ext>
            </a:extLst>
          </p:cNvPr>
          <p:cNvSpPr>
            <a:spLocks noGrp="1"/>
          </p:cNvSpPr>
          <p:nvPr>
            <p:ph type="body" sz="quarter" idx="11" hasCustomPrompt="1"/>
          </p:nvPr>
        </p:nvSpPr>
        <p:spPr>
          <a:xfrm>
            <a:off x="80963" y="1151002"/>
            <a:ext cx="3475037" cy="395224"/>
          </a:xfrm>
          <a:prstGeom prst="rect">
            <a:avLst/>
          </a:prstGeom>
          <a:ln>
            <a:noFill/>
          </a:ln>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Digital Component Title</a:t>
            </a:r>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3475037" cy="373888"/>
          </a:xfrm>
          <a:prstGeom prst="rect">
            <a:avLst/>
          </a:prstGeom>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Digital Components p. #</a:t>
            </a:r>
          </a:p>
        </p:txBody>
      </p:sp>
    </p:spTree>
    <p:extLst>
      <p:ext uri="{BB962C8B-B14F-4D97-AF65-F5344CB8AC3E}">
        <p14:creationId xmlns:p14="http://schemas.microsoft.com/office/powerpoint/2010/main" val="191103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DC Long Title">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Slide Title</a:t>
            </a:r>
          </a:p>
        </p:txBody>
      </p:sp>
      <p:sp>
        <p:nvSpPr>
          <p:cNvPr id="5" name="Picture Placeholder 6">
            <a:extLst>
              <a:ext uri="{FF2B5EF4-FFF2-40B4-BE49-F238E27FC236}">
                <a16:creationId xmlns:a16="http://schemas.microsoft.com/office/drawing/2014/main" id="{705A303B-A2B3-D441-7160-1A950ECE6812}"/>
              </a:ext>
            </a:extLst>
          </p:cNvPr>
          <p:cNvSpPr>
            <a:spLocks noGrp="1"/>
          </p:cNvSpPr>
          <p:nvPr>
            <p:ph type="pic" sz="quarter" idx="10"/>
          </p:nvPr>
        </p:nvSpPr>
        <p:spPr>
          <a:xfrm>
            <a:off x="838200" y="2137709"/>
            <a:ext cx="10515600" cy="3652838"/>
          </a:xfrm>
          <a:prstGeom prst="rect">
            <a:avLst/>
          </a:prstGeom>
        </p:spPr>
        <p:txBody>
          <a:bodyPr/>
          <a:lstStyle>
            <a:lvl1pPr>
              <a:defRPr>
                <a:latin typeface="+mn-lt"/>
              </a:defRPr>
            </a:lvl1pPr>
          </a:lstStyle>
          <a:p>
            <a:endParaRPr lang="en-US" dirty="0"/>
          </a:p>
        </p:txBody>
      </p:sp>
      <p:sp>
        <p:nvSpPr>
          <p:cNvPr id="4" name="TextBox 3">
            <a:extLst>
              <a:ext uri="{FF2B5EF4-FFF2-40B4-BE49-F238E27FC236}">
                <a16:creationId xmlns:a16="http://schemas.microsoft.com/office/drawing/2014/main" id="{4694C77B-C9C9-86AB-718A-F962EA469C19}"/>
              </a:ext>
            </a:extLst>
          </p:cNvPr>
          <p:cNvSpPr txBox="1"/>
          <p:nvPr userDrawn="1"/>
        </p:nvSpPr>
        <p:spPr>
          <a:xfrm>
            <a:off x="80776" y="1151255"/>
            <a:ext cx="4389120" cy="394081"/>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6" name="TextBox 5">
            <a:extLst>
              <a:ext uri="{FF2B5EF4-FFF2-40B4-BE49-F238E27FC236}">
                <a16:creationId xmlns:a16="http://schemas.microsoft.com/office/drawing/2014/main" id="{82037124-9BA6-2BF3-119A-08FB8CC31328}"/>
              </a:ext>
            </a:extLst>
          </p:cNvPr>
          <p:cNvSpPr txBox="1"/>
          <p:nvPr userDrawn="1"/>
        </p:nvSpPr>
        <p:spPr>
          <a:xfrm>
            <a:off x="80776" y="6382512"/>
            <a:ext cx="4389120" cy="393192"/>
          </a:xfrm>
          <a:prstGeom prst="rect">
            <a:avLst/>
          </a:prstGeom>
          <a:solidFill>
            <a:srgbClr val="002060"/>
          </a:solidFill>
        </p:spPr>
        <p:txBody>
          <a:bodyPr wrap="square" tIns="91440" bIns="91440" rtlCol="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5730A393-7278-876E-EE3C-BAA96BBDB163}"/>
              </a:ext>
            </a:extLst>
          </p:cNvPr>
          <p:cNvSpPr>
            <a:spLocks noGrp="1"/>
          </p:cNvSpPr>
          <p:nvPr>
            <p:ph type="body" sz="quarter" idx="11" hasCustomPrompt="1"/>
          </p:nvPr>
        </p:nvSpPr>
        <p:spPr>
          <a:xfrm>
            <a:off x="80963" y="1151002"/>
            <a:ext cx="4388933" cy="395224"/>
          </a:xfrm>
          <a:prstGeom prst="rect">
            <a:avLst/>
          </a:prstGeom>
          <a:ln>
            <a:noFill/>
          </a:ln>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Digital Component Title</a:t>
            </a:r>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4388933" cy="373888"/>
          </a:xfrm>
          <a:prstGeom prst="rect">
            <a:avLst/>
          </a:prstGeom>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Digital Components p. #</a:t>
            </a:r>
          </a:p>
        </p:txBody>
      </p:sp>
    </p:spTree>
    <p:extLst>
      <p:ext uri="{BB962C8B-B14F-4D97-AF65-F5344CB8AC3E}">
        <p14:creationId xmlns:p14="http://schemas.microsoft.com/office/powerpoint/2010/main" val="276608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reserve="1" userDrawn="1">
  <p:cSld name="Oral Segment 3">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dirty="0">
                <a:solidFill>
                  <a:srgbClr val="FFFFFF"/>
                </a:solidFill>
                <a:effectLst/>
                <a:latin typeface="Open Sans" panose="020B0606030504020204" pitchFamily="34" charset="0"/>
              </a:rPr>
              <a:t>Warm-Up:</a:t>
            </a:r>
            <a:br>
              <a:rPr lang="en-US" sz="2800" b="1" i="0" u="none" strike="noStrike" dirty="0">
                <a:solidFill>
                  <a:srgbClr val="FFFFFF"/>
                </a:solidFill>
                <a:effectLst/>
                <a:latin typeface="Open Sans" panose="020B0606030504020204" pitchFamily="34" charset="0"/>
              </a:rPr>
            </a:br>
            <a:r>
              <a:rPr lang="en-US" sz="2800" b="1" i="0" u="none" strike="noStrike" dirty="0">
                <a:solidFill>
                  <a:srgbClr val="FFFFFF"/>
                </a:solidFill>
                <a:effectLst/>
                <a:latin typeface="Open Sans" panose="020B0606030504020204" pitchFamily="34" charset="0"/>
              </a:rPr>
              <a:t>Oral Segmenting</a:t>
            </a:r>
            <a:endParaRPr lang="en-US" dirty="0"/>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3475037" cy="373888"/>
          </a:xfrm>
          <a:prstGeom prst="rect">
            <a:avLst/>
          </a:prstGeom>
          <a:solidFill>
            <a:srgbClr val="002060"/>
          </a:solidFill>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Teacher’s Guide p. #</a:t>
            </a:r>
          </a:p>
        </p:txBody>
      </p:sp>
      <p:graphicFrame>
        <p:nvGraphicFramePr>
          <p:cNvPr id="3" name="Table 2">
            <a:extLst>
              <a:ext uri="{FF2B5EF4-FFF2-40B4-BE49-F238E27FC236}">
                <a16:creationId xmlns:a16="http://schemas.microsoft.com/office/drawing/2014/main" id="{FB312164-F170-9099-9B3E-1115DC237A27}"/>
              </a:ext>
            </a:extLst>
          </p:cNvPr>
          <p:cNvGraphicFramePr>
            <a:graphicFrameLocks noGrp="1"/>
          </p:cNvGraphicFramePr>
          <p:nvPr userDrawn="1"/>
        </p:nvGraphicFramePr>
        <p:xfrm>
          <a:off x="838200" y="2177256"/>
          <a:ext cx="10515600" cy="3648075"/>
        </p:xfrm>
        <a:graphic>
          <a:graphicData uri="http://schemas.openxmlformats.org/drawingml/2006/table">
            <a:tbl>
              <a:tblPr/>
              <a:tblGrid>
                <a:gridCol w="3505200">
                  <a:extLst>
                    <a:ext uri="{9D8B030D-6E8A-4147-A177-3AD203B41FA5}">
                      <a16:colId xmlns:a16="http://schemas.microsoft.com/office/drawing/2014/main" val="3852137206"/>
                    </a:ext>
                  </a:extLst>
                </a:gridCol>
                <a:gridCol w="3505200">
                  <a:extLst>
                    <a:ext uri="{9D8B030D-6E8A-4147-A177-3AD203B41FA5}">
                      <a16:colId xmlns:a16="http://schemas.microsoft.com/office/drawing/2014/main" val="1164161532"/>
                    </a:ext>
                  </a:extLst>
                </a:gridCol>
                <a:gridCol w="3505200">
                  <a:extLst>
                    <a:ext uri="{9D8B030D-6E8A-4147-A177-3AD203B41FA5}">
                      <a16:colId xmlns:a16="http://schemas.microsoft.com/office/drawing/2014/main" val="2958871096"/>
                    </a:ext>
                  </a:extLst>
                </a:gridCol>
              </a:tblGrid>
              <a:tr h="3648075">
                <a:tc>
                  <a:txBody>
                    <a:bodyPr/>
                    <a:lstStyle/>
                    <a:p>
                      <a:pPr fontAlgn="t"/>
                      <a:r>
                        <a:rPr lang="en-US" dirty="0">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dirty="0">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dirty="0">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56321387"/>
                  </a:ext>
                </a:extLst>
              </a:tr>
            </a:tbl>
          </a:graphicData>
        </a:graphic>
      </p:graphicFrame>
      <p:sp>
        <p:nvSpPr>
          <p:cNvPr id="8" name="Text Placeholder 8">
            <a:extLst>
              <a:ext uri="{FF2B5EF4-FFF2-40B4-BE49-F238E27FC236}">
                <a16:creationId xmlns:a16="http://schemas.microsoft.com/office/drawing/2014/main" id="{BE5EB84B-31F8-CC03-A615-4E315C1E4220}"/>
              </a:ext>
            </a:extLst>
          </p:cNvPr>
          <p:cNvSpPr>
            <a:spLocks noGrp="1"/>
          </p:cNvSpPr>
          <p:nvPr>
            <p:ph type="body" sz="quarter" idx="13" hasCustomPrompt="1"/>
          </p:nvPr>
        </p:nvSpPr>
        <p:spPr>
          <a:xfrm>
            <a:off x="80963" y="1151002"/>
            <a:ext cx="3475037" cy="395224"/>
          </a:xfrm>
          <a:prstGeom prst="rect">
            <a:avLst/>
          </a:prstGeom>
          <a:solidFill>
            <a:srgbClr val="002060"/>
          </a:solidFill>
          <a:ln>
            <a:noFill/>
          </a:ln>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Oral Segmenting Part X</a:t>
            </a:r>
          </a:p>
        </p:txBody>
      </p:sp>
    </p:spTree>
    <p:extLst>
      <p:ext uri="{BB962C8B-B14F-4D97-AF65-F5344CB8AC3E}">
        <p14:creationId xmlns:p14="http://schemas.microsoft.com/office/powerpoint/2010/main" val="156729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Oral Segment 4">
    <p:spTree>
      <p:nvGrpSpPr>
        <p:cNvPr id="1" name="Shape 20"/>
        <p:cNvGrpSpPr/>
        <p:nvPr/>
      </p:nvGrpSpPr>
      <p:grpSpPr>
        <a:xfrm>
          <a:off x="0" y="0"/>
          <a:ext cx="0" cy="0"/>
          <a:chOff x="0" y="0"/>
          <a:chExt cx="0" cy="0"/>
        </a:xfrm>
      </p:grpSpPr>
      <p:sp>
        <p:nvSpPr>
          <p:cNvPr id="7" name="Google Shape;14;p2">
            <a:extLst>
              <a:ext uri="{FF2B5EF4-FFF2-40B4-BE49-F238E27FC236}">
                <a16:creationId xmlns:a16="http://schemas.microsoft.com/office/drawing/2014/main" id="{E23EA8A9-FB63-9264-3D12-3798D68E4D5D}"/>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dirty="0">
                <a:solidFill>
                  <a:srgbClr val="FFFFFF"/>
                </a:solidFill>
                <a:effectLst/>
                <a:latin typeface="Open Sans" panose="020B0606030504020204" pitchFamily="34" charset="0"/>
              </a:rPr>
              <a:t>Warm-Up:</a:t>
            </a:r>
            <a:br>
              <a:rPr lang="en-US" sz="2800" b="1" i="0" u="none" strike="noStrike" dirty="0">
                <a:solidFill>
                  <a:srgbClr val="FFFFFF"/>
                </a:solidFill>
                <a:effectLst/>
                <a:latin typeface="Open Sans" panose="020B0606030504020204" pitchFamily="34" charset="0"/>
              </a:rPr>
            </a:br>
            <a:r>
              <a:rPr lang="en-US" sz="2800" b="1" i="0" u="none" strike="noStrike" dirty="0">
                <a:solidFill>
                  <a:srgbClr val="FFFFFF"/>
                </a:solidFill>
                <a:effectLst/>
                <a:latin typeface="Open Sans" panose="020B0606030504020204" pitchFamily="34" charset="0"/>
              </a:rPr>
              <a:t>Oral Segmenting</a:t>
            </a:r>
            <a:endParaRPr lang="en-US" dirty="0"/>
          </a:p>
        </p:txBody>
      </p:sp>
      <p:sp>
        <p:nvSpPr>
          <p:cNvPr id="2" name="Text Placeholder 8">
            <a:extLst>
              <a:ext uri="{FF2B5EF4-FFF2-40B4-BE49-F238E27FC236}">
                <a16:creationId xmlns:a16="http://schemas.microsoft.com/office/drawing/2014/main" id="{BEF4976F-63BA-3E2E-2EF7-99D96FEDAC2D}"/>
              </a:ext>
            </a:extLst>
          </p:cNvPr>
          <p:cNvSpPr>
            <a:spLocks noGrp="1"/>
          </p:cNvSpPr>
          <p:nvPr>
            <p:ph type="body" sz="quarter" idx="12" hasCustomPrompt="1"/>
          </p:nvPr>
        </p:nvSpPr>
        <p:spPr>
          <a:xfrm>
            <a:off x="80963" y="6382512"/>
            <a:ext cx="3475037" cy="373888"/>
          </a:xfrm>
          <a:prstGeom prst="rect">
            <a:avLst/>
          </a:prstGeom>
          <a:solidFill>
            <a:srgbClr val="002060"/>
          </a:solidFill>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Teacher’s Guide p. #</a:t>
            </a:r>
          </a:p>
        </p:txBody>
      </p:sp>
      <p:graphicFrame>
        <p:nvGraphicFramePr>
          <p:cNvPr id="3" name="Table 2">
            <a:extLst>
              <a:ext uri="{FF2B5EF4-FFF2-40B4-BE49-F238E27FC236}">
                <a16:creationId xmlns:a16="http://schemas.microsoft.com/office/drawing/2014/main" id="{FB312164-F170-9099-9B3E-1115DC237A27}"/>
              </a:ext>
            </a:extLst>
          </p:cNvPr>
          <p:cNvGraphicFramePr>
            <a:graphicFrameLocks noGrp="1"/>
          </p:cNvGraphicFramePr>
          <p:nvPr userDrawn="1">
            <p:extLst>
              <p:ext uri="{D42A27DB-BD31-4B8C-83A1-F6EECF244321}">
                <p14:modId xmlns:p14="http://schemas.microsoft.com/office/powerpoint/2010/main" val="2551580836"/>
              </p:ext>
            </p:extLst>
          </p:nvPr>
        </p:nvGraphicFramePr>
        <p:xfrm>
          <a:off x="838200" y="2177256"/>
          <a:ext cx="10515600" cy="3648075"/>
        </p:xfrm>
        <a:graphic>
          <a:graphicData uri="http://schemas.openxmlformats.org/drawingml/2006/table">
            <a:tbl>
              <a:tblPr/>
              <a:tblGrid>
                <a:gridCol w="2628900">
                  <a:extLst>
                    <a:ext uri="{9D8B030D-6E8A-4147-A177-3AD203B41FA5}">
                      <a16:colId xmlns:a16="http://schemas.microsoft.com/office/drawing/2014/main" val="3852137206"/>
                    </a:ext>
                  </a:extLst>
                </a:gridCol>
                <a:gridCol w="2628900">
                  <a:extLst>
                    <a:ext uri="{9D8B030D-6E8A-4147-A177-3AD203B41FA5}">
                      <a16:colId xmlns:a16="http://schemas.microsoft.com/office/drawing/2014/main" val="1164161532"/>
                    </a:ext>
                  </a:extLst>
                </a:gridCol>
                <a:gridCol w="2628900">
                  <a:extLst>
                    <a:ext uri="{9D8B030D-6E8A-4147-A177-3AD203B41FA5}">
                      <a16:colId xmlns:a16="http://schemas.microsoft.com/office/drawing/2014/main" val="3839575596"/>
                    </a:ext>
                  </a:extLst>
                </a:gridCol>
                <a:gridCol w="2628900">
                  <a:extLst>
                    <a:ext uri="{9D8B030D-6E8A-4147-A177-3AD203B41FA5}">
                      <a16:colId xmlns:a16="http://schemas.microsoft.com/office/drawing/2014/main" val="2958871096"/>
                    </a:ext>
                  </a:extLst>
                </a:gridCol>
              </a:tblGrid>
              <a:tr h="3648075">
                <a:tc>
                  <a:txBody>
                    <a:bodyPr/>
                    <a:lstStyle/>
                    <a:p>
                      <a:pPr fontAlgn="t"/>
                      <a:r>
                        <a:rPr lang="en-US" dirty="0">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dirty="0">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endParaRPr lang="en-US" dirty="0">
                        <a:effectLst/>
                      </a:endParaRP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fontAlgn="t"/>
                      <a:r>
                        <a:rPr lang="en-US" dirty="0">
                          <a:effectLst/>
                        </a:rPr>
                        <a:t> </a:t>
                      </a:r>
                    </a:p>
                  </a:txBody>
                  <a:tcPr marL="95250" marR="95250" marT="95250" marB="9525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556321387"/>
                  </a:ext>
                </a:extLst>
              </a:tr>
            </a:tbl>
          </a:graphicData>
        </a:graphic>
      </p:graphicFrame>
      <p:sp>
        <p:nvSpPr>
          <p:cNvPr id="8" name="Text Placeholder 8">
            <a:extLst>
              <a:ext uri="{FF2B5EF4-FFF2-40B4-BE49-F238E27FC236}">
                <a16:creationId xmlns:a16="http://schemas.microsoft.com/office/drawing/2014/main" id="{BE5EB84B-31F8-CC03-A615-4E315C1E4220}"/>
              </a:ext>
            </a:extLst>
          </p:cNvPr>
          <p:cNvSpPr>
            <a:spLocks noGrp="1"/>
          </p:cNvSpPr>
          <p:nvPr>
            <p:ph type="body" sz="quarter" idx="13" hasCustomPrompt="1"/>
          </p:nvPr>
        </p:nvSpPr>
        <p:spPr>
          <a:xfrm>
            <a:off x="80963" y="1151002"/>
            <a:ext cx="3475037" cy="395224"/>
          </a:xfrm>
          <a:prstGeom prst="rect">
            <a:avLst/>
          </a:prstGeom>
          <a:solidFill>
            <a:srgbClr val="002060"/>
          </a:solidFill>
          <a:ln>
            <a:noFill/>
          </a:ln>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Oral Segmenting Part X</a:t>
            </a:r>
          </a:p>
        </p:txBody>
      </p:sp>
    </p:spTree>
    <p:extLst>
      <p:ext uri="{BB962C8B-B14F-4D97-AF65-F5344CB8AC3E}">
        <p14:creationId xmlns:p14="http://schemas.microsoft.com/office/powerpoint/2010/main" val="237891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userDrawn="1">
  <p:cSld name="Bulleted List">
    <p:spTree>
      <p:nvGrpSpPr>
        <p:cNvPr id="1" name="Shape 23"/>
        <p:cNvGrpSpPr/>
        <p:nvPr/>
      </p:nvGrpSpPr>
      <p:grpSpPr>
        <a:xfrm>
          <a:off x="0" y="0"/>
          <a:ext cx="0" cy="0"/>
          <a:chOff x="0" y="0"/>
          <a:chExt cx="0" cy="0"/>
        </a:xfrm>
      </p:grpSpPr>
      <p:sp>
        <p:nvSpPr>
          <p:cNvPr id="3" name="Google Shape;14;p2">
            <a:extLst>
              <a:ext uri="{FF2B5EF4-FFF2-40B4-BE49-F238E27FC236}">
                <a16:creationId xmlns:a16="http://schemas.microsoft.com/office/drawing/2014/main" id="{FEB2CF70-7A20-8301-5BD4-0D0BBF62BF96}"/>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Slide Title</a:t>
            </a:r>
          </a:p>
        </p:txBody>
      </p:sp>
      <p:sp>
        <p:nvSpPr>
          <p:cNvPr id="25" name="Google Shape;25;p5"/>
          <p:cNvSpPr txBox="1">
            <a:spLocks noGrp="1"/>
          </p:cNvSpPr>
          <p:nvPr>
            <p:ph type="body" idx="1" hasCustomPrompt="1"/>
          </p:nvPr>
        </p:nvSpPr>
        <p:spPr>
          <a:xfrm>
            <a:off x="617872" y="1116622"/>
            <a:ext cx="10961597" cy="5741377"/>
          </a:xfrm>
          <a:prstGeom prst="rect">
            <a:avLst/>
          </a:prstGeom>
          <a:noFill/>
          <a:ln>
            <a:noFill/>
          </a:ln>
        </p:spPr>
        <p:txBody>
          <a:bodyPr spcFirstLastPara="1" wrap="square" lIns="121900" tIns="121900" rIns="121900" bIns="121900" anchor="ctr" anchorCtr="0">
            <a:normAutofit/>
          </a:bodyPr>
          <a:lstStyle>
            <a:lvl1pPr marL="457200" lvl="0" indent="-457200" algn="l">
              <a:lnSpc>
                <a:spcPct val="100000"/>
              </a:lnSpc>
              <a:spcBef>
                <a:spcPts val="1200"/>
              </a:spcBef>
              <a:spcAft>
                <a:spcPts val="1200"/>
              </a:spcAft>
              <a:buClr>
                <a:srgbClr val="002060"/>
              </a:buClr>
              <a:buSzPct val="100000"/>
              <a:buFont typeface="Symbol" panose="05050102010706020507" pitchFamily="18" charset="2"/>
              <a:buChar char=""/>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dirty="0"/>
              <a:t>Bulleted List</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preserve="1" userDrawn="1">
  <p:cSld name="Numbered List">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Slide Title</a:t>
            </a:r>
          </a:p>
        </p:txBody>
      </p:sp>
      <p:sp>
        <p:nvSpPr>
          <p:cNvPr id="25" name="Google Shape;25;p5"/>
          <p:cNvSpPr txBox="1">
            <a:spLocks noGrp="1"/>
          </p:cNvSpPr>
          <p:nvPr>
            <p:ph type="body" idx="1" hasCustomPrompt="1"/>
          </p:nvPr>
        </p:nvSpPr>
        <p:spPr>
          <a:xfrm>
            <a:off x="609080" y="1134208"/>
            <a:ext cx="10961597" cy="5723792"/>
          </a:xfrm>
          <a:prstGeom prst="rect">
            <a:avLst/>
          </a:prstGeom>
          <a:noFill/>
          <a:ln>
            <a:noFill/>
          </a:ln>
        </p:spPr>
        <p:txBody>
          <a:bodyPr spcFirstLastPara="1" wrap="square" lIns="121900" tIns="121900" rIns="121900" bIns="121900" anchor="ctr" anchorCtr="0">
            <a:normAutofit/>
          </a:bodyPr>
          <a:lstStyle>
            <a:lvl1pPr marL="514350" lvl="0" indent="-514350" algn="l">
              <a:lnSpc>
                <a:spcPct val="100000"/>
              </a:lnSpc>
              <a:spcBef>
                <a:spcPts val="1200"/>
              </a:spcBef>
              <a:spcAft>
                <a:spcPts val="1200"/>
              </a:spcAft>
              <a:buClr>
                <a:srgbClr val="002060"/>
              </a:buClr>
              <a:buSzPct val="100000"/>
              <a:buFont typeface="+mj-lt"/>
              <a:buAutoNum type="arabicPeriod"/>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r>
              <a:rPr lang="en-US" dirty="0"/>
              <a:t>Numbered List</a:t>
            </a:r>
          </a:p>
          <a:p>
            <a:endParaRPr dirty="0"/>
          </a:p>
        </p:txBody>
      </p:sp>
    </p:spTree>
    <p:extLst>
      <p:ext uri="{BB962C8B-B14F-4D97-AF65-F5344CB8AC3E}">
        <p14:creationId xmlns:p14="http://schemas.microsoft.com/office/powerpoint/2010/main" val="275905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dirty="0">
                <a:solidFill>
                  <a:srgbClr val="FFFFFF"/>
                </a:solidFill>
                <a:effectLst/>
                <a:latin typeface="Open Sans" panose="020B0606030504020204" pitchFamily="34" charset="0"/>
              </a:rPr>
              <a:t>Introduce the Spelling /x/ &gt; ‘x’</a:t>
            </a:r>
            <a:endParaRPr lang="en-US" dirty="0"/>
          </a:p>
        </p:txBody>
      </p:sp>
      <p:graphicFrame>
        <p:nvGraphicFramePr>
          <p:cNvPr id="3" name="Google Shape;99;p20">
            <a:extLst>
              <a:ext uri="{FF2B5EF4-FFF2-40B4-BE49-F238E27FC236}">
                <a16:creationId xmlns:a16="http://schemas.microsoft.com/office/drawing/2014/main" id="{DCABC29D-9100-06B4-9E1D-D00F5D985556}"/>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1466327351"/>
              </p:ext>
            </p:extLst>
          </p:nvPr>
        </p:nvGraphicFramePr>
        <p:xfrm>
          <a:off x="2621280" y="1371599"/>
          <a:ext cx="6949440" cy="5029110"/>
        </p:xfrm>
        <a:graphic>
          <a:graphicData uri="http://schemas.openxmlformats.org/drawingml/2006/table">
            <a:tbl>
              <a:tblPr firstRow="1">
                <a:noFill/>
              </a:tblPr>
              <a:tblGrid>
                <a:gridCol w="6949440">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solidFill>
                          <a:schemeClr val="bg1"/>
                        </a:solidFill>
                      </a:endParaRPr>
                    </a:p>
                  </a:txBody>
                  <a:tcPr marL="91425" marR="91425" marT="91425" marB="91425">
                    <a:lnL w="28575">
                      <a:solidFill>
                        <a:srgbClr val="002060"/>
                      </a:solidFill>
                    </a:lnL>
                    <a:lnR w="28575">
                      <a:solidFill>
                        <a:srgbClr val="002060"/>
                      </a:solidFill>
                    </a:lnR>
                    <a:lnT w="28575">
                      <a:solidFill>
                        <a:srgbClr val="002060"/>
                      </a:solidFill>
                    </a:lnT>
                    <a:lnB w="28575">
                      <a:solidFill>
                        <a:srgbClr val="002060"/>
                      </a:solidFill>
                    </a:lnB>
                    <a:solidFill>
                      <a:srgbClr val="002060"/>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lgn="ctr">
                      <a:solidFill>
                        <a:srgbClr val="002060"/>
                      </a:solidFill>
                      <a:prstDash val="solid"/>
                      <a:round/>
                      <a:headEnd type="none" w="med" len="med"/>
                      <a:tailEnd type="none" w="med" len="med"/>
                    </a:lnT>
                    <a:lnB w="28575" cap="flat" cmpd="sng">
                      <a:solidFill>
                        <a:srgbClr val="00206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r" rtl="0">
                        <a:spcBef>
                          <a:spcPts val="0"/>
                        </a:spcBef>
                        <a:spcAft>
                          <a:spcPts val="0"/>
                        </a:spcAft>
                        <a:buNone/>
                      </a:pPr>
                      <a:endParaRPr dirty="0">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2"/>
                  </a:ext>
                </a:extLst>
              </a:tr>
            </a:tbl>
          </a:graphicData>
        </a:graphic>
      </p:graphicFrame>
      <p:sp>
        <p:nvSpPr>
          <p:cNvPr id="4" name="Text Placeholder 8">
            <a:extLst>
              <a:ext uri="{FF2B5EF4-FFF2-40B4-BE49-F238E27FC236}">
                <a16:creationId xmlns:a16="http://schemas.microsoft.com/office/drawing/2014/main" id="{EC92F1E8-A036-1DC0-335F-EFA92750D12A}"/>
              </a:ext>
            </a:extLst>
          </p:cNvPr>
          <p:cNvSpPr>
            <a:spLocks noGrp="1"/>
          </p:cNvSpPr>
          <p:nvPr>
            <p:ph type="body" sz="quarter" idx="12" hasCustomPrompt="1"/>
          </p:nvPr>
        </p:nvSpPr>
        <p:spPr>
          <a:xfrm>
            <a:off x="7323992" y="6026821"/>
            <a:ext cx="2246728" cy="373888"/>
          </a:xfrm>
          <a:prstGeom prst="rect">
            <a:avLst/>
          </a:prstGeom>
          <a:noFill/>
        </p:spPr>
        <p:txBody>
          <a:bodyPr anchor="ctr"/>
          <a:lstStyle>
            <a:lvl1pPr algn="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Teacher’s Guide p. #</a:t>
            </a:r>
          </a:p>
        </p:txBody>
      </p:sp>
      <p:sp>
        <p:nvSpPr>
          <p:cNvPr id="11" name="Picture Placeholder 10">
            <a:extLst>
              <a:ext uri="{FF2B5EF4-FFF2-40B4-BE49-F238E27FC236}">
                <a16:creationId xmlns:a16="http://schemas.microsoft.com/office/drawing/2014/main" id="{D15879FE-3029-6687-E7DA-E26B7FA8E088}"/>
              </a:ext>
            </a:extLst>
          </p:cNvPr>
          <p:cNvSpPr>
            <a:spLocks noGrp="1"/>
          </p:cNvSpPr>
          <p:nvPr>
            <p:ph type="pic" sz="quarter" idx="13"/>
          </p:nvPr>
        </p:nvSpPr>
        <p:spPr>
          <a:xfrm>
            <a:off x="4267200" y="2743154"/>
            <a:ext cx="3657600" cy="2286000"/>
          </a:xfrm>
          <a:prstGeom prst="rect">
            <a:avLst/>
          </a:prstGeom>
        </p:spPr>
        <p:txBody>
          <a:bodyPr/>
          <a:lstStyle/>
          <a:p>
            <a:endParaRPr lang="en-US"/>
          </a:p>
        </p:txBody>
      </p:sp>
    </p:spTree>
    <p:extLst>
      <p:ext uri="{BB962C8B-B14F-4D97-AF65-F5344CB8AC3E}">
        <p14:creationId xmlns:p14="http://schemas.microsoft.com/office/powerpoint/2010/main" val="172262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preserve="1" userDrawn="1">
  <p:cSld name="2 Column no border">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Slide Title</a:t>
            </a:r>
          </a:p>
        </p:txBody>
      </p:sp>
      <p:sp>
        <p:nvSpPr>
          <p:cNvPr id="5" name="Text Placeholder 4">
            <a:extLst>
              <a:ext uri="{FF2B5EF4-FFF2-40B4-BE49-F238E27FC236}">
                <a16:creationId xmlns:a16="http://schemas.microsoft.com/office/drawing/2014/main" id="{084C6123-13C5-55BB-7431-7B38F2227E00}"/>
              </a:ext>
            </a:extLst>
          </p:cNvPr>
          <p:cNvSpPr>
            <a:spLocks noGrp="1"/>
          </p:cNvSpPr>
          <p:nvPr>
            <p:ph type="body" sz="quarter" idx="10" hasCustomPrompt="1"/>
          </p:nvPr>
        </p:nvSpPr>
        <p:spPr>
          <a:xfrm>
            <a:off x="6095772" y="3810684"/>
            <a:ext cx="4070350" cy="371475"/>
          </a:xfrm>
          <a:prstGeom prst="rect">
            <a:avLst/>
          </a:prstGeom>
        </p:spPr>
        <p:txBody>
          <a:bodyPr anchor="ctr"/>
          <a:lstStyle>
            <a:lvl1pPr marL="914400" indent="-457200">
              <a:buFont typeface="+mj-lt"/>
              <a:buAutoNum type="arabicPeriod"/>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List item</a:t>
            </a:r>
          </a:p>
        </p:txBody>
      </p:sp>
      <p:sp>
        <p:nvSpPr>
          <p:cNvPr id="7" name="Text Placeholder 6">
            <a:extLst>
              <a:ext uri="{FF2B5EF4-FFF2-40B4-BE49-F238E27FC236}">
                <a16:creationId xmlns:a16="http://schemas.microsoft.com/office/drawing/2014/main" id="{0306BFD2-A2AC-AA7A-A8DC-426F32138895}"/>
              </a:ext>
            </a:extLst>
          </p:cNvPr>
          <p:cNvSpPr>
            <a:spLocks noGrp="1"/>
          </p:cNvSpPr>
          <p:nvPr>
            <p:ph type="body" sz="quarter" idx="11" hasCustomPrompt="1"/>
          </p:nvPr>
        </p:nvSpPr>
        <p:spPr>
          <a:xfrm>
            <a:off x="2025878" y="3810683"/>
            <a:ext cx="4070350" cy="371475"/>
          </a:xfrm>
          <a:prstGeom prst="rect">
            <a:avLst/>
          </a:prstGeom>
        </p:spPr>
        <p:txBody>
          <a:bodyPr anchor="ctr"/>
          <a:lstStyle>
            <a:lvl1pPr marL="914400" indent="-457200">
              <a:buFont typeface="+mj-lt"/>
              <a:buAutoNum type="arabicPeriod"/>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List item</a:t>
            </a:r>
          </a:p>
        </p:txBody>
      </p:sp>
    </p:spTree>
    <p:extLst>
      <p:ext uri="{BB962C8B-B14F-4D97-AF65-F5344CB8AC3E}">
        <p14:creationId xmlns:p14="http://schemas.microsoft.com/office/powerpoint/2010/main" val="62539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Lesson Title">
    <p:spTree>
      <p:nvGrpSpPr>
        <p:cNvPr id="1" name="Shape 16"/>
        <p:cNvGrpSpPr/>
        <p:nvPr/>
      </p:nvGrpSpPr>
      <p:grpSpPr>
        <a:xfrm>
          <a:off x="0" y="0"/>
          <a:ext cx="0" cy="0"/>
          <a:chOff x="0" y="0"/>
          <a:chExt cx="0" cy="0"/>
        </a:xfrm>
      </p:grpSpPr>
      <p:sp>
        <p:nvSpPr>
          <p:cNvPr id="2" name="Title 1">
            <a:extLst>
              <a:ext uri="{FF2B5EF4-FFF2-40B4-BE49-F238E27FC236}">
                <a16:creationId xmlns:a16="http://schemas.microsoft.com/office/drawing/2014/main" id="{B982A275-B231-9F6A-1ED2-4DCF19FF064D}"/>
              </a:ext>
            </a:extLst>
          </p:cNvPr>
          <p:cNvSpPr>
            <a:spLocks noGrp="1"/>
          </p:cNvSpPr>
          <p:nvPr>
            <p:ph type="title" hasCustomPrompt="1"/>
          </p:nvPr>
        </p:nvSpPr>
        <p:spPr>
          <a:xfrm>
            <a:off x="0" y="9772"/>
            <a:ext cx="12192001" cy="984739"/>
          </a:xfrm>
          <a:prstGeom prst="rect">
            <a:avLst/>
          </a:prstGeom>
        </p:spPr>
        <p:txBody>
          <a:bodyPr lIns="731520" tIns="0" rIns="731520" anchor="ctr" anchorCtr="0"/>
          <a:lstStyle>
            <a:lvl1pPr>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prstClr val="white"/>
                </a:solidFill>
                <a:effectLst/>
                <a:uLnTx/>
                <a:uFillTx/>
                <a:latin typeface="Open Sans"/>
                <a:ea typeface="Open Sans"/>
                <a:cs typeface="Open Sans"/>
                <a:sym typeface="Open Sans"/>
              </a:rPr>
              <a:t>Grade # Foundational Skills | Unit # | Lesson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Text Placeholder 6">
            <a:extLst>
              <a:ext uri="{FF2B5EF4-FFF2-40B4-BE49-F238E27FC236}">
                <a16:creationId xmlns:a16="http://schemas.microsoft.com/office/drawing/2014/main" id="{BF76481B-F877-71C2-99C4-10B84236751E}"/>
              </a:ext>
            </a:extLst>
          </p:cNvPr>
          <p:cNvSpPr>
            <a:spLocks noGrp="1"/>
          </p:cNvSpPr>
          <p:nvPr>
            <p:ph type="body" sz="quarter" idx="10" hasCustomPrompt="1"/>
          </p:nvPr>
        </p:nvSpPr>
        <p:spPr>
          <a:xfrm>
            <a:off x="914400" y="1097280"/>
            <a:ext cx="10515600" cy="5769864"/>
          </a:xfrm>
          <a:prstGeom prst="rect">
            <a:avLst/>
          </a:prstGeom>
        </p:spPr>
        <p:txBody>
          <a:bodyPr anchor="ctr" anchorCtr="0"/>
          <a:lstStyle>
            <a:lvl1pPr algn="ctr">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Lesson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reserve="1" userDrawn="1">
  <p:cSld name="2 Column w Heading">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Slide Title</a:t>
            </a:r>
          </a:p>
        </p:txBody>
      </p:sp>
      <p:graphicFrame>
        <p:nvGraphicFramePr>
          <p:cNvPr id="3" name="Table 2">
            <a:extLst>
              <a:ext uri="{FF2B5EF4-FFF2-40B4-BE49-F238E27FC236}">
                <a16:creationId xmlns:a16="http://schemas.microsoft.com/office/drawing/2014/main" id="{9159F42E-B5F2-B701-77E0-5EF590D27380}"/>
              </a:ext>
            </a:extLst>
          </p:cNvPr>
          <p:cNvGraphicFramePr>
            <a:graphicFrameLocks noGrp="1"/>
          </p:cNvGraphicFramePr>
          <p:nvPr userDrawn="1">
            <p:extLst>
              <p:ext uri="{D42A27DB-BD31-4B8C-83A1-F6EECF244321}">
                <p14:modId xmlns:p14="http://schemas.microsoft.com/office/powerpoint/2010/main" val="3160176656"/>
              </p:ext>
            </p:extLst>
          </p:nvPr>
        </p:nvGraphicFramePr>
        <p:xfrm>
          <a:off x="2050708" y="2813073"/>
          <a:ext cx="8128000" cy="889000"/>
        </p:xfrm>
        <a:graphic>
          <a:graphicData uri="http://schemas.openxmlformats.org/drawingml/2006/table">
            <a:tbl>
              <a:tblPr firstRow="1" bandRow="1">
                <a:tableStyleId>{9E5AF22B-8382-44F9-AEDD-FFD8A5D7BFB6}</a:tableStyleId>
              </a:tblPr>
              <a:tblGrid>
                <a:gridCol w="4064000">
                  <a:extLst>
                    <a:ext uri="{9D8B030D-6E8A-4147-A177-3AD203B41FA5}">
                      <a16:colId xmlns:a16="http://schemas.microsoft.com/office/drawing/2014/main" val="2016238964"/>
                    </a:ext>
                  </a:extLst>
                </a:gridCol>
                <a:gridCol w="4064000">
                  <a:extLst>
                    <a:ext uri="{9D8B030D-6E8A-4147-A177-3AD203B41FA5}">
                      <a16:colId xmlns:a16="http://schemas.microsoft.com/office/drawing/2014/main" val="2645224829"/>
                    </a:ext>
                  </a:extLst>
                </a:gridCol>
              </a:tblGrid>
              <a:tr h="37084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237176"/>
                  </a:ext>
                </a:extLst>
              </a:tr>
              <a:tr h="370840">
                <a:tc>
                  <a:txBody>
                    <a:bodyPr/>
                    <a:lstStyle/>
                    <a:p>
                      <a:endParaRPr lang="en-US" dirty="0"/>
                    </a:p>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39392"/>
                  </a:ext>
                </a:extLst>
              </a:tr>
            </a:tbl>
          </a:graphicData>
        </a:graphic>
      </p:graphicFrame>
      <p:sp>
        <p:nvSpPr>
          <p:cNvPr id="5" name="Text Placeholder 4">
            <a:extLst>
              <a:ext uri="{FF2B5EF4-FFF2-40B4-BE49-F238E27FC236}">
                <a16:creationId xmlns:a16="http://schemas.microsoft.com/office/drawing/2014/main" id="{084C6123-13C5-55BB-7431-7B38F2227E00}"/>
              </a:ext>
            </a:extLst>
          </p:cNvPr>
          <p:cNvSpPr>
            <a:spLocks noGrp="1"/>
          </p:cNvSpPr>
          <p:nvPr>
            <p:ph type="body" sz="quarter" idx="10" hasCustomPrompt="1"/>
          </p:nvPr>
        </p:nvSpPr>
        <p:spPr>
          <a:xfrm>
            <a:off x="6108358" y="3243262"/>
            <a:ext cx="4070350" cy="371475"/>
          </a:xfrm>
          <a:prstGeom prst="rect">
            <a:avLst/>
          </a:prstGeom>
        </p:spPr>
        <p:txBody>
          <a:bodyPr anchor="ctr"/>
          <a:lstStyle>
            <a:lvl1pPr marL="176213" indent="0">
              <a:buFont typeface="+mj-lt"/>
              <a:buNone/>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List item</a:t>
            </a:r>
          </a:p>
        </p:txBody>
      </p:sp>
      <p:sp>
        <p:nvSpPr>
          <p:cNvPr id="7" name="Text Placeholder 6">
            <a:extLst>
              <a:ext uri="{FF2B5EF4-FFF2-40B4-BE49-F238E27FC236}">
                <a16:creationId xmlns:a16="http://schemas.microsoft.com/office/drawing/2014/main" id="{0306BFD2-A2AC-AA7A-A8DC-426F32138895}"/>
              </a:ext>
            </a:extLst>
          </p:cNvPr>
          <p:cNvSpPr>
            <a:spLocks noGrp="1"/>
          </p:cNvSpPr>
          <p:nvPr>
            <p:ph type="body" sz="quarter" idx="11" hasCustomPrompt="1"/>
          </p:nvPr>
        </p:nvSpPr>
        <p:spPr>
          <a:xfrm>
            <a:off x="2050708" y="3243261"/>
            <a:ext cx="4070350" cy="371475"/>
          </a:xfrm>
          <a:prstGeom prst="rect">
            <a:avLst/>
          </a:prstGeom>
        </p:spPr>
        <p:txBody>
          <a:bodyPr anchor="ctr"/>
          <a:lstStyle>
            <a:lvl1pPr marL="114300" indent="0">
              <a:buFont typeface="+mj-lt"/>
              <a:buNone/>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List item</a:t>
            </a:r>
          </a:p>
        </p:txBody>
      </p:sp>
      <p:sp>
        <p:nvSpPr>
          <p:cNvPr id="4" name="Text Placeholder 6">
            <a:extLst>
              <a:ext uri="{FF2B5EF4-FFF2-40B4-BE49-F238E27FC236}">
                <a16:creationId xmlns:a16="http://schemas.microsoft.com/office/drawing/2014/main" id="{AF2D4509-9BBB-5258-E877-3D614F7ED3CD}"/>
              </a:ext>
            </a:extLst>
          </p:cNvPr>
          <p:cNvSpPr>
            <a:spLocks noGrp="1"/>
          </p:cNvSpPr>
          <p:nvPr>
            <p:ph type="body" sz="quarter" idx="12" hasCustomPrompt="1"/>
          </p:nvPr>
        </p:nvSpPr>
        <p:spPr>
          <a:xfrm>
            <a:off x="2050708" y="2816760"/>
            <a:ext cx="4070350" cy="371475"/>
          </a:xfrm>
          <a:prstGeom prst="rect">
            <a:avLst/>
          </a:prstGeom>
        </p:spPr>
        <p:txBody>
          <a:bodyPr anchor="ctr"/>
          <a:lstStyle>
            <a:lvl1pPr marL="114300" indent="0">
              <a:buFont typeface="+mj-lt"/>
              <a:buNone/>
              <a:defRPr sz="28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Column heading</a:t>
            </a:r>
          </a:p>
        </p:txBody>
      </p:sp>
      <p:sp>
        <p:nvSpPr>
          <p:cNvPr id="6" name="Text Placeholder 6">
            <a:extLst>
              <a:ext uri="{FF2B5EF4-FFF2-40B4-BE49-F238E27FC236}">
                <a16:creationId xmlns:a16="http://schemas.microsoft.com/office/drawing/2014/main" id="{B35A0953-8772-A087-3E85-0950EDA9581B}"/>
              </a:ext>
            </a:extLst>
          </p:cNvPr>
          <p:cNvSpPr>
            <a:spLocks noGrp="1"/>
          </p:cNvSpPr>
          <p:nvPr>
            <p:ph type="body" sz="quarter" idx="13" hasCustomPrompt="1"/>
          </p:nvPr>
        </p:nvSpPr>
        <p:spPr>
          <a:xfrm>
            <a:off x="6114708" y="2816760"/>
            <a:ext cx="4070350" cy="371475"/>
          </a:xfrm>
          <a:prstGeom prst="rect">
            <a:avLst/>
          </a:prstGeom>
        </p:spPr>
        <p:txBody>
          <a:bodyPr anchor="ctr"/>
          <a:lstStyle>
            <a:lvl1pPr marL="114300" indent="0">
              <a:buFont typeface="+mj-lt"/>
              <a:buNone/>
              <a:defRPr sz="28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Column heading</a:t>
            </a:r>
          </a:p>
        </p:txBody>
      </p:sp>
    </p:spTree>
    <p:extLst>
      <p:ext uri="{BB962C8B-B14F-4D97-AF65-F5344CB8AC3E}">
        <p14:creationId xmlns:p14="http://schemas.microsoft.com/office/powerpoint/2010/main" val="2975399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3"/>
        <p:cNvGrpSpPr/>
        <p:nvPr/>
      </p:nvGrpSpPr>
      <p:grpSpPr>
        <a:xfrm>
          <a:off x="0" y="0"/>
          <a:ext cx="0" cy="0"/>
          <a:chOff x="0" y="0"/>
          <a:chExt cx="0" cy="0"/>
        </a:xfrm>
      </p:grpSpPr>
      <p:sp>
        <p:nvSpPr>
          <p:cNvPr id="2" name="Google Shape;14;p2">
            <a:extLst>
              <a:ext uri="{FF2B5EF4-FFF2-40B4-BE49-F238E27FC236}">
                <a16:creationId xmlns:a16="http://schemas.microsoft.com/office/drawing/2014/main" id="{18FC90F2-F52D-7CE8-F699-417B1B584579}"/>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sz="2800" b="1" i="0" u="none" strike="noStrike" dirty="0">
                <a:solidFill>
                  <a:srgbClr val="FFFFFF"/>
                </a:solidFill>
                <a:effectLst/>
                <a:latin typeface="Open Sans" panose="020B0606030504020204" pitchFamily="34" charset="0"/>
              </a:rPr>
              <a:t>Pocket Chart Chaining For Reading</a:t>
            </a:r>
            <a:endParaRPr lang="en-US" dirty="0"/>
          </a:p>
        </p:txBody>
      </p:sp>
    </p:spTree>
    <p:extLst>
      <p:ext uri="{BB962C8B-B14F-4D97-AF65-F5344CB8AC3E}">
        <p14:creationId xmlns:p14="http://schemas.microsoft.com/office/powerpoint/2010/main" val="175392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userDrawn="1">
  <p:cSld name="Resource Bank">
    <p:spTree>
      <p:nvGrpSpPr>
        <p:cNvPr id="1" name="Shape 36"/>
        <p:cNvGrpSpPr/>
        <p:nvPr/>
      </p:nvGrpSpPr>
      <p:grpSpPr>
        <a:xfrm>
          <a:off x="0" y="0"/>
          <a:ext cx="0" cy="0"/>
          <a:chOff x="0" y="0"/>
          <a:chExt cx="0" cy="0"/>
        </a:xfrm>
      </p:grpSpPr>
      <p:sp>
        <p:nvSpPr>
          <p:cNvPr id="3" name="Title 2">
            <a:extLst>
              <a:ext uri="{FF2B5EF4-FFF2-40B4-BE49-F238E27FC236}">
                <a16:creationId xmlns:a16="http://schemas.microsoft.com/office/drawing/2014/main" id="{88E71820-3158-297B-5F7E-B1ED6E9AE649}"/>
              </a:ext>
            </a:extLst>
          </p:cNvPr>
          <p:cNvSpPr>
            <a:spLocks noGrp="1"/>
          </p:cNvSpPr>
          <p:nvPr>
            <p:ph type="title" hasCustomPrompt="1"/>
          </p:nvPr>
        </p:nvSpPr>
        <p:spPr>
          <a:xfrm>
            <a:off x="8704385" y="76200"/>
            <a:ext cx="3373315" cy="781050"/>
          </a:xfrm>
          <a:prstGeom prst="rect">
            <a:avLst/>
          </a:prstGeom>
        </p:spPr>
        <p:txBody>
          <a:bodyPr/>
          <a:lstStyle>
            <a:lvl1pPr algn="r">
              <a:defRPr>
                <a:solidFill>
                  <a:srgbClr val="232C63"/>
                </a:solidFill>
              </a:defRPr>
            </a:lvl1pPr>
          </a:lstStyle>
          <a:p>
            <a:r>
              <a:rPr lang="en-US" dirty="0"/>
              <a:t>Resource Bank</a:t>
            </a:r>
          </a:p>
        </p:txBody>
      </p:sp>
      <p:sp>
        <p:nvSpPr>
          <p:cNvPr id="2" name="Google Shape;269;p46">
            <a:extLst>
              <a:ext uri="{FF2B5EF4-FFF2-40B4-BE49-F238E27FC236}">
                <a16:creationId xmlns:a16="http://schemas.microsoft.com/office/drawing/2014/main" id="{ACD247C4-96A1-2B8F-1A55-FFF38C4B1B8A}"/>
              </a:ext>
            </a:extLst>
          </p:cNvPr>
          <p:cNvSpPr txBox="1"/>
          <p:nvPr userDrawn="1"/>
        </p:nvSpPr>
        <p:spPr>
          <a:xfrm>
            <a:off x="0" y="1085850"/>
            <a:ext cx="12192000" cy="577215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3600"/>
              <a:buFont typeface="Calibri"/>
              <a:buNone/>
            </a:pPr>
            <a:r>
              <a:rPr lang="en-US" sz="10000" b="1" dirty="0">
                <a:solidFill>
                  <a:srgbClr val="002060"/>
                </a:solidFill>
                <a:latin typeface="Open Sans"/>
                <a:ea typeface="Open Sans"/>
                <a:cs typeface="Open Sans"/>
                <a:sym typeface="Open Sans"/>
              </a:rPr>
              <a:t>Resource </a:t>
            </a:r>
            <a:br>
              <a:rPr lang="en-US" sz="10000" b="1" dirty="0">
                <a:solidFill>
                  <a:srgbClr val="002060"/>
                </a:solidFill>
                <a:latin typeface="Open Sans"/>
                <a:ea typeface="Open Sans"/>
                <a:cs typeface="Open Sans"/>
                <a:sym typeface="Open Sans"/>
              </a:rPr>
            </a:br>
            <a:r>
              <a:rPr lang="en-US" sz="10000" b="1" dirty="0">
                <a:solidFill>
                  <a:srgbClr val="002060"/>
                </a:solidFill>
                <a:latin typeface="Open Sans"/>
                <a:ea typeface="Open Sans"/>
                <a:cs typeface="Open Sans"/>
                <a:sym typeface="Open Sans"/>
              </a:rPr>
              <a:t>Bank</a:t>
            </a:r>
            <a:endParaRPr sz="10000" b="1" dirty="0">
              <a:solidFill>
                <a:srgbClr val="002060"/>
              </a:solidFill>
              <a:latin typeface="Open Sans"/>
              <a:ea typeface="Open Sans"/>
              <a:cs typeface="Open Sans"/>
              <a:sym typeface="Open Sans"/>
            </a:endParaRPr>
          </a:p>
          <a:p>
            <a:pPr marL="0" marR="0" lvl="0" indent="0" algn="l" rtl="0">
              <a:spcBef>
                <a:spcPts val="0"/>
              </a:spcBef>
              <a:spcAft>
                <a:spcPts val="0"/>
              </a:spcAft>
              <a:buClr>
                <a:schemeClr val="dk1"/>
              </a:buClr>
              <a:buSzPts val="3600"/>
              <a:buFont typeface="Calibri"/>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ources">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4161D3AB-C1B4-5E8B-1B3F-F6A3A2D95892}"/>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Image Sources</a:t>
            </a:r>
          </a:p>
        </p:txBody>
      </p:sp>
      <p:sp>
        <p:nvSpPr>
          <p:cNvPr id="6" name="Text Placeholder 5">
            <a:extLst>
              <a:ext uri="{FF2B5EF4-FFF2-40B4-BE49-F238E27FC236}">
                <a16:creationId xmlns:a16="http://schemas.microsoft.com/office/drawing/2014/main" id="{C2BDE547-3210-4A05-F0AD-31F4F0BDBEA5}"/>
              </a:ext>
            </a:extLst>
          </p:cNvPr>
          <p:cNvSpPr>
            <a:spLocks noGrp="1"/>
          </p:cNvSpPr>
          <p:nvPr>
            <p:ph type="body" sz="quarter" idx="10" hasCustomPrompt="1"/>
          </p:nvPr>
        </p:nvSpPr>
        <p:spPr>
          <a:xfrm>
            <a:off x="0" y="1076325"/>
            <a:ext cx="12191999" cy="5781675"/>
          </a:xfrm>
          <a:prstGeom prst="rect">
            <a:avLst/>
          </a:prstGeom>
        </p:spPr>
        <p:txBody>
          <a:bodyPr anchor="ct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dirty="0">
                <a:ln>
                  <a:noFill/>
                </a:ln>
                <a:solidFill>
                  <a:srgbClr val="002060"/>
                </a:solidFill>
                <a:effectLst/>
                <a:uLnTx/>
                <a:uFillTx/>
                <a:latin typeface="Open Sans"/>
                <a:ea typeface="Open Sans"/>
                <a:cs typeface="Open Sans"/>
                <a:sym typeface="Open Sans"/>
              </a:rPr>
              <a:t>Images from Grade # Unit # Resources</a:t>
            </a:r>
            <a:endParaRPr kumimoji="0" lang="en-US" sz="36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1310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dditional Support">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4161D3AB-C1B4-5E8B-1B3F-F6A3A2D95892}"/>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Additional Support</a:t>
            </a:r>
          </a:p>
        </p:txBody>
      </p:sp>
      <p:sp>
        <p:nvSpPr>
          <p:cNvPr id="6" name="Text Placeholder 5">
            <a:extLst>
              <a:ext uri="{FF2B5EF4-FFF2-40B4-BE49-F238E27FC236}">
                <a16:creationId xmlns:a16="http://schemas.microsoft.com/office/drawing/2014/main" id="{C2BDE547-3210-4A05-F0AD-31F4F0BDBEA5}"/>
              </a:ext>
            </a:extLst>
          </p:cNvPr>
          <p:cNvSpPr>
            <a:spLocks noGrp="1"/>
          </p:cNvSpPr>
          <p:nvPr>
            <p:ph type="body" sz="quarter" idx="10" hasCustomPrompt="1"/>
          </p:nvPr>
        </p:nvSpPr>
        <p:spPr>
          <a:xfrm>
            <a:off x="0" y="1076325"/>
            <a:ext cx="12191999" cy="5781675"/>
          </a:xfrm>
          <a:prstGeom prst="rect">
            <a:avLst/>
          </a:prstGeom>
        </p:spPr>
        <p:txBody>
          <a:bodyPr anchor="ctr"/>
          <a:lstStyle>
            <a:lvl1pPr>
              <a:defRPr/>
            </a:lvl1pPr>
          </a:lstStyle>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dirty="0">
                <a:ln>
                  <a:noFill/>
                </a:ln>
                <a:solidFill>
                  <a:srgbClr val="002060"/>
                </a:solidFill>
                <a:effectLst/>
                <a:uLnTx/>
                <a:uFillTx/>
                <a:latin typeface="Open Sans"/>
                <a:ea typeface="Open Sans"/>
                <a:cs typeface="Open Sans"/>
                <a:sym typeface="Open Sans"/>
              </a:rPr>
              <a:t>Additional support for skills remediation can be found </a:t>
            </a:r>
          </a:p>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dirty="0">
                <a:ln>
                  <a:noFill/>
                </a:ln>
                <a:solidFill>
                  <a:srgbClr val="002060"/>
                </a:solidFill>
                <a:effectLst/>
                <a:uLnTx/>
                <a:uFillTx/>
                <a:latin typeface="Open Sans"/>
                <a:ea typeface="Open Sans"/>
                <a:cs typeface="Open Sans"/>
                <a:sym typeface="Open Sans"/>
              </a:rPr>
              <a:t>at the end of this lesson.</a:t>
            </a:r>
          </a:p>
        </p:txBody>
      </p:sp>
    </p:spTree>
    <p:extLst>
      <p:ext uri="{BB962C8B-B14F-4D97-AF65-F5344CB8AC3E}">
        <p14:creationId xmlns:p14="http://schemas.microsoft.com/office/powerpoint/2010/main" val="26464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reserve="1" userDrawn="1">
  <p:cSld name="Acknowledgement">
    <p:spTree>
      <p:nvGrpSpPr>
        <p:cNvPr id="1" name="Shape 13"/>
        <p:cNvGrpSpPr/>
        <p:nvPr/>
      </p:nvGrpSpPr>
      <p:grpSpPr>
        <a:xfrm>
          <a:off x="0" y="0"/>
          <a:ext cx="0" cy="0"/>
          <a:chOff x="0" y="0"/>
          <a:chExt cx="0" cy="0"/>
        </a:xfrm>
      </p:grpSpPr>
      <p:sp>
        <p:nvSpPr>
          <p:cNvPr id="3" name="Title 2">
            <a:extLst>
              <a:ext uri="{FF2B5EF4-FFF2-40B4-BE49-F238E27FC236}">
                <a16:creationId xmlns:a16="http://schemas.microsoft.com/office/drawing/2014/main" id="{18F1CA1A-61A0-13E4-915A-C24CFD0A9922}"/>
              </a:ext>
            </a:extLst>
          </p:cNvPr>
          <p:cNvSpPr>
            <a:spLocks noGrp="1"/>
          </p:cNvSpPr>
          <p:nvPr>
            <p:ph type="title" hasCustomPrompt="1"/>
          </p:nvPr>
        </p:nvSpPr>
        <p:spPr>
          <a:xfrm>
            <a:off x="8440615" y="114300"/>
            <a:ext cx="3637085" cy="781050"/>
          </a:xfrm>
          <a:prstGeom prst="rect">
            <a:avLst/>
          </a:prstGeom>
        </p:spPr>
        <p:txBody>
          <a:bodyPr/>
          <a:lstStyle>
            <a:lvl1pPr algn="r">
              <a:defRPr>
                <a:solidFill>
                  <a:srgbClr val="232C63"/>
                </a:solidFill>
              </a:defRPr>
            </a:lvl1pPr>
          </a:lstStyle>
          <a:p>
            <a:r>
              <a:rPr lang="en-US" dirty="0"/>
              <a:t>Acknowledgments</a:t>
            </a:r>
          </a:p>
        </p:txBody>
      </p:sp>
      <p:sp>
        <p:nvSpPr>
          <p:cNvPr id="2" name="Google Shape;333;p58">
            <a:extLst>
              <a:ext uri="{FF2B5EF4-FFF2-40B4-BE49-F238E27FC236}">
                <a16:creationId xmlns:a16="http://schemas.microsoft.com/office/drawing/2014/main" id="{5279DBDC-E480-A850-CB84-F6FC63BCCECD}"/>
              </a:ext>
            </a:extLst>
          </p:cNvPr>
          <p:cNvSpPr txBox="1"/>
          <p:nvPr userDrawn="1"/>
        </p:nvSpPr>
        <p:spPr>
          <a:xfrm>
            <a:off x="829518" y="3756780"/>
            <a:ext cx="4244053" cy="3101220"/>
          </a:xfrm>
          <a:prstGeom prst="rect">
            <a:avLst/>
          </a:prstGeom>
          <a:noFill/>
          <a:ln>
            <a:noFill/>
          </a:ln>
        </p:spPr>
        <p:txBody>
          <a:bodyPr spcFirstLastPara="1" wrap="square" lIns="91440" tIns="91425" rIns="91425" bIns="91425" anchor="ctr" anchorCtr="0">
            <a:noAutofit/>
          </a:bodyPr>
          <a:lstStyle/>
          <a:p>
            <a:r>
              <a:rPr lang="en-US" sz="1100" dirty="0">
                <a:solidFill>
                  <a:srgbClr val="002060"/>
                </a:solidFill>
                <a:latin typeface="Open Sans"/>
                <a:ea typeface="Open Sans"/>
                <a:cs typeface="Open Sans"/>
              </a:rPr>
              <a:t>Acknowledgement:</a:t>
            </a:r>
            <a:endParaRPr lang="en-US" dirty="0">
              <a:solidFill>
                <a:srgbClr val="002060"/>
              </a:solidFill>
              <a:latin typeface="Open Sans"/>
            </a:endParaRPr>
          </a:p>
          <a:p>
            <a:r>
              <a:rPr lang="en-US" sz="1100" dirty="0">
                <a:solidFill>
                  <a:srgbClr val="002060"/>
                </a:solidFill>
                <a:latin typeface="Open Sans"/>
                <a:ea typeface="Open Sans"/>
                <a:cs typeface="Open Sans"/>
              </a:rPr>
              <a:t>Thank you to all the Texas educators and stakeholders</a:t>
            </a:r>
            <a:endParaRPr lang="en-US" dirty="0">
              <a:solidFill>
                <a:srgbClr val="002060"/>
              </a:solidFill>
              <a:latin typeface="Open Sans"/>
            </a:endParaRPr>
          </a:p>
          <a:p>
            <a:r>
              <a:rPr lang="en-US" sz="1100" dirty="0">
                <a:solidFill>
                  <a:srgbClr val="002060"/>
                </a:solidFill>
                <a:latin typeface="Open Sans"/>
                <a:ea typeface="Open Sans"/>
                <a:cs typeface="Open Sans"/>
              </a:rPr>
              <a:t>who supported the review process and provided</a:t>
            </a:r>
            <a:endParaRPr lang="en-US" dirty="0">
              <a:solidFill>
                <a:srgbClr val="002060"/>
              </a:solidFill>
              <a:latin typeface="Open Sans"/>
            </a:endParaRPr>
          </a:p>
          <a:p>
            <a:r>
              <a:rPr lang="en-US" sz="1100" dirty="0">
                <a:solidFill>
                  <a:srgbClr val="002060"/>
                </a:solidFill>
                <a:latin typeface="Open Sans"/>
                <a:ea typeface="Open Sans"/>
                <a:cs typeface="Open Sans"/>
              </a:rPr>
              <a:t>feedback. These materials are the result of the work of</a:t>
            </a:r>
            <a:endParaRPr lang="en-US" dirty="0">
              <a:solidFill>
                <a:srgbClr val="002060"/>
              </a:solidFill>
              <a:latin typeface="Open Sans"/>
            </a:endParaRPr>
          </a:p>
          <a:p>
            <a:r>
              <a:rPr lang="en-US" sz="1100" dirty="0">
                <a:solidFill>
                  <a:srgbClr val="002060"/>
                </a:solidFill>
                <a:latin typeface="Open Sans"/>
                <a:ea typeface="Open Sans"/>
                <a:cs typeface="Open Sans"/>
              </a:rPr>
              <a:t>numerous individuals, and we are deeply grateful for</a:t>
            </a:r>
            <a:endParaRPr lang="en-US" dirty="0">
              <a:solidFill>
                <a:srgbClr val="002060"/>
              </a:solidFill>
              <a:latin typeface="Open Sans"/>
            </a:endParaRPr>
          </a:p>
          <a:p>
            <a:r>
              <a:rPr lang="en-US" sz="1100" dirty="0">
                <a:solidFill>
                  <a:srgbClr val="002060"/>
                </a:solidFill>
                <a:latin typeface="Open Sans"/>
                <a:ea typeface="Open Sans"/>
                <a:cs typeface="Open Sans"/>
              </a:rPr>
              <a:t>their contributions.</a:t>
            </a:r>
            <a:endParaRPr lang="en-US" dirty="0">
              <a:solidFill>
                <a:srgbClr val="002060"/>
              </a:solidFill>
              <a:latin typeface="Open Sans"/>
            </a:endParaRPr>
          </a:p>
          <a:p>
            <a:r>
              <a:rPr lang="en-US" sz="1100" b="1" dirty="0">
                <a:solidFill>
                  <a:srgbClr val="002060"/>
                </a:solidFill>
                <a:latin typeface="Open Sans"/>
                <a:ea typeface="Open Sans"/>
                <a:cs typeface="Open Sans"/>
              </a:rPr>
              <a:t>Notice:</a:t>
            </a:r>
            <a:r>
              <a:rPr lang="en-US" sz="1100" dirty="0">
                <a:solidFill>
                  <a:srgbClr val="002060"/>
                </a:solidFill>
                <a:latin typeface="Open Sans"/>
                <a:ea typeface="Open Sans"/>
                <a:cs typeface="Open Sans"/>
              </a:rPr>
              <a:t> These learning resources have been built</a:t>
            </a:r>
            <a:endParaRPr lang="en-US" dirty="0">
              <a:solidFill>
                <a:srgbClr val="002060"/>
              </a:solidFill>
              <a:latin typeface="Open Sans"/>
            </a:endParaRPr>
          </a:p>
          <a:p>
            <a:r>
              <a:rPr lang="en-US" sz="1100" dirty="0">
                <a:solidFill>
                  <a:srgbClr val="002060"/>
                </a:solidFill>
                <a:latin typeface="Open Sans"/>
                <a:ea typeface="Open Sans"/>
                <a:cs typeface="Open Sans"/>
              </a:rPr>
              <a:t>for Texas students, aligned to the Texas Essential</a:t>
            </a:r>
            <a:endParaRPr lang="en-US" dirty="0">
              <a:solidFill>
                <a:srgbClr val="002060"/>
              </a:solidFill>
              <a:latin typeface="Open Sans"/>
            </a:endParaRPr>
          </a:p>
          <a:p>
            <a:r>
              <a:rPr lang="en-US" sz="1100" dirty="0">
                <a:solidFill>
                  <a:srgbClr val="002060"/>
                </a:solidFill>
                <a:latin typeface="Open Sans"/>
                <a:ea typeface="Open Sans"/>
                <a:cs typeface="Open Sans"/>
              </a:rPr>
              <a:t>Knowledge and Skills, and are made available</a:t>
            </a:r>
            <a:endParaRPr lang="en-US" dirty="0">
              <a:solidFill>
                <a:srgbClr val="002060"/>
              </a:solidFill>
              <a:latin typeface="Open Sans"/>
            </a:endParaRPr>
          </a:p>
          <a:p>
            <a:r>
              <a:rPr lang="en-US" sz="1100" dirty="0">
                <a:solidFill>
                  <a:srgbClr val="002060"/>
                </a:solidFill>
                <a:latin typeface="Open Sans"/>
                <a:ea typeface="Open Sans"/>
                <a:cs typeface="Open Sans"/>
              </a:rPr>
              <a:t>pursuant to Chapter 31, Subchapter B-1 of the Texas</a:t>
            </a:r>
            <a:endParaRPr lang="en-US" dirty="0">
              <a:solidFill>
                <a:srgbClr val="002060"/>
              </a:solidFill>
              <a:latin typeface="Open Sans"/>
            </a:endParaRPr>
          </a:p>
          <a:p>
            <a:r>
              <a:rPr lang="en-US" sz="1100" dirty="0">
                <a:solidFill>
                  <a:srgbClr val="002060"/>
                </a:solidFill>
                <a:latin typeface="Open Sans"/>
                <a:ea typeface="Open Sans"/>
                <a:cs typeface="Open Sans"/>
              </a:rPr>
              <a:t>Education Code.</a:t>
            </a:r>
          </a:p>
        </p:txBody>
      </p:sp>
    </p:spTree>
    <p:extLst>
      <p:ext uri="{BB962C8B-B14F-4D97-AF65-F5344CB8AC3E}">
        <p14:creationId xmlns:p14="http://schemas.microsoft.com/office/powerpoint/2010/main" val="319367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userDrawn="1">
  <p:cSld name="Copyright">
    <p:spTree>
      <p:nvGrpSpPr>
        <p:cNvPr id="1" name="Shape 13"/>
        <p:cNvGrpSpPr/>
        <p:nvPr/>
      </p:nvGrpSpPr>
      <p:grpSpPr>
        <a:xfrm>
          <a:off x="0" y="0"/>
          <a:ext cx="0" cy="0"/>
          <a:chOff x="0" y="0"/>
          <a:chExt cx="0" cy="0"/>
        </a:xfrm>
      </p:grpSpPr>
      <p:sp>
        <p:nvSpPr>
          <p:cNvPr id="3" name="Title 2">
            <a:extLst>
              <a:ext uri="{FF2B5EF4-FFF2-40B4-BE49-F238E27FC236}">
                <a16:creationId xmlns:a16="http://schemas.microsoft.com/office/drawing/2014/main" id="{D6BAE16B-C054-E75B-8E80-768423C80615}"/>
              </a:ext>
            </a:extLst>
          </p:cNvPr>
          <p:cNvSpPr>
            <a:spLocks noGrp="1"/>
          </p:cNvSpPr>
          <p:nvPr>
            <p:ph type="title" hasCustomPrompt="1"/>
          </p:nvPr>
        </p:nvSpPr>
        <p:spPr>
          <a:xfrm>
            <a:off x="10067193" y="70338"/>
            <a:ext cx="1975338" cy="791308"/>
          </a:xfrm>
          <a:prstGeom prst="rect">
            <a:avLst/>
          </a:prstGeom>
        </p:spPr>
        <p:txBody>
          <a:bodyPr/>
          <a:lstStyle>
            <a:lvl1pPr algn="r">
              <a:defRPr>
                <a:solidFill>
                  <a:srgbClr val="232C63"/>
                </a:solidFill>
              </a:defRPr>
            </a:lvl1pPr>
          </a:lstStyle>
          <a:p>
            <a:r>
              <a:rPr kumimoji="0" lang="en-US" sz="1400" b="1" i="0" u="none" strike="noStrike" kern="0" cap="none" spc="0" normalizeH="0" baseline="0" noProof="0">
                <a:ln>
                  <a:noFill/>
                </a:ln>
                <a:solidFill>
                  <a:srgbClr val="232C63"/>
                </a:solidFill>
                <a:effectLst/>
                <a:uLnTx/>
                <a:uFillTx/>
                <a:latin typeface="Arial"/>
                <a:cs typeface="Arial"/>
                <a:sym typeface="Arial"/>
              </a:rPr>
              <a:t>Copyright 2024 Texas Education Agency</a:t>
            </a:r>
            <a:endParaRPr lang="en-US"/>
          </a:p>
        </p:txBody>
      </p:sp>
      <p:sp>
        <p:nvSpPr>
          <p:cNvPr id="2" name="Google Shape;333;p58">
            <a:extLst>
              <a:ext uri="{FF2B5EF4-FFF2-40B4-BE49-F238E27FC236}">
                <a16:creationId xmlns:a16="http://schemas.microsoft.com/office/drawing/2014/main" id="{DC2EC6C6-5A7E-11A6-FAC3-E8079BDD5849}"/>
              </a:ext>
            </a:extLst>
          </p:cNvPr>
          <p:cNvSpPr txBox="1"/>
          <p:nvPr userDrawn="1"/>
        </p:nvSpPr>
        <p:spPr>
          <a:xfrm>
            <a:off x="4554415" y="1085851"/>
            <a:ext cx="7350369" cy="5772149"/>
          </a:xfrm>
          <a:prstGeom prst="rect">
            <a:avLst/>
          </a:prstGeom>
          <a:noFill/>
          <a:ln>
            <a:noFill/>
          </a:ln>
        </p:spPr>
        <p:txBody>
          <a:bodyPr spcFirstLastPara="1" wrap="square" lIns="4114800" tIns="91425" rIns="91425" bIns="91425" anchor="ctr" anchorCtr="0">
            <a:noAutofit/>
          </a:bodyPr>
          <a:lstStyle/>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 2024. Texas Education Agency. Portions of this work are adapted,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with permission, from originals created by</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Amplify Education, Inc. (amplify.com) and the Core Knowledge </a:t>
            </a:r>
          </a:p>
          <a:p>
            <a:pPr marL="0" marR="0" lvl="0" indent="0" algn="l" rtl="0">
              <a:spcBef>
                <a:spcPts val="0"/>
              </a:spcBef>
              <a:spcAft>
                <a:spcPts val="600"/>
              </a:spcAft>
              <a:buClr>
                <a:schemeClr val="dk1"/>
              </a:buClr>
              <a:buSzPts val="3600"/>
              <a:buFont typeface="Calibri"/>
              <a:buNone/>
            </a:pPr>
            <a:r>
              <a:rPr lang="en-US" sz="700" dirty="0">
                <a:solidFill>
                  <a:srgbClr val="002060"/>
                </a:solidFill>
                <a:latin typeface="Open Sans"/>
                <a:ea typeface="Open Sans"/>
                <a:cs typeface="Open Sans"/>
                <a:sym typeface="Open Sans"/>
              </a:rPr>
              <a:t>Foundation (coreknowledge.org).</a:t>
            </a:r>
            <a:endParaRPr lang="en-US" sz="700" dirty="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dirty="0">
                <a:solidFill>
                  <a:srgbClr val="002060"/>
                </a:solidFill>
                <a:latin typeface="Open Sans"/>
                <a:ea typeface="Open Sans"/>
                <a:cs typeface="Open Sans"/>
                <a:sym typeface="Open Sans"/>
              </a:rPr>
              <a:t>This work is licensed under a</a:t>
            </a:r>
            <a:endParaRPr lang="en-US" sz="700" dirty="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dirty="0">
                <a:solidFill>
                  <a:srgbClr val="002060"/>
                </a:solidFill>
                <a:latin typeface="Open Sans"/>
                <a:ea typeface="Open Sans"/>
                <a:cs typeface="Open Sans"/>
                <a:sym typeface="Open Sans"/>
              </a:rPr>
              <a:t>Creative Commons Attribution-NonCommercial-ShareAlike</a:t>
            </a:r>
            <a:endParaRPr lang="en-US" sz="700" dirty="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dirty="0">
                <a:solidFill>
                  <a:srgbClr val="002060"/>
                </a:solidFill>
                <a:latin typeface="Open Sans"/>
                <a:ea typeface="Open Sans"/>
                <a:cs typeface="Open Sans"/>
                <a:sym typeface="Open Sans"/>
              </a:rPr>
              <a:t>4.0 International License. </a:t>
            </a:r>
          </a:p>
          <a:p>
            <a:pPr marL="0" marR="0" lvl="0" indent="0" algn="l" rtl="0">
              <a:spcBef>
                <a:spcPts val="0"/>
              </a:spcBef>
              <a:spcAft>
                <a:spcPts val="300"/>
              </a:spcAft>
              <a:buClr>
                <a:schemeClr val="dk1"/>
              </a:buClr>
              <a:buSzPts val="3600"/>
              <a:buFont typeface="Calibri"/>
              <a:buNone/>
            </a:pPr>
            <a:r>
              <a:rPr lang="en-US" sz="700" dirty="0">
                <a:solidFill>
                  <a:srgbClr val="002060"/>
                </a:solidFill>
                <a:latin typeface="Open Sans"/>
                <a:ea typeface="Open Sans"/>
                <a:cs typeface="Open Sans"/>
                <a:sym typeface="Open Sans"/>
              </a:rPr>
              <a:t>You are free:</a:t>
            </a:r>
            <a:endParaRPr lang="en-US" sz="700" dirty="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dirty="0">
                <a:solidFill>
                  <a:srgbClr val="002060"/>
                </a:solidFill>
                <a:latin typeface="Open Sans"/>
                <a:ea typeface="Open Sans"/>
                <a:cs typeface="Open Sans"/>
                <a:sym typeface="Open Sans"/>
              </a:rPr>
              <a:t>to Share—to copy, distribute, and transmit the work </a:t>
            </a:r>
          </a:p>
          <a:p>
            <a:pPr marL="0" marR="0" lvl="0" indent="0" algn="l" rtl="0">
              <a:spcBef>
                <a:spcPts val="0"/>
              </a:spcBef>
              <a:spcAft>
                <a:spcPts val="300"/>
              </a:spcAft>
              <a:buClr>
                <a:schemeClr val="dk1"/>
              </a:buClr>
              <a:buSzPts val="3600"/>
              <a:buFont typeface="Calibri"/>
              <a:buNone/>
            </a:pPr>
            <a:r>
              <a:rPr lang="en-US" sz="700" dirty="0">
                <a:solidFill>
                  <a:srgbClr val="002060"/>
                </a:solidFill>
                <a:latin typeface="Open Sans"/>
                <a:ea typeface="Open Sans"/>
                <a:cs typeface="Open Sans"/>
                <a:sym typeface="Open Sans"/>
              </a:rPr>
              <a:t>to Remix—to adapt the work</a:t>
            </a:r>
            <a:endParaRPr lang="en-US" sz="700" dirty="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dirty="0">
                <a:solidFill>
                  <a:srgbClr val="002060"/>
                </a:solidFill>
                <a:latin typeface="Open Sans"/>
                <a:ea typeface="Open Sans"/>
                <a:cs typeface="Open Sans"/>
                <a:sym typeface="Open Sans"/>
              </a:rPr>
              <a:t>Under the following conditions:</a:t>
            </a:r>
            <a:endParaRPr lang="en-US" sz="700" dirty="0">
              <a:solidFill>
                <a:srgbClr val="002060"/>
              </a:solidFill>
              <a:latin typeface="Open Sans"/>
              <a:ea typeface="Open Sans"/>
              <a:cs typeface="Open Sans"/>
            </a:endParaRPr>
          </a:p>
          <a:p>
            <a:pPr marL="0" marR="0" lvl="0" indent="0" algn="l" rtl="0">
              <a:spcBef>
                <a:spcPts val="0"/>
              </a:spcBef>
              <a:spcAft>
                <a:spcPts val="300"/>
              </a:spcAft>
              <a:buClr>
                <a:schemeClr val="dk1"/>
              </a:buClr>
              <a:buSzPts val="3600"/>
              <a:buFont typeface="Calibri"/>
              <a:buNone/>
            </a:pPr>
            <a:r>
              <a:rPr lang="en-US" sz="700" dirty="0">
                <a:solidFill>
                  <a:srgbClr val="002060"/>
                </a:solidFill>
                <a:latin typeface="Open Sans"/>
                <a:ea typeface="Open Sans"/>
                <a:cs typeface="Open Sans"/>
                <a:sym typeface="Open Sans"/>
              </a:rPr>
              <a:t>Attribution—You must attribute any adaptations of the work in the </a:t>
            </a:r>
          </a:p>
          <a:p>
            <a:pPr marL="0" marR="0" lvl="0" indent="0" algn="l" rtl="0">
              <a:spcBef>
                <a:spcPts val="0"/>
              </a:spcBef>
              <a:spcAft>
                <a:spcPts val="300"/>
              </a:spcAft>
              <a:buClr>
                <a:schemeClr val="dk1"/>
              </a:buClr>
              <a:buSzPts val="3600"/>
              <a:buFont typeface="Calibri"/>
              <a:buNone/>
            </a:pPr>
            <a:r>
              <a:rPr lang="en-US" sz="700" dirty="0">
                <a:solidFill>
                  <a:srgbClr val="002060"/>
                </a:solidFill>
                <a:latin typeface="Open Sans"/>
                <a:ea typeface="Open Sans"/>
                <a:cs typeface="Open Sans"/>
                <a:sym typeface="Open Sans"/>
              </a:rPr>
              <a:t>following manner:</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This work is based on original works of the Texas Education Agency,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as well as prior works by Amplify Education, Inc. (amplify.com) and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the Core Knowledge Foundation (coreknowledge.org) and is made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available under a Creative Commons Attribution-NonCommercial-</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ShareAlike 4.0 International License. This does not in any way imply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endorsement by those authors of this work.</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Noncommercial—You may not use this work for commercial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purposes.</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Share Alike—If you alter, transform, or build upon this work, you may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distribute the resulting work only under the same or similar license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to this one.</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With the understanding that:</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For any reuse or distribution, you must make clear to others the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license terms of this work. The best way to do this is with a link to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this web page:</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https://creativecommons.org/licenses/by-nc-sa/4.0/</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Trademarks and trade names are shown in this book strictly for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illustrative and educational purposes and are the property of their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respective owners. References herein should not be regarded as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affecting the validity of said trademarks and trade names.</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This work is based on prior works of Amplify Education, Inc.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(amplify.com) and the Core Knowledge Foundation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(coreknowledge.org) made available under a Creative Commons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Attribution- NonCommercial-ShareAlike 4.0 International License.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This does not in any way imply endorsement by those authors of </a:t>
            </a: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this work.</a:t>
            </a: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endParaRPr lang="en-US" sz="700" dirty="0">
              <a:solidFill>
                <a:srgbClr val="002060"/>
              </a:solidFill>
              <a:latin typeface="Open Sans"/>
              <a:ea typeface="Open Sans"/>
              <a:cs typeface="Open Sans"/>
            </a:endParaRPr>
          </a:p>
          <a:p>
            <a:pPr marL="0" marR="0" lvl="0" indent="0" algn="l" rtl="0">
              <a:spcBef>
                <a:spcPts val="0"/>
              </a:spcBef>
              <a:spcAft>
                <a:spcPts val="0"/>
              </a:spcAft>
              <a:buClr>
                <a:schemeClr val="dk1"/>
              </a:buClr>
              <a:buSzPts val="3600"/>
              <a:buFont typeface="Calibri"/>
              <a:buNone/>
            </a:pPr>
            <a:r>
              <a:rPr lang="en-US" sz="700" dirty="0">
                <a:solidFill>
                  <a:srgbClr val="002060"/>
                </a:solidFill>
                <a:latin typeface="Open Sans"/>
                <a:ea typeface="Open Sans"/>
                <a:cs typeface="Open Sans"/>
                <a:sym typeface="Open Sans"/>
              </a:rPr>
              <a:t>Printed in the USA</a:t>
            </a:r>
            <a:endParaRPr lang="en-US" sz="700" b="0" i="0" dirty="0">
              <a:solidFill>
                <a:srgbClr val="002060"/>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1589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_Custom Layout" preserve="1" userDrawn="1">
  <p:cSld name="Timer Icon">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4" name="Google Shape;14;p2">
            <a:extLst>
              <a:ext uri="{FF2B5EF4-FFF2-40B4-BE49-F238E27FC236}">
                <a16:creationId xmlns:a16="http://schemas.microsoft.com/office/drawing/2014/main" id="{18571CED-AD1F-B6C8-CEBD-4208D46E4222}"/>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Timer Icon </a:t>
            </a:r>
          </a:p>
        </p:txBody>
      </p:sp>
      <p:grpSp>
        <p:nvGrpSpPr>
          <p:cNvPr id="7" name="Group 6" descr="Minute Timer">
            <a:extLst>
              <a:ext uri="{FF2B5EF4-FFF2-40B4-BE49-F238E27FC236}">
                <a16:creationId xmlns:a16="http://schemas.microsoft.com/office/drawing/2014/main" id="{DF2C005B-AB42-3C4B-A0F3-7DC61E61F436}"/>
              </a:ext>
            </a:extLst>
          </p:cNvPr>
          <p:cNvGrpSpPr/>
          <p:nvPr userDrawn="1"/>
        </p:nvGrpSpPr>
        <p:grpSpPr>
          <a:xfrm>
            <a:off x="11116820" y="5932865"/>
            <a:ext cx="987554" cy="731521"/>
            <a:chOff x="11116820" y="5932865"/>
            <a:chExt cx="987554" cy="731521"/>
          </a:xfrm>
        </p:grpSpPr>
        <p:pic>
          <p:nvPicPr>
            <p:cNvPr id="2" name="Picture 1">
              <a:extLst>
                <a:ext uri="{FF2B5EF4-FFF2-40B4-BE49-F238E27FC236}">
                  <a16:creationId xmlns:a16="http://schemas.microsoft.com/office/drawing/2014/main" id="{9CDEE648-A34E-EB3A-A7FA-CBDABBF4738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16820" y="5932865"/>
              <a:ext cx="987554" cy="731521"/>
            </a:xfrm>
            <a:prstGeom prst="rect">
              <a:avLst/>
            </a:prstGeom>
          </p:spPr>
        </p:pic>
        <p:sp>
          <p:nvSpPr>
            <p:cNvPr id="5" name="TextBox 4">
              <a:extLst>
                <a:ext uri="{FF2B5EF4-FFF2-40B4-BE49-F238E27FC236}">
                  <a16:creationId xmlns:a16="http://schemas.microsoft.com/office/drawing/2014/main" id="{BB2A7179-79CF-F195-04CC-CEFAD8DDCCE0}"/>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endParaRPr lang="en-US" sz="2800" b="1" i="0" u="none" strike="noStrike" cap="none" dirty="0">
                <a:solidFill>
                  <a:srgbClr val="002060"/>
                </a:solidFill>
                <a:latin typeface="+mj-lt"/>
                <a:cs typeface="Arial"/>
                <a:sym typeface="Arial"/>
              </a:endParaRPr>
            </a:p>
          </p:txBody>
        </p:sp>
      </p:grpSp>
    </p:spTree>
    <p:extLst>
      <p:ext uri="{BB962C8B-B14F-4D97-AF65-F5344CB8AC3E}">
        <p14:creationId xmlns:p14="http://schemas.microsoft.com/office/powerpoint/2010/main" val="3488577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_Custom Layout" preserve="1" userDrawn="1">
  <p:cSld name="Approved Icons FS">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Google Shape;14;p2">
            <a:extLst>
              <a:ext uri="{FF2B5EF4-FFF2-40B4-BE49-F238E27FC236}">
                <a16:creationId xmlns:a16="http://schemas.microsoft.com/office/drawing/2014/main" id="{B87F0133-0568-E798-EAA7-22EC152B64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Approved Icons</a:t>
            </a:r>
          </a:p>
        </p:txBody>
      </p:sp>
      <p:pic>
        <p:nvPicPr>
          <p:cNvPr id="1032" name="Picture 8">
            <a:extLst>
              <a:ext uri="{FF2B5EF4-FFF2-40B4-BE49-F238E27FC236}">
                <a16:creationId xmlns:a16="http://schemas.microsoft.com/office/drawing/2014/main" id="{CF1B0D6F-8A3C-7F84-4DF4-12CDAAFF4ECC}"/>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532" y="1134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15D873-DA14-AC4F-5EF2-C52FC00A3BF5}"/>
              </a:ext>
            </a:extLst>
          </p:cNvPr>
          <p:cNvSpPr txBox="1"/>
          <p:nvPr userDrawn="1"/>
        </p:nvSpPr>
        <p:spPr>
          <a:xfrm>
            <a:off x="420070" y="3802182"/>
            <a:ext cx="2743200" cy="1384995"/>
          </a:xfrm>
          <a:prstGeom prst="rect">
            <a:avLst/>
          </a:prstGeom>
          <a:noFill/>
        </p:spPr>
        <p:txBody>
          <a:bodyPr wrap="square">
            <a:spAutoFit/>
          </a:bodyPr>
          <a:lstStyle/>
          <a:p>
            <a:r>
              <a:rPr lang="en-US" sz="1400" b="1" i="0" u="none" strike="noStrike" dirty="0">
                <a:solidFill>
                  <a:srgbClr val="002060"/>
                </a:solidFill>
                <a:effectLst/>
                <a:latin typeface="Open Sans" panose="020B0606030504020204" pitchFamily="34" charset="0"/>
              </a:rPr>
              <a:t>Chaining Icon – </a:t>
            </a:r>
            <a:r>
              <a:rPr lang="en-US" sz="1400" b="0" i="0" u="none" strike="noStrike" dirty="0">
                <a:solidFill>
                  <a:srgbClr val="002060"/>
                </a:solidFill>
                <a:effectLst/>
                <a:latin typeface="Open Sans" panose="020B0606030504020204" pitchFamily="34" charset="0"/>
              </a:rPr>
              <a:t>Use when there is mention of Chaining, a board/physical prop activity utilized extensively in the lower grade Foundational Skills decks.</a:t>
            </a:r>
            <a:endParaRPr lang="en-US" sz="1400" b="0" dirty="0"/>
          </a:p>
        </p:txBody>
      </p:sp>
      <p:pic>
        <p:nvPicPr>
          <p:cNvPr id="1030" name="Picture 6">
            <a:extLst>
              <a:ext uri="{FF2B5EF4-FFF2-40B4-BE49-F238E27FC236}">
                <a16:creationId xmlns:a16="http://schemas.microsoft.com/office/drawing/2014/main" id="{3492E23A-6D45-2A94-F646-C6733D464B72}"/>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57032" y="1134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5D9FEFF-2838-5476-320B-5189391A4A84}"/>
              </a:ext>
            </a:extLst>
          </p:cNvPr>
          <p:cNvSpPr txBox="1"/>
          <p:nvPr userDrawn="1"/>
        </p:nvSpPr>
        <p:spPr>
          <a:xfrm>
            <a:off x="3257032" y="3802182"/>
            <a:ext cx="2743200" cy="1384995"/>
          </a:xfrm>
          <a:prstGeom prst="rect">
            <a:avLst/>
          </a:prstGeom>
          <a:noFill/>
        </p:spPr>
        <p:txBody>
          <a:bodyPr wrap="square">
            <a:spAutoFit/>
          </a:bodyPr>
          <a:lstStyle/>
          <a:p>
            <a:pPr rtl="0">
              <a:spcBef>
                <a:spcPts val="0"/>
              </a:spcBef>
              <a:spcAft>
                <a:spcPts val="0"/>
              </a:spcAft>
            </a:pPr>
            <a:r>
              <a:rPr lang="en-US" sz="1400" b="1" i="0" u="none" strike="noStrike" dirty="0">
                <a:solidFill>
                  <a:srgbClr val="002060"/>
                </a:solidFill>
                <a:effectLst/>
                <a:latin typeface="Open Sans" panose="020B0606030504020204" pitchFamily="34" charset="0"/>
              </a:rPr>
              <a:t>Letter Cards – </a:t>
            </a:r>
            <a:r>
              <a:rPr lang="en-US" sz="1400" b="0" i="0" u="none" strike="noStrike" dirty="0">
                <a:solidFill>
                  <a:srgbClr val="002060"/>
                </a:solidFill>
                <a:effectLst/>
                <a:latin typeface="Open Sans" panose="020B0606030504020204" pitchFamily="34" charset="0"/>
              </a:rPr>
              <a:t>Use when there is mention of Small/Large Letter Cards, a physical prop used extensively in the lower grade Foundational Skills decks. </a:t>
            </a:r>
            <a:endParaRPr lang="en-US" b="0" dirty="0"/>
          </a:p>
        </p:txBody>
      </p:sp>
      <p:pic>
        <p:nvPicPr>
          <p:cNvPr id="1028" name="Picture 4">
            <a:extLst>
              <a:ext uri="{FF2B5EF4-FFF2-40B4-BE49-F238E27FC236}">
                <a16:creationId xmlns:a16="http://schemas.microsoft.com/office/drawing/2014/main" id="{7D5E8125-3207-0014-634C-C46574A39689}"/>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5532" y="1134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39200E5-A4E4-FC10-3FC1-7C8D36FE4B0C}"/>
              </a:ext>
            </a:extLst>
          </p:cNvPr>
          <p:cNvSpPr txBox="1"/>
          <p:nvPr userDrawn="1"/>
        </p:nvSpPr>
        <p:spPr>
          <a:xfrm>
            <a:off x="6285532" y="3775934"/>
            <a:ext cx="2743200" cy="1169551"/>
          </a:xfrm>
          <a:prstGeom prst="rect">
            <a:avLst/>
          </a:prstGeom>
          <a:noFill/>
        </p:spPr>
        <p:txBody>
          <a:bodyPr wrap="square">
            <a:spAutoFit/>
          </a:bodyPr>
          <a:lstStyle/>
          <a:p>
            <a:pPr rtl="0">
              <a:spcBef>
                <a:spcPts val="0"/>
              </a:spcBef>
              <a:spcAft>
                <a:spcPts val="0"/>
              </a:spcAft>
            </a:pPr>
            <a:r>
              <a:rPr lang="en-US" sz="1400" b="1" i="0" u="none" strike="noStrike" dirty="0">
                <a:solidFill>
                  <a:srgbClr val="002060"/>
                </a:solidFill>
                <a:effectLst/>
                <a:latin typeface="Open Sans" panose="020B0606030504020204" pitchFamily="34" charset="0"/>
              </a:rPr>
              <a:t>Tricky - </a:t>
            </a:r>
            <a:r>
              <a:rPr lang="en-US" sz="1400" b="0" i="0" u="none" strike="noStrike" dirty="0">
                <a:solidFill>
                  <a:srgbClr val="002060"/>
                </a:solidFill>
                <a:effectLst/>
                <a:latin typeface="Open Sans" panose="020B0606030504020204" pitchFamily="34" charset="0"/>
              </a:rPr>
              <a:t>Use when there is mention of Tricky Words, a physical prop used extensively in the lower grade Foundational Skills decks. </a:t>
            </a:r>
            <a:endParaRPr lang="en-US" dirty="0"/>
          </a:p>
        </p:txBody>
      </p:sp>
      <p:pic>
        <p:nvPicPr>
          <p:cNvPr id="1026" name="Picture 2">
            <a:extLst>
              <a:ext uri="{FF2B5EF4-FFF2-40B4-BE49-F238E27FC236}">
                <a16:creationId xmlns:a16="http://schemas.microsoft.com/office/drawing/2014/main" id="{FCEA2E57-AF98-2C03-787B-AAA795CBCCB5}"/>
              </a:ext>
              <a:ext uri="{C183D7F6-B498-43B3-948B-1728B52AA6E4}">
                <adec:decorative xmlns:adec="http://schemas.microsoft.com/office/drawing/2017/decorative" val="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14032" y="1058982"/>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92D4A8F-35C4-D602-A10D-30AC61A59E89}"/>
              </a:ext>
            </a:extLst>
          </p:cNvPr>
          <p:cNvSpPr txBox="1"/>
          <p:nvPr userDrawn="1"/>
        </p:nvSpPr>
        <p:spPr>
          <a:xfrm>
            <a:off x="9314032" y="3729767"/>
            <a:ext cx="2743200" cy="1169551"/>
          </a:xfrm>
          <a:prstGeom prst="rect">
            <a:avLst/>
          </a:prstGeom>
          <a:noFill/>
        </p:spPr>
        <p:txBody>
          <a:bodyPr wrap="square">
            <a:spAutoFit/>
          </a:bodyPr>
          <a:lstStyle/>
          <a:p>
            <a:r>
              <a:rPr lang="en-US" sz="1400" b="1" i="0" u="none" strike="noStrike" dirty="0">
                <a:solidFill>
                  <a:srgbClr val="002060"/>
                </a:solidFill>
                <a:effectLst/>
                <a:latin typeface="Open Sans" panose="020B0606030504020204" pitchFamily="34" charset="0"/>
              </a:rPr>
              <a:t>Wiggle - </a:t>
            </a:r>
            <a:r>
              <a:rPr lang="en-US" sz="1400" b="0" i="0" u="none" strike="noStrike" dirty="0">
                <a:solidFill>
                  <a:srgbClr val="002060"/>
                </a:solidFill>
                <a:effectLst/>
                <a:latin typeface="Open Sans" panose="020B0606030504020204" pitchFamily="34" charset="0"/>
              </a:rPr>
              <a:t>Use when there is mention of Wiggle Cards, a hand-held prop used extensively in the lower grade Foundational Skills decks.</a:t>
            </a:r>
            <a:endParaRPr lang="en-US" dirty="0"/>
          </a:p>
        </p:txBody>
      </p:sp>
    </p:spTree>
    <p:extLst>
      <p:ext uri="{BB962C8B-B14F-4D97-AF65-F5344CB8AC3E}">
        <p14:creationId xmlns:p14="http://schemas.microsoft.com/office/powerpoint/2010/main" val="2536311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ining">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Chaining</a:t>
            </a:r>
          </a:p>
        </p:txBody>
      </p:sp>
      <p:pic>
        <p:nvPicPr>
          <p:cNvPr id="4" name="Picture 8">
            <a:extLst>
              <a:ext uri="{FF2B5EF4-FFF2-40B4-BE49-F238E27FC236}">
                <a16:creationId xmlns:a16="http://schemas.microsoft.com/office/drawing/2014/main" id="{FBC38038-168D-C488-EBFB-23F26C4F037F}"/>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0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reserve="1" userDrawn="1">
  <p:cSld name="Text">
    <p:spTree>
      <p:nvGrpSpPr>
        <p:cNvPr id="1" name="Shape 32"/>
        <p:cNvGrpSpPr/>
        <p:nvPr/>
      </p:nvGrpSpPr>
      <p:grpSpPr>
        <a:xfrm>
          <a:off x="0" y="0"/>
          <a:ext cx="0" cy="0"/>
          <a:chOff x="0" y="0"/>
          <a:chExt cx="0" cy="0"/>
        </a:xfrm>
      </p:grpSpPr>
      <p:sp>
        <p:nvSpPr>
          <p:cNvPr id="2" name="Google Shape;14;p2">
            <a:extLst>
              <a:ext uri="{FF2B5EF4-FFF2-40B4-BE49-F238E27FC236}">
                <a16:creationId xmlns:a16="http://schemas.microsoft.com/office/drawing/2014/main" id="{39CB79E5-19C5-109A-8376-BE22A90BF151}"/>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a:t>Slide Title</a:t>
            </a:r>
          </a:p>
        </p:txBody>
      </p:sp>
      <p:sp>
        <p:nvSpPr>
          <p:cNvPr id="3" name="Text Placeholder 6">
            <a:extLst>
              <a:ext uri="{FF2B5EF4-FFF2-40B4-BE49-F238E27FC236}">
                <a16:creationId xmlns:a16="http://schemas.microsoft.com/office/drawing/2014/main" id="{01C2653F-32FF-38F4-D520-496C261B31F4}"/>
              </a:ext>
            </a:extLst>
          </p:cNvPr>
          <p:cNvSpPr>
            <a:spLocks noGrp="1"/>
          </p:cNvSpPr>
          <p:nvPr>
            <p:ph type="body" sz="quarter" idx="10" hasCustomPrompt="1"/>
          </p:nvPr>
        </p:nvSpPr>
        <p:spPr>
          <a:xfrm>
            <a:off x="914400" y="1097280"/>
            <a:ext cx="10515600" cy="5769864"/>
          </a:xfrm>
          <a:prstGeom prst="rect">
            <a:avLst/>
          </a:prstGeom>
        </p:spPr>
        <p:txBody>
          <a:bodyPr anchor="ctr" anchorCtr="0"/>
          <a:lstStyle>
            <a:lvl1pPr algn="l">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Text</a:t>
            </a:r>
          </a:p>
        </p:txBody>
      </p:sp>
    </p:spTree>
    <p:extLst>
      <p:ext uri="{BB962C8B-B14F-4D97-AF65-F5344CB8AC3E}">
        <p14:creationId xmlns:p14="http://schemas.microsoft.com/office/powerpoint/2010/main" val="3055014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tter Cards Icon">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Letter Cards</a:t>
            </a:r>
          </a:p>
        </p:txBody>
      </p:sp>
      <p:pic>
        <p:nvPicPr>
          <p:cNvPr id="3" name="Picture 6">
            <a:extLst>
              <a:ext uri="{FF2B5EF4-FFF2-40B4-BE49-F238E27FC236}">
                <a16:creationId xmlns:a16="http://schemas.microsoft.com/office/drawing/2014/main" id="{A18F65CD-CD47-8757-D36C-55BBD3CD2D4F}"/>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75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icky">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Tricky</a:t>
            </a:r>
          </a:p>
        </p:txBody>
      </p:sp>
      <p:pic>
        <p:nvPicPr>
          <p:cNvPr id="4" name="Picture 4">
            <a:extLst>
              <a:ext uri="{FF2B5EF4-FFF2-40B4-BE49-F238E27FC236}">
                <a16:creationId xmlns:a16="http://schemas.microsoft.com/office/drawing/2014/main" id="{0B3DEB2A-C5C1-58FD-861C-D6FFB1F555C6}"/>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02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ggle Cards">
    <p:spTree>
      <p:nvGrpSpPr>
        <p:cNvPr id="1" name=""/>
        <p:cNvGrpSpPr/>
        <p:nvPr/>
      </p:nvGrpSpPr>
      <p:grpSpPr>
        <a:xfrm>
          <a:off x="0" y="0"/>
          <a:ext cx="0" cy="0"/>
          <a:chOff x="0" y="0"/>
          <a:chExt cx="0" cy="0"/>
        </a:xfrm>
      </p:grpSpPr>
      <p:sp>
        <p:nvSpPr>
          <p:cNvPr id="2" name="Google Shape;14;p2">
            <a:extLst>
              <a:ext uri="{FF2B5EF4-FFF2-40B4-BE49-F238E27FC236}">
                <a16:creationId xmlns:a16="http://schemas.microsoft.com/office/drawing/2014/main" id="{B04A6BCE-1F0B-29B6-E6A0-E534EC54C9FC}"/>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Wiggle Cards</a:t>
            </a:r>
          </a:p>
        </p:txBody>
      </p:sp>
      <p:pic>
        <p:nvPicPr>
          <p:cNvPr id="3" name="Picture 2">
            <a:extLst>
              <a:ext uri="{FF2B5EF4-FFF2-40B4-BE49-F238E27FC236}">
                <a16:creationId xmlns:a16="http://schemas.microsoft.com/office/drawing/2014/main" id="{ABF32E19-644B-4806-EA35-2D73646B99C1}"/>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67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9_Custom Layout" preserve="1" userDrawn="1">
  <p:cSld name="Color Codes">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10" name="Google Shape;14;p2">
            <a:extLst>
              <a:ext uri="{FF2B5EF4-FFF2-40B4-BE49-F238E27FC236}">
                <a16:creationId xmlns:a16="http://schemas.microsoft.com/office/drawing/2014/main" id="{39036C77-0077-B76C-A7C8-F4C4E35ADB45}"/>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rm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Color Codes</a:t>
            </a:r>
          </a:p>
        </p:txBody>
      </p:sp>
      <p:sp>
        <p:nvSpPr>
          <p:cNvPr id="11" name="TextBox 10">
            <a:extLst>
              <a:ext uri="{FF2B5EF4-FFF2-40B4-BE49-F238E27FC236}">
                <a16:creationId xmlns:a16="http://schemas.microsoft.com/office/drawing/2014/main" id="{BB3D5C32-7FDF-C6B0-AEF0-26AADFDC2B3D}"/>
              </a:ext>
            </a:extLst>
          </p:cNvPr>
          <p:cNvSpPr txBox="1"/>
          <p:nvPr userDrawn="1"/>
        </p:nvSpPr>
        <p:spPr>
          <a:xfrm>
            <a:off x="998444" y="4019363"/>
            <a:ext cx="4182728" cy="1323439"/>
          </a:xfrm>
          <a:prstGeom prst="rect">
            <a:avLst/>
          </a:prstGeom>
          <a:noFill/>
        </p:spPr>
        <p:txBody>
          <a:bodyPr wrap="square" rtlCol="0">
            <a:spAutoFit/>
          </a:bodyPr>
          <a:lstStyle/>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Arial"/>
              </a:rPr>
              <a:t>Kindergarten</a:t>
            </a:r>
            <a:r>
              <a:rPr lang="sv-SE" sz="20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#F05174</a:t>
            </a:r>
          </a:p>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Arial"/>
              </a:rPr>
              <a:t>Grade 1</a:t>
            </a:r>
            <a:r>
              <a:rPr lang="sv-SE" sz="20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#35BDB4</a:t>
            </a:r>
          </a:p>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a:rPr>
              <a:t>Grade 2</a:t>
            </a:r>
            <a:r>
              <a:rPr lang="sv-SE" sz="20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#F47D52</a:t>
            </a:r>
          </a:p>
          <a:p>
            <a:pPr marL="457200" marR="0" indent="-457200" algn="l" rtl="0">
              <a:lnSpc>
                <a:spcPct val="100000"/>
              </a:lnSpc>
              <a:spcBef>
                <a:spcPts val="0"/>
              </a:spcBef>
              <a:spcAft>
                <a:spcPts val="0"/>
              </a:spcAft>
              <a:buClr>
                <a:srgbClr val="002060"/>
              </a:buClr>
              <a:buSzPct val="100000"/>
              <a:buFont typeface="Symbol" panose="05050102010706020507" pitchFamily="18" charset="2"/>
              <a:buChar char=""/>
            </a:pPr>
            <a:r>
              <a:rPr lang="sv-SE" sz="2000" b="1" i="0" u="none" strike="noStrike" cap="none" dirty="0">
                <a:solidFill>
                  <a:schemeClr val="accent3"/>
                </a:solidFill>
                <a:latin typeface="Open Sans" panose="020B0606030504020204" pitchFamily="34" charset="0"/>
                <a:ea typeface="Open Sans" panose="020B0606030504020204" pitchFamily="34" charset="0"/>
                <a:cs typeface="Open Sans" panose="020B0606030504020204" pitchFamily="34" charset="0"/>
                <a:sym typeface="Arial"/>
              </a:rPr>
              <a:t>Grade 3</a:t>
            </a:r>
            <a:r>
              <a:rPr lang="sv-SE" sz="20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 #41B653</a:t>
            </a:r>
          </a:p>
        </p:txBody>
      </p:sp>
      <p:pic>
        <p:nvPicPr>
          <p:cNvPr id="12" name="Picture 11">
            <a:extLst>
              <a:ext uri="{FF2B5EF4-FFF2-40B4-BE49-F238E27FC236}">
                <a16:creationId xmlns:a16="http://schemas.microsoft.com/office/drawing/2014/main" id="{26B53919-FC01-012C-53AD-4E360AEDC539}"/>
              </a:ext>
            </a:extLst>
          </p:cNvPr>
          <p:cNvPicPr>
            <a:picLocks noChangeAspect="1"/>
          </p:cNvPicPr>
          <p:nvPr userDrawn="1"/>
        </p:nvPicPr>
        <p:blipFill>
          <a:blip r:embed="rId3"/>
          <a:stretch>
            <a:fillRect/>
          </a:stretch>
        </p:blipFill>
        <p:spPr>
          <a:xfrm>
            <a:off x="5374914" y="4019363"/>
            <a:ext cx="5372850" cy="1476581"/>
          </a:xfrm>
          <a:prstGeom prst="rect">
            <a:avLst/>
          </a:prstGeom>
          <a:ln w="19050">
            <a:solidFill>
              <a:schemeClr val="tx1"/>
            </a:solidFill>
          </a:ln>
        </p:spPr>
      </p:pic>
      <p:sp>
        <p:nvSpPr>
          <p:cNvPr id="14" name="TextBox 13">
            <a:extLst>
              <a:ext uri="{FF2B5EF4-FFF2-40B4-BE49-F238E27FC236}">
                <a16:creationId xmlns:a16="http://schemas.microsoft.com/office/drawing/2014/main" id="{6D21E9E4-A06C-E7CB-F956-781EE14AABBB}"/>
              </a:ext>
            </a:extLst>
          </p:cNvPr>
          <p:cNvSpPr txBox="1"/>
          <p:nvPr userDrawn="1"/>
        </p:nvSpPr>
        <p:spPr>
          <a:xfrm>
            <a:off x="998444" y="1870491"/>
            <a:ext cx="10431556" cy="1938992"/>
          </a:xfrm>
          <a:prstGeom prst="rect">
            <a:avLst/>
          </a:prstGeom>
          <a:noFill/>
        </p:spPr>
        <p:txBody>
          <a:bodyPr wrap="square">
            <a:spAutoFit/>
          </a:bodyPr>
          <a:lstStyle/>
          <a:p>
            <a:pPr marL="342900" indent="-342900">
              <a:buClr>
                <a:srgbClr val="002060"/>
              </a:buClr>
              <a:buFont typeface="+mj-lt"/>
              <a:buAutoNum type="arabicPeriod"/>
            </a:pPr>
            <a:r>
              <a:rPr lang="en-US" sz="20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Go to Slide 1 of the Master Slides. </a:t>
            </a:r>
          </a:p>
          <a:p>
            <a:pPr marL="342900" indent="-342900">
              <a:buClr>
                <a:srgbClr val="002060"/>
              </a:buClr>
              <a:buFont typeface="+mj-lt"/>
              <a:buAutoNum type="arabicPeriod"/>
            </a:pPr>
            <a:r>
              <a:rPr lang="en-US" sz="20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Click on the purple line. </a:t>
            </a:r>
          </a:p>
          <a:p>
            <a:pPr marL="342900" indent="-342900">
              <a:buClr>
                <a:srgbClr val="002060"/>
              </a:buClr>
              <a:buFont typeface="+mj-lt"/>
              <a:buAutoNum type="arabicPeriod"/>
            </a:pPr>
            <a:r>
              <a:rPr lang="en-US" sz="20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Click Shape Format to edit the Line colors. The theme colors are programmed to match the grade colors you need. </a:t>
            </a:r>
          </a:p>
          <a:p>
            <a:pPr marL="342900" indent="-342900">
              <a:buClr>
                <a:srgbClr val="002060"/>
              </a:buClr>
              <a:buFont typeface="+mj-lt"/>
              <a:buAutoNum type="arabicPeriod"/>
            </a:pPr>
            <a:r>
              <a:rPr lang="en-US" sz="20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rPr>
              <a:t>Click on the color corresponding to the deck’s grade level. The Grade Colors are labeled in the image below. </a:t>
            </a:r>
          </a:p>
        </p:txBody>
      </p:sp>
      <p:sp>
        <p:nvSpPr>
          <p:cNvPr id="4" name="TextBox 3">
            <a:extLst>
              <a:ext uri="{FF2B5EF4-FFF2-40B4-BE49-F238E27FC236}">
                <a16:creationId xmlns:a16="http://schemas.microsoft.com/office/drawing/2014/main" id="{9813A8C3-6E62-04E4-0879-A6F698ABB661}"/>
              </a:ext>
            </a:extLst>
          </p:cNvPr>
          <p:cNvSpPr txBox="1"/>
          <p:nvPr userDrawn="1"/>
        </p:nvSpPr>
        <p:spPr>
          <a:xfrm>
            <a:off x="721960" y="1470381"/>
            <a:ext cx="10984523" cy="400110"/>
          </a:xfrm>
          <a:prstGeom prst="rect">
            <a:avLst/>
          </a:prstGeom>
          <a:noFill/>
        </p:spPr>
        <p:txBody>
          <a:bodyPr wrap="square">
            <a:spAutoFit/>
          </a:bodyPr>
          <a:lstStyle/>
          <a:p>
            <a:r>
              <a:rPr lang="en-US" sz="2000" dirty="0">
                <a:solidFill>
                  <a:schemeClr val="tx1"/>
                </a:solidFill>
                <a:latin typeface="+mn-lt"/>
              </a:rPr>
              <a:t>To edit the colored line above to match the appropriate grade color for your deck: </a:t>
            </a:r>
          </a:p>
        </p:txBody>
      </p:sp>
    </p:spTree>
    <p:extLst>
      <p:ext uri="{BB962C8B-B14F-4D97-AF65-F5344CB8AC3E}">
        <p14:creationId xmlns:p14="http://schemas.microsoft.com/office/powerpoint/2010/main" val="2328944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Custom Layout" preserve="1" userDrawn="1">
  <p:cSld name="Kinder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2" name="Google Shape;80;p17">
            <a:extLst>
              <a:ext uri="{FF2B5EF4-FFF2-40B4-BE49-F238E27FC236}">
                <a16:creationId xmlns:a16="http://schemas.microsoft.com/office/drawing/2014/main" id="{6E2C5A6B-4E91-0DB9-E1DB-671D1F7E242D}"/>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dirty="0"/>
              <a:t>Grade K Foundational Skills | Unit # | Lesson #</a:t>
            </a:r>
            <a:endParaRPr dirty="0"/>
          </a:p>
        </p:txBody>
      </p:sp>
    </p:spTree>
    <p:extLst>
      <p:ext uri="{BB962C8B-B14F-4D97-AF65-F5344CB8AC3E}">
        <p14:creationId xmlns:p14="http://schemas.microsoft.com/office/powerpoint/2010/main" val="484176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9_Custom Layout" preserve="1" userDrawn="1">
  <p:cSld name="Kinder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43F8C786-80D7-2218-B2E8-0D1CC13793C8}"/>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UNIQUE ID</a:t>
            </a:r>
          </a:p>
        </p:txBody>
      </p:sp>
      <p:sp>
        <p:nvSpPr>
          <p:cNvPr id="5" name="Title 1">
            <a:extLst>
              <a:ext uri="{FF2B5EF4-FFF2-40B4-BE49-F238E27FC236}">
                <a16:creationId xmlns:a16="http://schemas.microsoft.com/office/drawing/2014/main" id="{E4177DAF-274B-C025-79FC-F856AA912C1F}"/>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dirty="0"/>
              <a:t>Back Cover</a:t>
            </a:r>
          </a:p>
        </p:txBody>
      </p:sp>
    </p:spTree>
    <p:extLst>
      <p:ext uri="{BB962C8B-B14F-4D97-AF65-F5344CB8AC3E}">
        <p14:creationId xmlns:p14="http://schemas.microsoft.com/office/powerpoint/2010/main" val="3182667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Custom Layout" preserve="1" userDrawn="1">
  <p:cSld name="Grade 1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4" name="Google Shape;80;p17">
            <a:extLst>
              <a:ext uri="{FF2B5EF4-FFF2-40B4-BE49-F238E27FC236}">
                <a16:creationId xmlns:a16="http://schemas.microsoft.com/office/drawing/2014/main" id="{E3BDE695-8E43-9E6D-9865-7BB85F6BAFF3}"/>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dirty="0"/>
              <a:t>Grade 1 Foundational Skills | Unit # | Lesson #</a:t>
            </a:r>
            <a:endParaRPr dirty="0"/>
          </a:p>
        </p:txBody>
      </p:sp>
    </p:spTree>
    <p:extLst>
      <p:ext uri="{BB962C8B-B14F-4D97-AF65-F5344CB8AC3E}">
        <p14:creationId xmlns:p14="http://schemas.microsoft.com/office/powerpoint/2010/main" val="1337688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Custom Layout" preserve="1" userDrawn="1">
  <p:cSld name="Grade 1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46D1E6CD-9AD2-BD44-8827-CA68AF75B6B8}"/>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UNIQUE ID</a:t>
            </a:r>
          </a:p>
        </p:txBody>
      </p:sp>
      <p:sp>
        <p:nvSpPr>
          <p:cNvPr id="5" name="Title 1">
            <a:extLst>
              <a:ext uri="{FF2B5EF4-FFF2-40B4-BE49-F238E27FC236}">
                <a16:creationId xmlns:a16="http://schemas.microsoft.com/office/drawing/2014/main" id="{BE5A55A8-E696-BB42-5DFE-C6002887877E}"/>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dirty="0"/>
              <a:t>Back Cover</a:t>
            </a:r>
          </a:p>
        </p:txBody>
      </p:sp>
    </p:spTree>
    <p:extLst>
      <p:ext uri="{BB962C8B-B14F-4D97-AF65-F5344CB8AC3E}">
        <p14:creationId xmlns:p14="http://schemas.microsoft.com/office/powerpoint/2010/main" val="2013025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Custom Layout" preserve="1" userDrawn="1">
  <p:cSld name="Grade 2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5" name="Google Shape;80;p17">
            <a:extLst>
              <a:ext uri="{FF2B5EF4-FFF2-40B4-BE49-F238E27FC236}">
                <a16:creationId xmlns:a16="http://schemas.microsoft.com/office/drawing/2014/main" id="{5AA6D88E-3DC6-0CA7-929C-705C204B08AD}"/>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dirty="0"/>
              <a:t>Grade 2 Foundational Skills | Unit # | Lesson #</a:t>
            </a:r>
            <a:endParaRPr dirty="0"/>
          </a:p>
        </p:txBody>
      </p:sp>
    </p:spTree>
    <p:extLst>
      <p:ext uri="{BB962C8B-B14F-4D97-AF65-F5344CB8AC3E}">
        <p14:creationId xmlns:p14="http://schemas.microsoft.com/office/powerpoint/2010/main" val="2887862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9_Custom Layout" preserve="1" userDrawn="1">
  <p:cSld name="Grade 2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9E8AD19E-1D36-D78C-3813-F34F16909779}"/>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UNIQUE ID</a:t>
            </a:r>
          </a:p>
        </p:txBody>
      </p:sp>
      <p:sp>
        <p:nvSpPr>
          <p:cNvPr id="5" name="Title 1">
            <a:extLst>
              <a:ext uri="{FF2B5EF4-FFF2-40B4-BE49-F238E27FC236}">
                <a16:creationId xmlns:a16="http://schemas.microsoft.com/office/drawing/2014/main" id="{305C1171-A42C-B1D0-3279-C7BDDA150634}"/>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dirty="0"/>
              <a:t>Back Cover</a:t>
            </a:r>
          </a:p>
        </p:txBody>
      </p:sp>
    </p:spTree>
    <p:extLst>
      <p:ext uri="{BB962C8B-B14F-4D97-AF65-F5344CB8AC3E}">
        <p14:creationId xmlns:p14="http://schemas.microsoft.com/office/powerpoint/2010/main" val="232436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reserve="1" userDrawn="1">
  <p:cSld name="Purpose for Listening">
    <p:spTree>
      <p:nvGrpSpPr>
        <p:cNvPr id="1" name="Shape 32"/>
        <p:cNvGrpSpPr/>
        <p:nvPr/>
      </p:nvGrpSpPr>
      <p:grpSpPr>
        <a:xfrm>
          <a:off x="0" y="0"/>
          <a:ext cx="0" cy="0"/>
          <a:chOff x="0" y="0"/>
          <a:chExt cx="0" cy="0"/>
        </a:xfrm>
      </p:grpSpPr>
      <p:sp>
        <p:nvSpPr>
          <p:cNvPr id="4" name="Google Shape;14;p2">
            <a:extLst>
              <a:ext uri="{FF2B5EF4-FFF2-40B4-BE49-F238E27FC236}">
                <a16:creationId xmlns:a16="http://schemas.microsoft.com/office/drawing/2014/main" id="{DE54E0BB-F10E-CBFA-D599-4F3296656C9B}"/>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Purpose for Listening</a:t>
            </a:r>
          </a:p>
        </p:txBody>
      </p:sp>
      <p:sp>
        <p:nvSpPr>
          <p:cNvPr id="7" name="Text Placeholder 6">
            <a:extLst>
              <a:ext uri="{FF2B5EF4-FFF2-40B4-BE49-F238E27FC236}">
                <a16:creationId xmlns:a16="http://schemas.microsoft.com/office/drawing/2014/main" id="{122C9663-8AD1-DE80-37F4-8D040A1E2CB6}"/>
              </a:ext>
            </a:extLst>
          </p:cNvPr>
          <p:cNvSpPr>
            <a:spLocks noGrp="1"/>
          </p:cNvSpPr>
          <p:nvPr>
            <p:ph type="body" sz="quarter" idx="10" hasCustomPrompt="1"/>
          </p:nvPr>
        </p:nvSpPr>
        <p:spPr>
          <a:xfrm>
            <a:off x="914400" y="1097280"/>
            <a:ext cx="10515600" cy="5769864"/>
          </a:xfrm>
          <a:prstGeom prst="rect">
            <a:avLst/>
          </a:prstGeom>
        </p:spPr>
        <p:txBody>
          <a:bodyPr anchor="ctr" anchorCtr="0"/>
          <a:lstStyle>
            <a:lvl1pPr algn="ctr">
              <a:defRPr sz="28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Listen carefully to learn…</a:t>
            </a:r>
          </a:p>
        </p:txBody>
      </p:sp>
    </p:spTree>
    <p:extLst>
      <p:ext uri="{BB962C8B-B14F-4D97-AF65-F5344CB8AC3E}">
        <p14:creationId xmlns:p14="http://schemas.microsoft.com/office/powerpoint/2010/main" val="3559231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Custom Layout" preserve="1" userDrawn="1">
  <p:cSld name="Grade 3 Front Cover">
    <p:bg>
      <p:bgPr>
        <a:blipFill dpi="0" rotWithShape="1">
          <a:blip r:embed="rId2">
            <a:lum/>
          </a:blip>
          <a:srcRect/>
          <a:stretch>
            <a:fillRect/>
          </a:stretch>
        </a:blipFill>
        <a:effectLst/>
      </p:bgPr>
    </p:bg>
    <p:spTree>
      <p:nvGrpSpPr>
        <p:cNvPr id="1" name="Shape 72"/>
        <p:cNvGrpSpPr/>
        <p:nvPr/>
      </p:nvGrpSpPr>
      <p:grpSpPr>
        <a:xfrm>
          <a:off x="0" y="0"/>
          <a:ext cx="0" cy="0"/>
          <a:chOff x="0" y="0"/>
          <a:chExt cx="0" cy="0"/>
        </a:xfrm>
      </p:grpSpPr>
      <p:sp>
        <p:nvSpPr>
          <p:cNvPr id="2" name="Google Shape;80;p17">
            <a:extLst>
              <a:ext uri="{FF2B5EF4-FFF2-40B4-BE49-F238E27FC236}">
                <a16:creationId xmlns:a16="http://schemas.microsoft.com/office/drawing/2014/main" id="{37110DE2-1E88-E96B-2B86-173EA288383E}"/>
              </a:ext>
            </a:extLst>
          </p:cNvPr>
          <p:cNvSpPr txBox="1">
            <a:spLocks noGrp="1"/>
          </p:cNvSpPr>
          <p:nvPr>
            <p:ph type="body" idx="2" hasCustomPrompt="1"/>
          </p:nvPr>
        </p:nvSpPr>
        <p:spPr>
          <a:xfrm>
            <a:off x="2990909" y="5910912"/>
            <a:ext cx="9099933" cy="525600"/>
          </a:xfrm>
          <a:prstGeom prst="rect">
            <a:avLst/>
          </a:prstGeom>
          <a:noFill/>
          <a:ln>
            <a:noFill/>
          </a:ln>
        </p:spPr>
        <p:txBody>
          <a:bodyPr spcFirstLastPara="1" wrap="square" lIns="0" tIns="121900" rIns="121900" bIns="121900" anchor="t" anchorCtr="0">
            <a:noAutofit/>
          </a:bodyPr>
          <a:lstStyle>
            <a:lvl1pPr marL="0" lvl="0" indent="0" algn="l" rtl="0">
              <a:lnSpc>
                <a:spcPct val="115000"/>
              </a:lnSpc>
              <a:spcBef>
                <a:spcPts val="0"/>
              </a:spcBef>
              <a:spcAft>
                <a:spcPts val="0"/>
              </a:spcAft>
              <a:buSzPts val="2400"/>
              <a:buNone/>
              <a:defRPr sz="2000" b="1">
                <a:solidFill>
                  <a:srgbClr val="002060"/>
                </a:solidFill>
                <a:latin typeface="Open Sans"/>
                <a:ea typeface="Open Sans"/>
                <a:cs typeface="Open Sans"/>
                <a:sym typeface="Symbol" panose="05050102010706020507" pitchFamily="18" charset="2"/>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r>
              <a:rPr lang="en-US" dirty="0"/>
              <a:t>Grade 3 Foundational Skills | Unit # | Lesson #</a:t>
            </a:r>
            <a:endParaRPr dirty="0"/>
          </a:p>
        </p:txBody>
      </p:sp>
    </p:spTree>
    <p:extLst>
      <p:ext uri="{BB962C8B-B14F-4D97-AF65-F5344CB8AC3E}">
        <p14:creationId xmlns:p14="http://schemas.microsoft.com/office/powerpoint/2010/main" val="1331697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9_Custom Layout" preserve="1" userDrawn="1">
  <p:cSld name="Grade 3 Back Cover">
    <p:bg>
      <p:bgPr>
        <a:blipFill dpi="0" rotWithShape="1">
          <a:blip r:embed="rId2">
            <a:lum/>
          </a:blip>
          <a:srcRect/>
          <a:stretch>
            <a:fillRect/>
          </a:stretch>
        </a:blipFill>
        <a:effectLst/>
      </p:bgPr>
    </p:bg>
    <p:spTree>
      <p:nvGrpSpPr>
        <p:cNvPr id="1" name="Shape 77"/>
        <p:cNvGrpSpPr/>
        <p:nvPr/>
      </p:nvGrpSpPr>
      <p:grpSpPr>
        <a:xfrm>
          <a:off x="0" y="0"/>
          <a:ext cx="0" cy="0"/>
          <a:chOff x="0" y="0"/>
          <a:chExt cx="0" cy="0"/>
        </a:xfrm>
      </p:grpSpPr>
      <p:sp>
        <p:nvSpPr>
          <p:cNvPr id="2" name="Text Placeholder 2">
            <a:extLst>
              <a:ext uri="{FF2B5EF4-FFF2-40B4-BE49-F238E27FC236}">
                <a16:creationId xmlns:a16="http://schemas.microsoft.com/office/drawing/2014/main" id="{FB02D0C1-DCD1-4689-5716-05580C9AA275}"/>
              </a:ext>
            </a:extLst>
          </p:cNvPr>
          <p:cNvSpPr>
            <a:spLocks noGrp="1"/>
          </p:cNvSpPr>
          <p:nvPr>
            <p:ph type="body" sz="quarter" idx="10" hasCustomPrompt="1"/>
          </p:nvPr>
        </p:nvSpPr>
        <p:spPr>
          <a:xfrm>
            <a:off x="8295588" y="5882325"/>
            <a:ext cx="3431372" cy="415288"/>
          </a:xfrm>
          <a:prstGeom prst="rect">
            <a:avLst/>
          </a:prstGeom>
        </p:spPr>
        <p:txBody>
          <a:bodyPr lIns="0" rIns="0" anchor="ctr"/>
          <a:lstStyle>
            <a:lvl1pPr marL="0" indent="0" algn="ctr">
              <a:buNone/>
              <a:defRPr sz="18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UNIQUE ID</a:t>
            </a:r>
          </a:p>
        </p:txBody>
      </p:sp>
      <p:sp>
        <p:nvSpPr>
          <p:cNvPr id="5" name="Title 1">
            <a:extLst>
              <a:ext uri="{FF2B5EF4-FFF2-40B4-BE49-F238E27FC236}">
                <a16:creationId xmlns:a16="http://schemas.microsoft.com/office/drawing/2014/main" id="{BE225BDA-DC37-307B-4422-F61DBC8E9509}"/>
              </a:ext>
            </a:extLst>
          </p:cNvPr>
          <p:cNvSpPr>
            <a:spLocks noGrp="1"/>
          </p:cNvSpPr>
          <p:nvPr>
            <p:ph type="title" hasCustomPrompt="1"/>
          </p:nvPr>
        </p:nvSpPr>
        <p:spPr>
          <a:xfrm>
            <a:off x="9346131" y="76200"/>
            <a:ext cx="2769669" cy="857451"/>
          </a:xfrm>
          <a:prstGeom prst="rect">
            <a:avLst/>
          </a:prstGeom>
        </p:spPr>
        <p:txBody>
          <a:bodyPr/>
          <a:lstStyle>
            <a:lvl1pPr algn="r">
              <a:defRPr>
                <a:solidFill>
                  <a:schemeClr val="bg1"/>
                </a:solidFill>
              </a:defRPr>
            </a:lvl1pPr>
          </a:lstStyle>
          <a:p>
            <a:r>
              <a:rPr lang="en-US" dirty="0"/>
              <a:t>Back Cover</a:t>
            </a:r>
          </a:p>
        </p:txBody>
      </p:sp>
    </p:spTree>
    <p:extLst>
      <p:ext uri="{BB962C8B-B14F-4D97-AF65-F5344CB8AC3E}">
        <p14:creationId xmlns:p14="http://schemas.microsoft.com/office/powerpoint/2010/main" val="43183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Intro 1">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Introduce Section</a:t>
            </a:r>
          </a:p>
        </p:txBody>
      </p:sp>
      <p:graphicFrame>
        <p:nvGraphicFramePr>
          <p:cNvPr id="2" name="Google Shape;136;p25">
            <a:extLst>
              <a:ext uri="{FF2B5EF4-FFF2-40B4-BE49-F238E27FC236}">
                <a16:creationId xmlns:a16="http://schemas.microsoft.com/office/drawing/2014/main" id="{FF708089-784F-32DA-BDA7-E8E6B2CC2BB3}"/>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987881474"/>
              </p:ext>
            </p:extLst>
          </p:nvPr>
        </p:nvGraphicFramePr>
        <p:xfrm>
          <a:off x="74160" y="1147775"/>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dirty="0">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621301"/>
            <a:ext cx="3513757" cy="4572000"/>
          </a:xfrm>
          <a:prstGeom prst="rect">
            <a:avLst/>
          </a:prstGeom>
          <a:ln w="28575">
            <a:solidFill>
              <a:srgbClr val="000000"/>
            </a:solidFill>
          </a:ln>
        </p:spPr>
        <p:txBody>
          <a:bodyPr/>
          <a:lstStyle>
            <a:lvl1pPr>
              <a:defRPr>
                <a:latin typeface="+mn-lt"/>
              </a:defRPr>
            </a:lvl1pPr>
          </a:lstStyle>
          <a:p>
            <a:endParaRPr lang="en-US" dirty="0"/>
          </a:p>
        </p:txBody>
      </p:sp>
      <p:graphicFrame>
        <p:nvGraphicFramePr>
          <p:cNvPr id="3" name="Google Shape;135;p25">
            <a:extLst>
              <a:ext uri="{FF2B5EF4-FFF2-40B4-BE49-F238E27FC236}">
                <a16:creationId xmlns:a16="http://schemas.microsoft.com/office/drawing/2014/main" id="{A18A4621-3FDB-6A60-FBFA-69920C0CA456}"/>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2080640097"/>
              </p:ext>
            </p:extLst>
          </p:nvPr>
        </p:nvGraphicFramePr>
        <p:xfrm>
          <a:off x="73152" y="6384272"/>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dirty="0">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lgn="ctr">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7" name="Text Placeholder 6">
            <a:extLst>
              <a:ext uri="{FF2B5EF4-FFF2-40B4-BE49-F238E27FC236}">
                <a16:creationId xmlns:a16="http://schemas.microsoft.com/office/drawing/2014/main" id="{3E1139AA-0395-5416-A5CF-ED8A7E2AA6A0}"/>
              </a:ext>
            </a:extLst>
          </p:cNvPr>
          <p:cNvSpPr>
            <a:spLocks noGrp="1"/>
          </p:cNvSpPr>
          <p:nvPr>
            <p:ph type="body" sz="quarter" idx="11" hasCustomPrompt="1"/>
          </p:nvPr>
        </p:nvSpPr>
        <p:spPr>
          <a:xfrm>
            <a:off x="73152" y="1152144"/>
            <a:ext cx="3481387" cy="393192"/>
          </a:xfrm>
          <a:prstGeom prst="rect">
            <a:avLst/>
          </a:prstGeom>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Activity Page #.#</a:t>
            </a:r>
          </a:p>
        </p:txBody>
      </p:sp>
      <p:sp>
        <p:nvSpPr>
          <p:cNvPr id="12" name="Text Placeholder 11">
            <a:extLst>
              <a:ext uri="{FF2B5EF4-FFF2-40B4-BE49-F238E27FC236}">
                <a16:creationId xmlns:a16="http://schemas.microsoft.com/office/drawing/2014/main" id="{43AB7E6A-ED8C-DE9A-52F4-28A9EE7EA980}"/>
              </a:ext>
            </a:extLst>
          </p:cNvPr>
          <p:cNvSpPr>
            <a:spLocks noGrp="1"/>
          </p:cNvSpPr>
          <p:nvPr>
            <p:ph type="body" sz="quarter" idx="12" hasCustomPrompt="1"/>
          </p:nvPr>
        </p:nvSpPr>
        <p:spPr>
          <a:xfrm>
            <a:off x="74160" y="6384272"/>
            <a:ext cx="3487737" cy="395288"/>
          </a:xfrm>
          <a:prstGeom prst="rect">
            <a:avLst/>
          </a:prstGeom>
        </p:spPr>
        <p:txBody>
          <a:bodyPr anchor="ctr"/>
          <a:lstStyle>
            <a:lvl1pPr>
              <a:defRPr b="1"/>
            </a:lvl1pPr>
          </a:lstStyle>
          <a:p>
            <a:pPr marL="0" lvl="0" indent="0" algn="l" rtl="0">
              <a:spcBef>
                <a:spcPts val="0"/>
              </a:spcBef>
              <a:spcAft>
                <a:spcPts val="0"/>
              </a:spcAft>
              <a:buNone/>
            </a:pPr>
            <a:r>
              <a:rPr lang="en-US" i="0" dirty="0">
                <a:solidFill>
                  <a:srgbClr val="FFFFFF"/>
                </a:solidFill>
                <a:latin typeface="Open Sans"/>
                <a:ea typeface="Open Sans"/>
                <a:cs typeface="Open Sans"/>
                <a:sym typeface="Open Sans"/>
              </a:rPr>
              <a:t>Activity Book</a:t>
            </a:r>
            <a:r>
              <a:rPr lang="en-US" dirty="0">
                <a:solidFill>
                  <a:srgbClr val="FFFFFF"/>
                </a:solidFill>
                <a:latin typeface="Open Sans"/>
                <a:ea typeface="Open Sans"/>
                <a:cs typeface="Open Sans"/>
                <a:sym typeface="Open Sans"/>
              </a:rPr>
              <a:t> p. #</a:t>
            </a:r>
          </a:p>
        </p:txBody>
      </p:sp>
    </p:spTree>
    <p:extLst>
      <p:ext uri="{BB962C8B-B14F-4D97-AF65-F5344CB8AC3E}">
        <p14:creationId xmlns:p14="http://schemas.microsoft.com/office/powerpoint/2010/main" val="296328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Intro 2">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Introduce Section</a:t>
            </a:r>
          </a:p>
        </p:txBody>
      </p:sp>
      <p:sp>
        <p:nvSpPr>
          <p:cNvPr id="6" name="Picture Placeholder 6">
            <a:extLst>
              <a:ext uri="{FF2B5EF4-FFF2-40B4-BE49-F238E27FC236}">
                <a16:creationId xmlns:a16="http://schemas.microsoft.com/office/drawing/2014/main" id="{B1E26786-4828-4500-105A-A854165DB362}"/>
              </a:ext>
            </a:extLst>
          </p:cNvPr>
          <p:cNvSpPr>
            <a:spLocks noGrp="1"/>
          </p:cNvSpPr>
          <p:nvPr>
            <p:ph type="pic" sz="quarter" idx="11"/>
          </p:nvPr>
        </p:nvSpPr>
        <p:spPr>
          <a:xfrm>
            <a:off x="3787775" y="2198790"/>
            <a:ext cx="4616450" cy="3657600"/>
          </a:xfrm>
          <a:prstGeom prst="rect">
            <a:avLst/>
          </a:prstGeom>
          <a:ln w="28575">
            <a:solidFill>
              <a:srgbClr val="000000"/>
            </a:solidFill>
          </a:ln>
        </p:spPr>
        <p:txBody>
          <a:bodyPr/>
          <a:lstStyle>
            <a:lvl1pPr>
              <a:defRPr>
                <a:latin typeface="+mn-lt"/>
              </a:defRPr>
            </a:lvl1pPr>
          </a:lstStyle>
          <a:p>
            <a:endParaRPr lang="en-US" dirty="0"/>
          </a:p>
        </p:txBody>
      </p:sp>
      <p:sp>
        <p:nvSpPr>
          <p:cNvPr id="9" name="Rectangle 8">
            <a:extLst>
              <a:ext uri="{FF2B5EF4-FFF2-40B4-BE49-F238E27FC236}">
                <a16:creationId xmlns:a16="http://schemas.microsoft.com/office/drawing/2014/main" id="{88EE0090-52F9-4A8F-A12E-7B77AEF2EAF0}"/>
              </a:ext>
            </a:extLst>
          </p:cNvPr>
          <p:cNvSpPr/>
          <p:nvPr userDrawn="1"/>
        </p:nvSpPr>
        <p:spPr>
          <a:xfrm>
            <a:off x="73152" y="6382512"/>
            <a:ext cx="3474720" cy="396210"/>
          </a:xfrm>
          <a:prstGeom prst="rect">
            <a:avLst/>
          </a:prstGeom>
          <a:ln>
            <a:solidFill>
              <a:srgbClr val="00206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6B05A012-99C2-6B33-1ED5-0FF071934FF6}"/>
              </a:ext>
            </a:extLst>
          </p:cNvPr>
          <p:cNvSpPr>
            <a:spLocks noGrp="1"/>
          </p:cNvSpPr>
          <p:nvPr>
            <p:ph type="body" sz="quarter" idx="12" hasCustomPrompt="1"/>
          </p:nvPr>
        </p:nvSpPr>
        <p:spPr>
          <a:xfrm>
            <a:off x="74160" y="6384272"/>
            <a:ext cx="3487737" cy="395288"/>
          </a:xfrm>
          <a:prstGeom prst="rect">
            <a:avLst/>
          </a:prstGeom>
        </p:spPr>
        <p:txBody>
          <a:bodyPr anchor="ctr"/>
          <a:lstStyle>
            <a:lvl1pPr>
              <a:defRPr b="1"/>
            </a:lvl1pPr>
          </a:lstStyle>
          <a:p>
            <a:pPr marL="0" lvl="0" indent="0" algn="l" rtl="0">
              <a:spcBef>
                <a:spcPts val="0"/>
              </a:spcBef>
              <a:spcAft>
                <a:spcPts val="0"/>
              </a:spcAft>
              <a:buNone/>
            </a:pPr>
            <a:r>
              <a:rPr lang="en-US" i="0" dirty="0">
                <a:solidFill>
                  <a:srgbClr val="FFFFFF"/>
                </a:solidFill>
                <a:latin typeface="Open Sans"/>
                <a:ea typeface="Open Sans"/>
                <a:cs typeface="Open Sans"/>
                <a:sym typeface="Open Sans"/>
              </a:rPr>
              <a:t>Activity Book</a:t>
            </a:r>
            <a:r>
              <a:rPr lang="en-US" dirty="0">
                <a:solidFill>
                  <a:srgbClr val="FFFFFF"/>
                </a:solidFill>
                <a:latin typeface="Open Sans"/>
                <a:ea typeface="Open Sans"/>
                <a:cs typeface="Open Sans"/>
                <a:sym typeface="Open Sans"/>
              </a:rPr>
              <a:t> p. #</a:t>
            </a:r>
          </a:p>
        </p:txBody>
      </p:sp>
      <p:sp>
        <p:nvSpPr>
          <p:cNvPr id="11" name="Rectangle 10">
            <a:extLst>
              <a:ext uri="{FF2B5EF4-FFF2-40B4-BE49-F238E27FC236}">
                <a16:creationId xmlns:a16="http://schemas.microsoft.com/office/drawing/2014/main" id="{381E2B7F-1E83-110D-DD9B-3D4254AB967C}"/>
              </a:ext>
            </a:extLst>
          </p:cNvPr>
          <p:cNvSpPr/>
          <p:nvPr userDrawn="1"/>
        </p:nvSpPr>
        <p:spPr>
          <a:xfrm>
            <a:off x="73152" y="1152144"/>
            <a:ext cx="3474720" cy="39528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8B799B29-4A2E-D048-AFDF-B9B344E84A1D}"/>
              </a:ext>
            </a:extLst>
          </p:cNvPr>
          <p:cNvSpPr>
            <a:spLocks noGrp="1"/>
          </p:cNvSpPr>
          <p:nvPr>
            <p:ph type="body" sz="quarter" idx="13" hasCustomPrompt="1"/>
          </p:nvPr>
        </p:nvSpPr>
        <p:spPr>
          <a:xfrm>
            <a:off x="73152" y="1152144"/>
            <a:ext cx="3474720" cy="393192"/>
          </a:xfrm>
          <a:prstGeom prst="rect">
            <a:avLst/>
          </a:prstGeom>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Activity Page #.#</a:t>
            </a:r>
          </a:p>
        </p:txBody>
      </p:sp>
    </p:spTree>
    <p:extLst>
      <p:ext uri="{BB962C8B-B14F-4D97-AF65-F5344CB8AC3E}">
        <p14:creationId xmlns:p14="http://schemas.microsoft.com/office/powerpoint/2010/main" val="393601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Chapter Intro">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Introduce Chapter</a:t>
            </a:r>
          </a:p>
        </p:txBody>
      </p:sp>
      <p:graphicFrame>
        <p:nvGraphicFramePr>
          <p:cNvPr id="2" name="Google Shape;136;p25">
            <a:extLst>
              <a:ext uri="{FF2B5EF4-FFF2-40B4-BE49-F238E27FC236}">
                <a16:creationId xmlns:a16="http://schemas.microsoft.com/office/drawing/2014/main" id="{FF708089-784F-32DA-BDA7-E8E6B2CC2BB3}"/>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987881474"/>
              </p:ext>
            </p:extLst>
          </p:nvPr>
        </p:nvGraphicFramePr>
        <p:xfrm>
          <a:off x="74160" y="1147775"/>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dirty="0">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621301"/>
            <a:ext cx="3513757" cy="4572000"/>
          </a:xfrm>
          <a:prstGeom prst="rect">
            <a:avLst/>
          </a:prstGeom>
          <a:ln w="28575">
            <a:solidFill>
              <a:srgbClr val="000000"/>
            </a:solidFill>
          </a:ln>
        </p:spPr>
        <p:txBody>
          <a:bodyPr/>
          <a:lstStyle>
            <a:lvl1pPr>
              <a:defRPr>
                <a:latin typeface="+mn-lt"/>
              </a:defRPr>
            </a:lvl1pPr>
          </a:lstStyle>
          <a:p>
            <a:endParaRPr lang="en-US" dirty="0"/>
          </a:p>
        </p:txBody>
      </p:sp>
      <p:graphicFrame>
        <p:nvGraphicFramePr>
          <p:cNvPr id="3" name="Google Shape;135;p25">
            <a:extLst>
              <a:ext uri="{FF2B5EF4-FFF2-40B4-BE49-F238E27FC236}">
                <a16:creationId xmlns:a16="http://schemas.microsoft.com/office/drawing/2014/main" id="{A18A4621-3FDB-6A60-FBFA-69920C0CA456}"/>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2080640097"/>
              </p:ext>
            </p:extLst>
          </p:nvPr>
        </p:nvGraphicFramePr>
        <p:xfrm>
          <a:off x="73152" y="6384272"/>
          <a:ext cx="3474720" cy="396210"/>
        </p:xfrm>
        <a:graphic>
          <a:graphicData uri="http://schemas.openxmlformats.org/drawingml/2006/table">
            <a:tbl>
              <a:tblPr>
                <a:noFill/>
              </a:tblPr>
              <a:tblGrid>
                <a:gridCol w="347472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dirty="0">
                        <a:solidFill>
                          <a:srgbClr val="FFFFFF"/>
                        </a:solidFill>
                        <a:latin typeface="Open Sans"/>
                        <a:ea typeface="Open Sans"/>
                        <a:cs typeface="Open Sans"/>
                        <a:sym typeface="Open Sans"/>
                      </a:endParaRPr>
                    </a:p>
                  </a:txBody>
                  <a:tcPr marL="91425" marR="91425" marT="91425" marB="91425">
                    <a:lnL w="28575" cap="flat" cmpd="sng">
                      <a:solidFill>
                        <a:srgbClr val="002060"/>
                      </a:solidFill>
                      <a:prstDash val="solid"/>
                      <a:round/>
                      <a:headEnd type="none" w="sm" len="sm"/>
                      <a:tailEnd type="none" w="sm" len="sm"/>
                    </a:lnL>
                    <a:lnR w="28575" cap="flat" cmpd="sng">
                      <a:solidFill>
                        <a:srgbClr val="002060"/>
                      </a:solidFill>
                      <a:prstDash val="solid"/>
                      <a:round/>
                      <a:headEnd type="none" w="sm" len="sm"/>
                      <a:tailEnd type="none" w="sm" len="sm"/>
                    </a:lnR>
                    <a:lnT w="28575" cap="flat" cmpd="sng">
                      <a:solidFill>
                        <a:srgbClr val="002060"/>
                      </a:solidFill>
                      <a:prstDash val="solid"/>
                      <a:round/>
                      <a:headEnd type="none" w="sm" len="sm"/>
                      <a:tailEnd type="none" w="sm" len="sm"/>
                    </a:lnT>
                    <a:lnB w="28575" cap="flat" cmpd="sng" algn="ctr">
                      <a:solidFill>
                        <a:srgbClr val="002060"/>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bl>
          </a:graphicData>
        </a:graphic>
      </p:graphicFrame>
      <p:sp>
        <p:nvSpPr>
          <p:cNvPr id="7" name="Text Placeholder 6">
            <a:extLst>
              <a:ext uri="{FF2B5EF4-FFF2-40B4-BE49-F238E27FC236}">
                <a16:creationId xmlns:a16="http://schemas.microsoft.com/office/drawing/2014/main" id="{3E1139AA-0395-5416-A5CF-ED8A7E2AA6A0}"/>
              </a:ext>
            </a:extLst>
          </p:cNvPr>
          <p:cNvSpPr>
            <a:spLocks noGrp="1"/>
          </p:cNvSpPr>
          <p:nvPr>
            <p:ph type="body" sz="quarter" idx="11" hasCustomPrompt="1"/>
          </p:nvPr>
        </p:nvSpPr>
        <p:spPr>
          <a:xfrm>
            <a:off x="73152" y="1152144"/>
            <a:ext cx="3481387" cy="393192"/>
          </a:xfrm>
          <a:prstGeom prst="rect">
            <a:avLst/>
          </a:prstGeom>
        </p:spPr>
        <p:txBody>
          <a:bodyPr anchor="ctr"/>
          <a:lstStyle>
            <a:lvl1pPr>
              <a:defRPr b="1"/>
            </a:lvl1pPr>
          </a:lstStyle>
          <a:p>
            <a:pPr lvl="0"/>
            <a:r>
              <a:rPr lang="en-US" dirty="0">
                <a:solidFill>
                  <a:schemeClr val="bg1"/>
                </a:solidFill>
                <a:latin typeface="+mn-lt"/>
              </a:rPr>
              <a:t>Chapter #: “Title”</a:t>
            </a:r>
          </a:p>
        </p:txBody>
      </p:sp>
      <p:sp>
        <p:nvSpPr>
          <p:cNvPr id="12" name="Text Placeholder 11">
            <a:extLst>
              <a:ext uri="{FF2B5EF4-FFF2-40B4-BE49-F238E27FC236}">
                <a16:creationId xmlns:a16="http://schemas.microsoft.com/office/drawing/2014/main" id="{43AB7E6A-ED8C-DE9A-52F4-28A9EE7EA980}"/>
              </a:ext>
            </a:extLst>
          </p:cNvPr>
          <p:cNvSpPr>
            <a:spLocks noGrp="1"/>
          </p:cNvSpPr>
          <p:nvPr>
            <p:ph type="body" sz="quarter" idx="12" hasCustomPrompt="1"/>
          </p:nvPr>
        </p:nvSpPr>
        <p:spPr>
          <a:xfrm>
            <a:off x="74160" y="6384272"/>
            <a:ext cx="3487737" cy="395288"/>
          </a:xfrm>
          <a:prstGeom prst="rect">
            <a:avLst/>
          </a:prstGeom>
        </p:spPr>
        <p:txBody>
          <a:bodyPr anchor="ctr"/>
          <a:lstStyle>
            <a:lvl1pPr>
              <a:defRPr b="1"/>
            </a:lvl1pPr>
          </a:lstStyle>
          <a:p>
            <a:pPr marL="0" lvl="0" indent="0" algn="l" rtl="0">
              <a:spcBef>
                <a:spcPts val="0"/>
              </a:spcBef>
              <a:spcAft>
                <a:spcPts val="0"/>
              </a:spcAft>
              <a:buNone/>
            </a:pPr>
            <a:r>
              <a:rPr lang="en-US" i="0" dirty="0">
                <a:solidFill>
                  <a:srgbClr val="FFFFFF"/>
                </a:solidFill>
                <a:latin typeface="Open Sans"/>
                <a:ea typeface="Open Sans"/>
                <a:cs typeface="Open Sans"/>
                <a:sym typeface="Open Sans"/>
              </a:rPr>
              <a:t>Reader </a:t>
            </a:r>
            <a:r>
              <a:rPr lang="en-US" dirty="0">
                <a:solidFill>
                  <a:srgbClr val="FFFFFF"/>
                </a:solidFill>
                <a:latin typeface="Open Sans"/>
                <a:ea typeface="Open Sans"/>
                <a:cs typeface="Open Sans"/>
                <a:sym typeface="Open Sans"/>
              </a:rPr>
              <a:t>p. #</a:t>
            </a:r>
          </a:p>
        </p:txBody>
      </p:sp>
    </p:spTree>
    <p:extLst>
      <p:ext uri="{BB962C8B-B14F-4D97-AF65-F5344CB8AC3E}">
        <p14:creationId xmlns:p14="http://schemas.microsoft.com/office/powerpoint/2010/main" val="25099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reserve="1" userDrawn="1">
  <p:cSld name="Check Understanding">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Check for Understanding</a:t>
            </a:r>
          </a:p>
        </p:txBody>
      </p:sp>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4339121" y="1621301"/>
            <a:ext cx="3513757" cy="4572000"/>
          </a:xfrm>
          <a:prstGeom prst="rect">
            <a:avLst/>
          </a:prstGeom>
          <a:ln w="28575">
            <a:solidFill>
              <a:srgbClr val="000000"/>
            </a:solidFill>
          </a:ln>
        </p:spPr>
        <p:txBody>
          <a:bodyPr/>
          <a:lstStyle>
            <a:lvl1pPr>
              <a:defRPr>
                <a:latin typeface="+mn-lt"/>
              </a:defRPr>
            </a:lvl1pPr>
          </a:lstStyle>
          <a:p>
            <a:endParaRPr lang="en-US" dirty="0"/>
          </a:p>
        </p:txBody>
      </p:sp>
      <p:sp>
        <p:nvSpPr>
          <p:cNvPr id="6" name="TextBox 5">
            <a:extLst>
              <a:ext uri="{FF2B5EF4-FFF2-40B4-BE49-F238E27FC236}">
                <a16:creationId xmlns:a16="http://schemas.microsoft.com/office/drawing/2014/main" id="{E6C60661-7489-1F51-0395-9A3E71186FE2}"/>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p:txBody>
      </p:sp>
      <p:sp>
        <p:nvSpPr>
          <p:cNvPr id="7" name="TextBox 6">
            <a:extLst>
              <a:ext uri="{FF2B5EF4-FFF2-40B4-BE49-F238E27FC236}">
                <a16:creationId xmlns:a16="http://schemas.microsoft.com/office/drawing/2014/main" id="{FE004E1B-08C7-F5AD-C25C-79CF0486B053}"/>
              </a:ext>
            </a:extLst>
          </p:cNvPr>
          <p:cNvSpPr txBox="1"/>
          <p:nvPr userDrawn="1"/>
        </p:nvSpPr>
        <p:spPr>
          <a:xfrm>
            <a:off x="80776" y="6382258"/>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0AAE51B7-D2F3-168D-E980-99613695F525}"/>
              </a:ext>
            </a:extLst>
          </p:cNvPr>
          <p:cNvSpPr>
            <a:spLocks noGrp="1"/>
          </p:cNvSpPr>
          <p:nvPr>
            <p:ph type="body" sz="quarter" idx="11"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Activity Page #.#</a:t>
            </a:r>
          </a:p>
        </p:txBody>
      </p:sp>
      <p:sp>
        <p:nvSpPr>
          <p:cNvPr id="11" name="Text Placeholder 10">
            <a:extLst>
              <a:ext uri="{FF2B5EF4-FFF2-40B4-BE49-F238E27FC236}">
                <a16:creationId xmlns:a16="http://schemas.microsoft.com/office/drawing/2014/main" id="{FF1E3DAA-0B9A-37D9-D2E5-BA359B4989AA}"/>
              </a:ext>
            </a:extLst>
          </p:cNvPr>
          <p:cNvSpPr>
            <a:spLocks noGrp="1"/>
          </p:cNvSpPr>
          <p:nvPr>
            <p:ph type="body" sz="quarter" idx="12" hasCustomPrompt="1"/>
          </p:nvPr>
        </p:nvSpPr>
        <p:spPr>
          <a:xfrm>
            <a:off x="80963" y="6381750"/>
            <a:ext cx="3475037" cy="393700"/>
          </a:xfrm>
          <a:prstGeom prst="rect">
            <a:avLst/>
          </a:prstGeom>
        </p:spPr>
        <p:txBody>
          <a:bodyPr anchor="ctr"/>
          <a:lstStyle>
            <a:lvl1pPr>
              <a:defRPr b="1"/>
            </a:lvl1pPr>
          </a:lstStyle>
          <a:p>
            <a:pPr marL="0" lvl="0" indent="0" algn="l" rtl="0">
              <a:spcBef>
                <a:spcPts val="0"/>
              </a:spcBef>
              <a:spcAft>
                <a:spcPts val="0"/>
              </a:spcAft>
              <a:buNone/>
            </a:pPr>
            <a:r>
              <a:rPr lang="en-US" i="0" dirty="0">
                <a:solidFill>
                  <a:srgbClr val="FFFFFF"/>
                </a:solidFill>
                <a:latin typeface="Open Sans"/>
                <a:ea typeface="Open Sans"/>
                <a:cs typeface="Open Sans"/>
                <a:sym typeface="Open Sans"/>
              </a:rPr>
              <a:t>Activity Book</a:t>
            </a:r>
            <a:r>
              <a:rPr lang="en-US" dirty="0">
                <a:solidFill>
                  <a:srgbClr val="FFFFFF"/>
                </a:solidFill>
                <a:latin typeface="Open Sans"/>
                <a:ea typeface="Open Sans"/>
                <a:cs typeface="Open Sans"/>
                <a:sym typeface="Open Sans"/>
              </a:rPr>
              <a:t> p. #</a:t>
            </a:r>
          </a:p>
        </p:txBody>
      </p:sp>
    </p:spTree>
    <p:extLst>
      <p:ext uri="{BB962C8B-B14F-4D97-AF65-F5344CB8AC3E}">
        <p14:creationId xmlns:p14="http://schemas.microsoft.com/office/powerpoint/2010/main" val="53614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Two AB">
    <p:spTree>
      <p:nvGrpSpPr>
        <p:cNvPr id="1" name="Shape 20"/>
        <p:cNvGrpSpPr/>
        <p:nvPr/>
      </p:nvGrpSpPr>
      <p:grpSpPr>
        <a:xfrm>
          <a:off x="0" y="0"/>
          <a:ext cx="0" cy="0"/>
          <a:chOff x="0" y="0"/>
          <a:chExt cx="0" cy="0"/>
        </a:xfrm>
      </p:grpSpPr>
      <p:sp>
        <p:nvSpPr>
          <p:cNvPr id="4" name="Google Shape;14;p2">
            <a:extLst>
              <a:ext uri="{FF2B5EF4-FFF2-40B4-BE49-F238E27FC236}">
                <a16:creationId xmlns:a16="http://schemas.microsoft.com/office/drawing/2014/main" id="{A704A4DF-C158-3547-F4AB-36B9667E1724}"/>
              </a:ext>
            </a:extLst>
          </p:cNvPr>
          <p:cNvSpPr txBox="1">
            <a:spLocks noGrp="1"/>
          </p:cNvSpPr>
          <p:nvPr>
            <p:ph type="title" hasCustomPrompt="1"/>
          </p:nvPr>
        </p:nvSpPr>
        <p:spPr>
          <a:xfrm>
            <a:off x="0" y="0"/>
            <a:ext cx="12192000" cy="984738"/>
          </a:xfrm>
          <a:prstGeom prst="rect">
            <a:avLst/>
          </a:prstGeom>
          <a:noFill/>
          <a:ln>
            <a:noFill/>
          </a:ln>
        </p:spPr>
        <p:txBody>
          <a:bodyPr spcFirstLastPara="1" wrap="square" lIns="731520" tIns="0" rIns="731520" bIns="45720" anchor="ctr" anchorCtr="0">
            <a:noAutofit/>
          </a:bodyPr>
          <a:lstStyle>
            <a:lvl1pPr lvl="0" algn="l">
              <a:lnSpc>
                <a:spcPct val="100000"/>
              </a:lnSpc>
              <a:spcBef>
                <a:spcPts val="0"/>
              </a:spcBef>
              <a:spcAft>
                <a:spcPts val="0"/>
              </a:spcAft>
              <a:buSzPts val="370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a:t>Check for Understanding</a:t>
            </a:r>
          </a:p>
        </p:txBody>
      </p:sp>
      <p:sp>
        <p:nvSpPr>
          <p:cNvPr id="5" name="Picture Placeholder 4">
            <a:extLst>
              <a:ext uri="{FF2B5EF4-FFF2-40B4-BE49-F238E27FC236}">
                <a16:creationId xmlns:a16="http://schemas.microsoft.com/office/drawing/2014/main" id="{310BCB44-237D-7F90-1755-E8B825CAAE17}"/>
              </a:ext>
            </a:extLst>
          </p:cNvPr>
          <p:cNvSpPr>
            <a:spLocks noGrp="1"/>
          </p:cNvSpPr>
          <p:nvPr>
            <p:ph type="pic" sz="quarter" idx="10"/>
          </p:nvPr>
        </p:nvSpPr>
        <p:spPr>
          <a:xfrm>
            <a:off x="2483944" y="1677194"/>
            <a:ext cx="3513757" cy="45720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TextBox 5">
            <a:extLst>
              <a:ext uri="{FF2B5EF4-FFF2-40B4-BE49-F238E27FC236}">
                <a16:creationId xmlns:a16="http://schemas.microsoft.com/office/drawing/2014/main" id="{E6C60661-7489-1F51-0395-9A3E71186FE2}"/>
              </a:ext>
            </a:extLst>
          </p:cNvPr>
          <p:cNvSpPr txBox="1"/>
          <p:nvPr userDrawn="1"/>
        </p:nvSpPr>
        <p:spPr>
          <a:xfrm>
            <a:off x="80776" y="1152144"/>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p:txBody>
      </p:sp>
      <p:sp>
        <p:nvSpPr>
          <p:cNvPr id="7" name="TextBox 6">
            <a:extLst>
              <a:ext uri="{FF2B5EF4-FFF2-40B4-BE49-F238E27FC236}">
                <a16:creationId xmlns:a16="http://schemas.microsoft.com/office/drawing/2014/main" id="{FE004E1B-08C7-F5AD-C25C-79CF0486B053}"/>
              </a:ext>
            </a:extLst>
          </p:cNvPr>
          <p:cNvSpPr txBox="1"/>
          <p:nvPr userDrawn="1"/>
        </p:nvSpPr>
        <p:spPr>
          <a:xfrm>
            <a:off x="80776" y="6382258"/>
            <a:ext cx="3474720" cy="393192"/>
          </a:xfrm>
          <a:prstGeom prst="rect">
            <a:avLst/>
          </a:prstGeom>
          <a:solidFill>
            <a:srgbClr val="002060"/>
          </a:solidFill>
        </p:spPr>
        <p:txBody>
          <a:bodyPr wrap="square" tIns="91440" bIns="91440" rtlCol="0" anchor="ctr" anchorCtr="0">
            <a:noAutofit/>
          </a:bodyPr>
          <a:lstStyle/>
          <a:p>
            <a:pPr marL="0" lvl="0" indent="0" algn="l" rtl="0">
              <a:spcBef>
                <a:spcPts val="0"/>
              </a:spcBef>
              <a:spcAft>
                <a:spcPts val="0"/>
              </a:spcAft>
              <a:buNone/>
            </a:pPr>
            <a:endParaRPr lang="en-US" dirty="0">
              <a:solidFill>
                <a:srgbClr val="FFFFFF"/>
              </a:solidFill>
              <a:latin typeface="Open Sans"/>
              <a:ea typeface="Open Sans"/>
              <a:cs typeface="Open Sans"/>
              <a:sym typeface="Open Sans"/>
            </a:endParaRPr>
          </a:p>
        </p:txBody>
      </p:sp>
      <p:sp>
        <p:nvSpPr>
          <p:cNvPr id="9" name="Text Placeholder 8">
            <a:extLst>
              <a:ext uri="{FF2B5EF4-FFF2-40B4-BE49-F238E27FC236}">
                <a16:creationId xmlns:a16="http://schemas.microsoft.com/office/drawing/2014/main" id="{0AAE51B7-D2F3-168D-E980-99613695F525}"/>
              </a:ext>
            </a:extLst>
          </p:cNvPr>
          <p:cNvSpPr>
            <a:spLocks noGrp="1"/>
          </p:cNvSpPr>
          <p:nvPr>
            <p:ph type="body" sz="quarter" idx="11" hasCustomPrompt="1"/>
          </p:nvPr>
        </p:nvSpPr>
        <p:spPr>
          <a:xfrm>
            <a:off x="80963" y="1152525"/>
            <a:ext cx="3475037" cy="392113"/>
          </a:xfrm>
          <a:prstGeom prst="rect">
            <a:avLst/>
          </a:prstGeom>
        </p:spPr>
        <p:txBody>
          <a:bodyPr anchor="ctr"/>
          <a:lstStyle>
            <a:lvl1pPr>
              <a:defRPr b="1"/>
            </a:lvl1pPr>
          </a:lstStyle>
          <a:p>
            <a:pPr marL="0" lvl="0" indent="0" algn="l" rtl="0">
              <a:spcBef>
                <a:spcPts val="0"/>
              </a:spcBef>
              <a:spcAft>
                <a:spcPts val="0"/>
              </a:spcAft>
              <a:buNone/>
            </a:pPr>
            <a:r>
              <a:rPr lang="en-US" dirty="0">
                <a:solidFill>
                  <a:srgbClr val="FFFFFF"/>
                </a:solidFill>
                <a:latin typeface="Open Sans"/>
                <a:ea typeface="Open Sans"/>
                <a:cs typeface="Open Sans"/>
                <a:sym typeface="Open Sans"/>
              </a:rPr>
              <a:t>Activity Page #.#</a:t>
            </a:r>
          </a:p>
        </p:txBody>
      </p:sp>
      <p:sp>
        <p:nvSpPr>
          <p:cNvPr id="11" name="Text Placeholder 10">
            <a:extLst>
              <a:ext uri="{FF2B5EF4-FFF2-40B4-BE49-F238E27FC236}">
                <a16:creationId xmlns:a16="http://schemas.microsoft.com/office/drawing/2014/main" id="{FF1E3DAA-0B9A-37D9-D2E5-BA359B4989AA}"/>
              </a:ext>
            </a:extLst>
          </p:cNvPr>
          <p:cNvSpPr>
            <a:spLocks noGrp="1"/>
          </p:cNvSpPr>
          <p:nvPr>
            <p:ph type="body" sz="quarter" idx="12" hasCustomPrompt="1"/>
          </p:nvPr>
        </p:nvSpPr>
        <p:spPr>
          <a:xfrm>
            <a:off x="80963" y="6381750"/>
            <a:ext cx="3475037" cy="393700"/>
          </a:xfrm>
          <a:prstGeom prst="rect">
            <a:avLst/>
          </a:prstGeom>
        </p:spPr>
        <p:txBody>
          <a:bodyPr anchor="ctr"/>
          <a:lstStyle>
            <a:lvl1pPr>
              <a:defRPr b="1"/>
            </a:lvl1pPr>
          </a:lstStyle>
          <a:p>
            <a:pPr marL="0" lvl="0" indent="0" algn="l" rtl="0">
              <a:spcBef>
                <a:spcPts val="0"/>
              </a:spcBef>
              <a:spcAft>
                <a:spcPts val="0"/>
              </a:spcAft>
              <a:buNone/>
            </a:pPr>
            <a:r>
              <a:rPr lang="en-US" i="0" dirty="0">
                <a:solidFill>
                  <a:srgbClr val="FFFFFF"/>
                </a:solidFill>
                <a:latin typeface="Open Sans"/>
                <a:ea typeface="Open Sans"/>
                <a:cs typeface="Open Sans"/>
                <a:sym typeface="Open Sans"/>
              </a:rPr>
              <a:t>Activity Book</a:t>
            </a:r>
            <a:r>
              <a:rPr lang="en-US" dirty="0">
                <a:solidFill>
                  <a:srgbClr val="FFFFFF"/>
                </a:solidFill>
                <a:latin typeface="Open Sans"/>
                <a:ea typeface="Open Sans"/>
                <a:cs typeface="Open Sans"/>
                <a:sym typeface="Open Sans"/>
              </a:rPr>
              <a:t> pp. #–#</a:t>
            </a:r>
          </a:p>
        </p:txBody>
      </p:sp>
      <p:sp>
        <p:nvSpPr>
          <p:cNvPr id="2" name="Picture Placeholder 4">
            <a:extLst>
              <a:ext uri="{FF2B5EF4-FFF2-40B4-BE49-F238E27FC236}">
                <a16:creationId xmlns:a16="http://schemas.microsoft.com/office/drawing/2014/main" id="{4AB99C94-22FB-1522-3488-F33CE2346186}"/>
              </a:ext>
            </a:extLst>
          </p:cNvPr>
          <p:cNvSpPr>
            <a:spLocks noGrp="1"/>
          </p:cNvSpPr>
          <p:nvPr>
            <p:ph type="pic" sz="quarter" idx="13"/>
          </p:nvPr>
        </p:nvSpPr>
        <p:spPr>
          <a:xfrm>
            <a:off x="6194301" y="1677194"/>
            <a:ext cx="3513757" cy="4572000"/>
          </a:xfrm>
          <a:prstGeom prst="rect">
            <a:avLst/>
          </a:prstGeom>
          <a:ln w="28575">
            <a:solidFill>
              <a:srgbClr val="000000"/>
            </a:solidFill>
          </a:ln>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6001343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jpeg"/><Relationship Id="rId4" Type="http://schemas.openxmlformats.org/officeDocument/2006/relationships/slideLayout" Target="../slideLayouts/slideLayout3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2">
    <p:bg>
      <p:bgPr>
        <a:blipFill dpi="0" rotWithShape="1">
          <a:blip r:embed="rId35">
            <a:lum/>
          </a:blip>
          <a:srcRect/>
          <a:stretch>
            <a:fillRect/>
          </a:stretch>
        </a:blipFill>
        <a:effectLst/>
      </p:bgPr>
    </p:bg>
    <p:spTree>
      <p:nvGrpSpPr>
        <p:cNvPr id="1" name="Shape 9"/>
        <p:cNvGrpSpPr/>
        <p:nvPr/>
      </p:nvGrpSpPr>
      <p:grpSpPr>
        <a:xfrm>
          <a:off x="0" y="0"/>
          <a:ext cx="0" cy="0"/>
          <a:chOff x="0" y="0"/>
          <a:chExt cx="0" cy="0"/>
        </a:xfrm>
      </p:grpSpPr>
      <p:sp>
        <p:nvSpPr>
          <p:cNvPr id="2" name="Google Shape;14;p2">
            <a:extLst>
              <a:ext uri="{FF2B5EF4-FFF2-40B4-BE49-F238E27FC236}">
                <a16:creationId xmlns:a16="http://schemas.microsoft.com/office/drawing/2014/main" id="{1006BF69-B5D7-92E0-0EF4-7C184A055EE2}"/>
              </a:ext>
              <a:ext uri="{C183D7F6-B498-43B3-948B-1728B52AA6E4}">
                <adec:decorative xmlns:adec="http://schemas.microsoft.com/office/drawing/2017/decorative" val="1"/>
              </a:ext>
            </a:extLst>
          </p:cNvPr>
          <p:cNvSpPr txBox="1">
            <a:spLocks/>
          </p:cNvSpPr>
          <p:nvPr userDrawn="1"/>
        </p:nvSpPr>
        <p:spPr>
          <a:xfrm>
            <a:off x="415650" y="0"/>
            <a:ext cx="11360700" cy="984738"/>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700"/>
              <a:buFont typeface="Arial"/>
              <a:buNone/>
              <a:defRPr sz="28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9p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Google Shape;25;p5">
            <a:extLst>
              <a:ext uri="{FF2B5EF4-FFF2-40B4-BE49-F238E27FC236}">
                <a16:creationId xmlns:a16="http://schemas.microsoft.com/office/drawing/2014/main" id="{F940FFF5-28D9-D4F0-5BFF-23FA4852F0A2}"/>
              </a:ext>
              <a:ext uri="{C183D7F6-B498-43B3-948B-1728B52AA6E4}">
                <adec:decorative xmlns:adec="http://schemas.microsoft.com/office/drawing/2017/decorative" val="1"/>
              </a:ext>
            </a:extLst>
          </p:cNvPr>
          <p:cNvSpPr txBox="1">
            <a:spLocks/>
          </p:cNvSpPr>
          <p:nvPr userDrawn="1"/>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457200" algn="l" rtl="0">
              <a:lnSpc>
                <a:spcPct val="100000"/>
              </a:lnSpc>
              <a:spcBef>
                <a:spcPts val="1200"/>
              </a:spcBef>
              <a:spcAft>
                <a:spcPts val="1200"/>
              </a:spcAft>
              <a:buClr>
                <a:srgbClr val="002060"/>
              </a:buClr>
              <a:buSzPts val="2400"/>
              <a:buFont typeface="Symbol" panose="05050102010706020507" pitchFamily="18" charset="2"/>
              <a:buChar char=""/>
              <a:defRPr sz="2800" b="0" i="0" u="none" strike="noStrike" cap="none">
                <a:solidFill>
                  <a:srgbClr val="002060"/>
                </a:solidFill>
                <a:latin typeface="Arial"/>
                <a:ea typeface="Arial"/>
                <a:cs typeface="Arial"/>
                <a:sym typeface="Arial"/>
              </a:defRPr>
            </a:lvl1pPr>
            <a:lvl2pPr marL="914400" marR="0" lvl="1"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2pPr>
            <a:lvl3pPr marL="1371600" marR="0" lvl="2"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3pPr>
            <a:lvl4pPr marL="1828800" marR="0" lvl="3"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4pPr>
            <a:lvl5pPr marL="2286000" marR="0" lvl="4"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5pPr>
            <a:lvl6pPr marL="2743200" marR="0" lvl="5"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6pPr>
            <a:lvl7pPr marL="3200400" marR="0" lvl="6"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7pPr>
            <a:lvl8pPr marL="3657600" marR="0" lvl="7"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8pPr>
            <a:lvl9pPr marL="4114800" marR="0" lvl="8" indent="-349250" algn="l" rtl="0">
              <a:lnSpc>
                <a:spcPct val="115000"/>
              </a:lnSpc>
              <a:spcBef>
                <a:spcPts val="0"/>
              </a:spcBef>
              <a:spcAft>
                <a:spcPts val="0"/>
              </a:spcAft>
              <a:buClr>
                <a:srgbClr val="000000"/>
              </a:buClr>
              <a:buSzPts val="1900"/>
              <a:buFont typeface="Arial"/>
              <a:buChar char="■"/>
              <a:defRPr sz="1400" b="0" i="0" u="none" strike="noStrike" cap="none">
                <a:solidFill>
                  <a:srgbClr val="000000"/>
                </a:solidFill>
                <a:latin typeface="Arial"/>
                <a:ea typeface="Arial"/>
                <a:cs typeface="Arial"/>
                <a:sym typeface="Arial"/>
              </a:defRPr>
            </a:lvl9pPr>
          </a:lstStyle>
          <a:p>
            <a:pPr marL="0" indent="0">
              <a:buNone/>
            </a:pPr>
            <a:endParaRPr lang="en-US"/>
          </a:p>
        </p:txBody>
      </p:sp>
      <p:cxnSp>
        <p:nvCxnSpPr>
          <p:cNvPr id="6" name="Straight Connector 5">
            <a:extLst>
              <a:ext uri="{FF2B5EF4-FFF2-40B4-BE49-F238E27FC236}">
                <a16:creationId xmlns:a16="http://schemas.microsoft.com/office/drawing/2014/main" id="{992FC459-27CA-F47D-CC66-677307CF893E}"/>
              </a:ext>
              <a:ext uri="{C183D7F6-B498-43B3-948B-1728B52AA6E4}">
                <adec:decorative xmlns:adec="http://schemas.microsoft.com/office/drawing/2017/decorative" val="1"/>
              </a:ext>
            </a:extLst>
          </p:cNvPr>
          <p:cNvCxnSpPr/>
          <p:nvPr userDrawn="1"/>
        </p:nvCxnSpPr>
        <p:spPr>
          <a:xfrm>
            <a:off x="0" y="1069848"/>
            <a:ext cx="12192000"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4" name="Google Shape;100;p20">
            <a:extLst>
              <a:ext uri="{FF2B5EF4-FFF2-40B4-BE49-F238E27FC236}">
                <a16:creationId xmlns:a16="http://schemas.microsoft.com/office/drawing/2014/main" id="{72D29DC7-ADF4-A33F-9266-407E42F36C73}"/>
              </a:ext>
              <a:ext uri="{C183D7F6-B498-43B3-948B-1728B52AA6E4}">
                <adec:decorative xmlns:adec="http://schemas.microsoft.com/office/drawing/2017/decorative" val="1"/>
              </a:ext>
            </a:extLst>
          </p:cNvPr>
          <p:cNvSpPr txBox="1"/>
          <p:nvPr userDrawn="1"/>
        </p:nvSpPr>
        <p:spPr>
          <a:xfrm>
            <a:off x="0" y="0"/>
            <a:ext cx="12192000" cy="987552"/>
          </a:xfrm>
          <a:prstGeom prst="rect">
            <a:avLst/>
          </a:prstGeom>
          <a:noFill/>
          <a:ln>
            <a:noFill/>
          </a:ln>
        </p:spPr>
        <p:txBody>
          <a:bodyPr spcFirstLastPara="1" wrap="square" lIns="731520" tIns="0" rIns="731520" bIns="45720" anchor="ctr" anchorCtr="0">
            <a:noAutofit/>
          </a:bodyPr>
          <a:lstStyle/>
          <a:p>
            <a:pPr marL="0" marR="0" lvl="0" indent="0" rtl="0">
              <a:lnSpc>
                <a:spcPct val="100000"/>
              </a:lnSpc>
              <a:spcBef>
                <a:spcPts val="0"/>
              </a:spcBef>
              <a:spcAft>
                <a:spcPts val="0"/>
              </a:spcAft>
              <a:buClr>
                <a:schemeClr val="dk1"/>
              </a:buClr>
              <a:buSzPts val="1100"/>
              <a:buFont typeface="Arial"/>
              <a:buNone/>
            </a:pPr>
            <a:endParaRPr sz="2800" b="0" i="0" u="none" strike="noStrike" cap="none">
              <a:solidFill>
                <a:srgbClr val="000000"/>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8" r:id="rId1"/>
    <p:sldLayoutId id="2147483649" r:id="rId2"/>
    <p:sldLayoutId id="2147483697" r:id="rId3"/>
    <p:sldLayoutId id="2147483700" r:id="rId4"/>
    <p:sldLayoutId id="2147483701" r:id="rId5"/>
    <p:sldLayoutId id="2147483702" r:id="rId6"/>
    <p:sldLayoutId id="2147483704" r:id="rId7"/>
    <p:sldLayoutId id="2147483689" r:id="rId8"/>
    <p:sldLayoutId id="2147483705" r:id="rId9"/>
    <p:sldLayoutId id="2147483722" r:id="rId10"/>
    <p:sldLayoutId id="2147483690" r:id="rId11"/>
    <p:sldLayoutId id="2147483676" r:id="rId12"/>
    <p:sldLayoutId id="2147483723" r:id="rId13"/>
    <p:sldLayoutId id="2147483732" r:id="rId14"/>
    <p:sldLayoutId id="2147483733" r:id="rId15"/>
    <p:sldLayoutId id="2147483651" r:id="rId16"/>
    <p:sldLayoutId id="2147483672" r:id="rId17"/>
    <p:sldLayoutId id="2147483734" r:id="rId18"/>
    <p:sldLayoutId id="2147483729" r:id="rId19"/>
    <p:sldLayoutId id="2147483730" r:id="rId20"/>
    <p:sldLayoutId id="2147483735" r:id="rId21"/>
    <p:sldLayoutId id="2147483654" r:id="rId22"/>
    <p:sldLayoutId id="2147483677" r:id="rId23"/>
    <p:sldLayoutId id="2147483728" r:id="rId24"/>
    <p:sldLayoutId id="2147483674" r:id="rId25"/>
    <p:sldLayoutId id="2147483675" r:id="rId26"/>
    <p:sldLayoutId id="2147483669" r:id="rId27"/>
    <p:sldLayoutId id="2147483703" r:id="rId28"/>
    <p:sldLayoutId id="2147483724" r:id="rId29"/>
    <p:sldLayoutId id="2147483725" r:id="rId30"/>
    <p:sldLayoutId id="2147483726" r:id="rId31"/>
    <p:sldLayoutId id="2147483727" r:id="rId32"/>
    <p:sldLayoutId id="2147483678"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2060"/>
        </a:buClr>
        <a:buFont typeface="Arial"/>
        <a:defRPr sz="1400" b="0"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0"/>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6307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79" r:id="rId3"/>
    <p:sldLayoutId id="2147483680" r:id="rId4"/>
    <p:sldLayoutId id="2147483684" r:id="rId5"/>
    <p:sldLayoutId id="2147483683" r:id="rId6"/>
    <p:sldLayoutId id="2147483687" r:id="rId7"/>
    <p:sldLayoutId id="214748368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6C484CE-DF13-551C-E178-B2B2581879FE}"/>
              </a:ext>
            </a:extLst>
          </p:cNvPr>
          <p:cNvSpPr>
            <a:spLocks noGrp="1"/>
          </p:cNvSpPr>
          <p:nvPr>
            <p:ph type="title" idx="4294967295"/>
          </p:nvPr>
        </p:nvSpPr>
        <p:spPr>
          <a:xfrm>
            <a:off x="2912531" y="5910912"/>
            <a:ext cx="9099933" cy="525600"/>
          </a:xfrm>
          <a:prstGeom prst="rect">
            <a:avLst/>
          </a:prstGeom>
          <a:noFill/>
          <a:ln>
            <a:noFill/>
            <a:prstDash/>
          </a:ln>
          <a:effectLst/>
        </p:spPr>
        <p:txBody>
          <a:bodyPr rot="0" spcFirstLastPara="1" vertOverflow="overflow" horzOverflow="overflow" vert="horz" wrap="square" lIns="0" tIns="121900" rIns="121900" bIns="121900" numCol="1" spcCol="0" rtlCol="0" fromWordArt="0" anchor="t" anchorCtr="0" forceAA="0" compatLnSpc="1">
            <a:prstTxWarp prst="textNoShape">
              <a:avLst/>
            </a:prstTxWarp>
            <a:noAutofit/>
          </a:bodyPr>
          <a:lstStyle/>
          <a:p>
            <a:pPr marL="76200" marR="0" lvl="0" indent="0" algn="l" defTabSz="914400" rtl="0" eaLnBrk="1" fontAlgn="auto" latinLnBrk="0" hangingPunct="1">
              <a:lnSpc>
                <a:spcPct val="115000"/>
              </a:lnSpc>
              <a:spcBef>
                <a:spcPts val="0"/>
              </a:spcBef>
              <a:spcAft>
                <a:spcPts val="0"/>
              </a:spcAft>
              <a:buClrTx/>
              <a:buSzPts val="2400"/>
              <a:buFont typeface="Arial" panose="020B0604020202020204" pitchFamily="34" charset="0"/>
              <a:buNone/>
              <a:tabLst/>
              <a:defRPr/>
            </a:pPr>
            <a:r>
              <a:rPr kumimoji="0" lang="en-US" sz="2000" b="1" i="0" u="none" strike="noStrike" kern="1200" cap="none" spc="0" normalizeH="0" baseline="0" noProof="0">
                <a:ln>
                  <a:noFill/>
                </a:ln>
                <a:solidFill>
                  <a:srgbClr val="002060"/>
                </a:solidFill>
                <a:effectLst/>
                <a:uLnTx/>
                <a:uFillTx/>
                <a:latin typeface="Open Sans"/>
                <a:ea typeface="Open Sans"/>
                <a:cs typeface="Open Sans"/>
                <a:sym typeface="Symbol" panose="05050102010706020507" pitchFamily="18" charset="2"/>
              </a:rPr>
              <a:t>Grade K Foundational Skills | Unit 2 | Lesson 2</a:t>
            </a:r>
            <a:endParaRPr kumimoji="0" lang="en-US" sz="2000" b="1" i="0" u="none" strike="noStrike" kern="1200" cap="none" spc="0" normalizeH="0" baseline="0" noProof="0" dirty="0">
              <a:ln>
                <a:noFill/>
              </a:ln>
              <a:solidFill>
                <a:srgbClr val="002060"/>
              </a:solidFill>
              <a:effectLst/>
              <a:uLnTx/>
              <a:uFillTx/>
              <a:latin typeface="Open Sans"/>
              <a:ea typeface="Open Sans"/>
              <a:cs typeface="Open Sans"/>
              <a:sym typeface="Symbol" panose="05050102010706020507" pitchFamily="18" charset="2"/>
            </a:endParaRPr>
          </a:p>
        </p:txBody>
      </p:sp>
    </p:spTree>
    <p:extLst>
      <p:ext uri="{BB962C8B-B14F-4D97-AF65-F5344CB8AC3E}">
        <p14:creationId xmlns:p14="http://schemas.microsoft.com/office/powerpoint/2010/main" val="423555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8428-7E57-B0FC-ACEF-EF5FCD841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40B6-E728-BE8E-7025-B5D2459019A7}"/>
              </a:ext>
            </a:extLst>
          </p:cNvPr>
          <p:cNvSpPr>
            <a:spLocks noGrp="1"/>
          </p:cNvSpPr>
          <p:nvPr>
            <p:ph type="title"/>
          </p:nvPr>
        </p:nvSpPr>
        <p:spPr/>
        <p:txBody>
          <a:bodyPr/>
          <a:lstStyle/>
          <a:p>
            <a:r>
              <a:rPr lang="en-US" dirty="0"/>
              <a:t>Draw Humps on a Vertical Surface</a:t>
            </a:r>
          </a:p>
        </p:txBody>
      </p:sp>
      <p:pic>
        <p:nvPicPr>
          <p:cNvPr id="11" name="Picture Placeholder 10" descr="An upside down &quot;U&quot; shape">
            <a:extLst>
              <a:ext uri="{FF2B5EF4-FFF2-40B4-BE49-F238E27FC236}">
                <a16:creationId xmlns:a16="http://schemas.microsoft.com/office/drawing/2014/main" id="{8B267966-F8A2-A405-762E-EA0ABF9871AE}"/>
              </a:ext>
            </a:extLst>
          </p:cNvPr>
          <p:cNvPicPr>
            <a:picLocks noGrp="1" noChangeAspect="1"/>
          </p:cNvPicPr>
          <p:nvPr>
            <p:ph type="pic" sz="quarter" idx="11"/>
          </p:nvPr>
        </p:nvPicPr>
        <p:blipFill>
          <a:blip r:embed="rId2"/>
          <a:srcRect l="10012" r="10012"/>
          <a:stretch/>
        </p:blipFill>
        <p:spPr/>
      </p:pic>
      <p:sp>
        <p:nvSpPr>
          <p:cNvPr id="4" name="Text Placeholder 3">
            <a:extLst>
              <a:ext uri="{FF2B5EF4-FFF2-40B4-BE49-F238E27FC236}">
                <a16:creationId xmlns:a16="http://schemas.microsoft.com/office/drawing/2014/main" id="{7DAAA82F-8745-EED5-E091-0F7B85308C03}"/>
              </a:ext>
            </a:extLst>
          </p:cNvPr>
          <p:cNvSpPr>
            <a:spLocks noGrp="1"/>
          </p:cNvSpPr>
          <p:nvPr>
            <p:ph type="body" sz="quarter" idx="12"/>
          </p:nvPr>
        </p:nvSpPr>
        <p:spPr/>
        <p:txBody>
          <a:bodyPr/>
          <a:lstStyle/>
          <a:p>
            <a:r>
              <a:rPr lang="en-US" dirty="0">
                <a:solidFill>
                  <a:schemeClr val="bg1"/>
                </a:solidFill>
              </a:rPr>
              <a:t>Teacher Guide p. 23</a:t>
            </a:r>
          </a:p>
        </p:txBody>
      </p:sp>
      <p:sp>
        <p:nvSpPr>
          <p:cNvPr id="6" name="TextBox 5">
            <a:extLst>
              <a:ext uri="{FF2B5EF4-FFF2-40B4-BE49-F238E27FC236}">
                <a16:creationId xmlns:a16="http://schemas.microsoft.com/office/drawing/2014/main" id="{658780E3-A7B6-57A8-9B4A-26ED99F5D33B}"/>
              </a:ext>
              <a:ext uri="{C183D7F6-B498-43B3-948B-1728B52AA6E4}">
                <adec:decorative xmlns:adec="http://schemas.microsoft.com/office/drawing/2017/decorative" val="1"/>
              </a:ext>
            </a:extLst>
          </p:cNvPr>
          <p:cNvSpPr txBox="1"/>
          <p:nvPr/>
        </p:nvSpPr>
        <p:spPr>
          <a:xfrm>
            <a:off x="11116820" y="6090874"/>
            <a:ext cx="631835" cy="523220"/>
          </a:xfrm>
          <a:prstGeom prst="rect">
            <a:avLst/>
          </a:prstGeom>
          <a:noFill/>
        </p:spPr>
        <p:txBody>
          <a:bodyPr wrap="square" rtlCol="0" anchor="ctr">
            <a:spAutoFit/>
          </a:bodyPr>
          <a:lstStyle/>
          <a:p>
            <a:pPr algn="ctr"/>
            <a:r>
              <a:rPr lang="en-US" sz="2800" b="1" dirty="0">
                <a:solidFill>
                  <a:srgbClr val="002060"/>
                </a:solidFill>
                <a:latin typeface="+mj-lt"/>
              </a:rPr>
              <a:t>10</a:t>
            </a:r>
            <a:endParaRPr lang="en-US" sz="2800" b="1" i="0" u="none" strike="noStrike" cap="none" dirty="0">
              <a:solidFill>
                <a:srgbClr val="002060"/>
              </a:solidFill>
              <a:latin typeface="+mj-lt"/>
              <a:cs typeface="Arial"/>
              <a:sym typeface="Arial"/>
            </a:endParaRPr>
          </a:p>
        </p:txBody>
      </p:sp>
      <p:grpSp>
        <p:nvGrpSpPr>
          <p:cNvPr id="7" name="Group 6" descr="10 Minute Timer">
            <a:extLst>
              <a:ext uri="{FF2B5EF4-FFF2-40B4-BE49-F238E27FC236}">
                <a16:creationId xmlns:a16="http://schemas.microsoft.com/office/drawing/2014/main" id="{EFB078BE-47DC-3161-694A-202092E2CC91}"/>
              </a:ext>
            </a:extLst>
          </p:cNvPr>
          <p:cNvGrpSpPr/>
          <p:nvPr/>
        </p:nvGrpSpPr>
        <p:grpSpPr>
          <a:xfrm>
            <a:off x="11116820" y="5932865"/>
            <a:ext cx="987554" cy="731521"/>
            <a:chOff x="11116820" y="5932865"/>
            <a:chExt cx="987554" cy="731521"/>
          </a:xfrm>
        </p:grpSpPr>
        <p:pic>
          <p:nvPicPr>
            <p:cNvPr id="8" name="Picture 7">
              <a:extLst>
                <a:ext uri="{FF2B5EF4-FFF2-40B4-BE49-F238E27FC236}">
                  <a16:creationId xmlns:a16="http://schemas.microsoft.com/office/drawing/2014/main" id="{306E5D1C-C8A3-FC3E-6F89-BCC811B2ADB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8D7301F4-0551-CBBB-6DCD-54A3B4532AA2}"/>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dirty="0">
                  <a:solidFill>
                    <a:srgbClr val="002060"/>
                  </a:solidFill>
                  <a:latin typeface="+mj-lt"/>
                </a:rPr>
                <a:t>10</a:t>
              </a:r>
              <a:endParaRPr lang="en-US" sz="2800" b="1" i="0" u="none" strike="noStrike" cap="none" dirty="0">
                <a:solidFill>
                  <a:srgbClr val="002060"/>
                </a:solidFill>
                <a:latin typeface="+mj-lt"/>
                <a:cs typeface="Arial"/>
                <a:sym typeface="Arial"/>
              </a:endParaRPr>
            </a:p>
          </p:txBody>
        </p:sp>
      </p:grpSp>
    </p:spTree>
    <p:extLst>
      <p:ext uri="{BB962C8B-B14F-4D97-AF65-F5344CB8AC3E}">
        <p14:creationId xmlns:p14="http://schemas.microsoft.com/office/powerpoint/2010/main" val="210218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08DB-FCCC-38D6-BA08-F9E0F0E67D6E}"/>
              </a:ext>
            </a:extLst>
          </p:cNvPr>
          <p:cNvSpPr>
            <a:spLocks noGrp="1"/>
          </p:cNvSpPr>
          <p:nvPr>
            <p:ph type="title"/>
          </p:nvPr>
        </p:nvSpPr>
        <p:spPr/>
        <p:txBody>
          <a:bodyPr/>
          <a:lstStyle/>
          <a:p>
            <a:r>
              <a:rPr lang="en-US" dirty="0"/>
              <a:t>Hump Practice </a:t>
            </a:r>
          </a:p>
        </p:txBody>
      </p:sp>
      <p:sp>
        <p:nvSpPr>
          <p:cNvPr id="8" name="Text Placeholder 4">
            <a:extLst>
              <a:ext uri="{FF2B5EF4-FFF2-40B4-BE49-F238E27FC236}">
                <a16:creationId xmlns:a16="http://schemas.microsoft.com/office/drawing/2014/main" id="{CC1F0E5C-5D2B-3DCA-466E-6B16861DE140}"/>
              </a:ext>
            </a:extLst>
          </p:cNvPr>
          <p:cNvSpPr>
            <a:spLocks noGrp="1"/>
          </p:cNvSpPr>
          <p:nvPr>
            <p:ph type="body" sz="quarter" idx="11"/>
          </p:nvPr>
        </p:nvSpPr>
        <p:spPr>
          <a:xfrm>
            <a:off x="80963" y="1152525"/>
            <a:ext cx="3475037" cy="392113"/>
          </a:xfrm>
        </p:spPr>
        <p:txBody>
          <a:bodyPr/>
          <a:lstStyle/>
          <a:p>
            <a:r>
              <a:rPr lang="en-US" dirty="0">
                <a:solidFill>
                  <a:srgbClr val="FFFFFF"/>
                </a:solidFill>
                <a:latin typeface="Open Sans"/>
                <a:ea typeface="Open Sans"/>
                <a:cs typeface="Open Sans"/>
                <a:sym typeface="Open Sans"/>
              </a:rPr>
              <a:t>Activity Page 2.1</a:t>
            </a:r>
          </a:p>
        </p:txBody>
      </p:sp>
      <p:pic>
        <p:nvPicPr>
          <p:cNvPr id="15" name="Picture 14" descr="An image of Digital Component 2.1.">
            <a:extLst>
              <a:ext uri="{FF2B5EF4-FFF2-40B4-BE49-F238E27FC236}">
                <a16:creationId xmlns:a16="http://schemas.microsoft.com/office/drawing/2014/main" id="{B76B99BB-D959-689C-DCAD-B42C2ED2FD00}"/>
              </a:ext>
            </a:extLst>
          </p:cNvPr>
          <p:cNvPicPr>
            <a:picLocks noChangeAspect="1"/>
          </p:cNvPicPr>
          <p:nvPr/>
        </p:nvPicPr>
        <p:blipFill>
          <a:blip r:embed="rId2"/>
          <a:stretch>
            <a:fillRect/>
          </a:stretch>
        </p:blipFill>
        <p:spPr>
          <a:xfrm>
            <a:off x="4277432" y="1456384"/>
            <a:ext cx="3637136" cy="5029200"/>
          </a:xfrm>
          <a:prstGeom prst="rect">
            <a:avLst/>
          </a:prstGeom>
        </p:spPr>
      </p:pic>
      <p:sp>
        <p:nvSpPr>
          <p:cNvPr id="7" name="Text Placeholder 3">
            <a:extLst>
              <a:ext uri="{FF2B5EF4-FFF2-40B4-BE49-F238E27FC236}">
                <a16:creationId xmlns:a16="http://schemas.microsoft.com/office/drawing/2014/main" id="{3155CA1E-761E-7FE1-6C54-8C09811F3028}"/>
              </a:ext>
            </a:extLst>
          </p:cNvPr>
          <p:cNvSpPr>
            <a:spLocks noGrp="1"/>
          </p:cNvSpPr>
          <p:nvPr>
            <p:ph type="body" sz="quarter" idx="12"/>
          </p:nvPr>
        </p:nvSpPr>
        <p:spPr>
          <a:xfrm>
            <a:off x="80963" y="6381750"/>
            <a:ext cx="3475037" cy="393700"/>
          </a:xfrm>
        </p:spPr>
        <p:txBody>
          <a:bodyPr/>
          <a:lstStyle/>
          <a:p>
            <a:r>
              <a:rPr lang="en-US" dirty="0">
                <a:solidFill>
                  <a:srgbClr val="FFFFFF"/>
                </a:solidFill>
                <a:latin typeface="Open Sans"/>
                <a:ea typeface="Open Sans"/>
                <a:cs typeface="Open Sans"/>
                <a:sym typeface="Open Sans"/>
              </a:rPr>
              <a:t>Digital Component 2.1</a:t>
            </a:r>
          </a:p>
        </p:txBody>
      </p:sp>
      <p:grpSp>
        <p:nvGrpSpPr>
          <p:cNvPr id="4" name="Group 3" descr="15 Minute Timer">
            <a:extLst>
              <a:ext uri="{FF2B5EF4-FFF2-40B4-BE49-F238E27FC236}">
                <a16:creationId xmlns:a16="http://schemas.microsoft.com/office/drawing/2014/main" id="{6D185E9C-3486-4CF1-00B8-750E24C982F8}"/>
              </a:ext>
              <a:ext uri="{C183D7F6-B498-43B3-948B-1728B52AA6E4}">
                <adec:decorative xmlns:adec="http://schemas.microsoft.com/office/drawing/2017/decorative" val="0"/>
              </a:ext>
            </a:extLst>
          </p:cNvPr>
          <p:cNvGrpSpPr/>
          <p:nvPr/>
        </p:nvGrpSpPr>
        <p:grpSpPr>
          <a:xfrm>
            <a:off x="11116820" y="5932865"/>
            <a:ext cx="987554" cy="731521"/>
            <a:chOff x="11116820" y="5932865"/>
            <a:chExt cx="987554" cy="731521"/>
          </a:xfrm>
        </p:grpSpPr>
        <p:pic>
          <p:nvPicPr>
            <p:cNvPr id="5" name="Picture 4" descr="A blue stopwatch with a black background&#10;&#10;Description automatically generated">
              <a:extLst>
                <a:ext uri="{FF2B5EF4-FFF2-40B4-BE49-F238E27FC236}">
                  <a16:creationId xmlns:a16="http://schemas.microsoft.com/office/drawing/2014/main" id="{E895A36B-79EF-DF84-3B34-963E5AE9E34D}"/>
                </a:ext>
              </a:extLst>
            </p:cNvPr>
            <p:cNvPicPr>
              <a:picLocks noChangeAspect="1"/>
            </p:cNvPicPr>
            <p:nvPr userDrawn="1"/>
          </p:nvPicPr>
          <p:blipFill>
            <a:blip r:embed="rId3"/>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DBDCEE64-EC84-D3AD-5C43-D9A80647C4D0}"/>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dirty="0">
                  <a:solidFill>
                    <a:srgbClr val="002060"/>
                  </a:solidFill>
                  <a:latin typeface="+mj-lt"/>
                </a:rPr>
                <a:t>15</a:t>
              </a:r>
              <a:endParaRPr lang="en-US" sz="2800" b="1" i="0" u="none" strike="noStrike" cap="none" dirty="0">
                <a:solidFill>
                  <a:srgbClr val="002060"/>
                </a:solidFill>
                <a:latin typeface="+mj-lt"/>
                <a:cs typeface="Arial"/>
                <a:sym typeface="Arial"/>
              </a:endParaRPr>
            </a:p>
          </p:txBody>
        </p:sp>
      </p:grpSp>
    </p:spTree>
    <p:extLst>
      <p:ext uri="{BB962C8B-B14F-4D97-AF65-F5344CB8AC3E}">
        <p14:creationId xmlns:p14="http://schemas.microsoft.com/office/powerpoint/2010/main" val="118842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5A86-41FD-72F3-2213-BAB527ED69C6}"/>
              </a:ext>
            </a:extLst>
          </p:cNvPr>
          <p:cNvSpPr>
            <a:spLocks noGrp="1"/>
          </p:cNvSpPr>
          <p:nvPr>
            <p:ph type="title"/>
          </p:nvPr>
        </p:nvSpPr>
        <p:spPr/>
        <p:txBody>
          <a:bodyPr/>
          <a:lstStyle/>
          <a:p>
            <a:r>
              <a:rPr lang="en-US" dirty="0"/>
              <a:t>Activity Page 2.1: Hump Practice</a:t>
            </a:r>
          </a:p>
        </p:txBody>
      </p:sp>
      <p:sp>
        <p:nvSpPr>
          <p:cNvPr id="3" name="Text Placeholder 2">
            <a:extLst>
              <a:ext uri="{FF2B5EF4-FFF2-40B4-BE49-F238E27FC236}">
                <a16:creationId xmlns:a16="http://schemas.microsoft.com/office/drawing/2014/main" id="{9C2DE903-4615-BCAD-C0BF-B3EEA0D547CA}"/>
              </a:ext>
            </a:extLst>
          </p:cNvPr>
          <p:cNvSpPr>
            <a:spLocks noGrp="1"/>
          </p:cNvSpPr>
          <p:nvPr>
            <p:ph type="body" idx="1"/>
          </p:nvPr>
        </p:nvSpPr>
        <p:spPr>
          <a:xfrm>
            <a:off x="617872" y="1057276"/>
            <a:ext cx="10961597" cy="5800724"/>
          </a:xfrm>
        </p:spPr>
        <p:txBody>
          <a:bodyPr/>
          <a:lstStyle/>
          <a:p>
            <a:pPr marL="0" indent="0" algn="ctr">
              <a:buNone/>
            </a:pPr>
            <a:r>
              <a:rPr lang="en-US" dirty="0"/>
              <a:t>Hand in Activity Page 2.1.</a:t>
            </a:r>
          </a:p>
        </p:txBody>
      </p:sp>
    </p:spTree>
    <p:extLst>
      <p:ext uri="{BB962C8B-B14F-4D97-AF65-F5344CB8AC3E}">
        <p14:creationId xmlns:p14="http://schemas.microsoft.com/office/powerpoint/2010/main" val="135979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Title 1">
            <a:extLst>
              <a:ext uri="{FF2B5EF4-FFF2-40B4-BE49-F238E27FC236}">
                <a16:creationId xmlns:a16="http://schemas.microsoft.com/office/drawing/2014/main" id="{7A8D859D-6596-74E5-3F26-1F03C3059F43}"/>
              </a:ext>
            </a:extLst>
          </p:cNvPr>
          <p:cNvSpPr>
            <a:spLocks noGrp="1"/>
          </p:cNvSpPr>
          <p:nvPr>
            <p:ph type="title"/>
          </p:nvPr>
        </p:nvSpPr>
        <p:spPr/>
        <p:txBody>
          <a:bodyPr/>
          <a:lstStyle/>
          <a:p>
            <a:r>
              <a:rPr lang="en-US" dirty="0"/>
              <a:t>Resource Bank</a:t>
            </a:r>
          </a:p>
        </p:txBody>
      </p:sp>
    </p:spTree>
    <p:extLst>
      <p:ext uri="{BB962C8B-B14F-4D97-AF65-F5344CB8AC3E}">
        <p14:creationId xmlns:p14="http://schemas.microsoft.com/office/powerpoint/2010/main" val="122314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ABDC-293F-F01B-2F1E-6EB9AA5D8F8B}"/>
              </a:ext>
            </a:extLst>
          </p:cNvPr>
          <p:cNvSpPr>
            <a:spLocks noGrp="1"/>
          </p:cNvSpPr>
          <p:nvPr>
            <p:ph type="title"/>
          </p:nvPr>
        </p:nvSpPr>
        <p:spPr/>
        <p:txBody>
          <a:bodyPr/>
          <a:lstStyle/>
          <a:p>
            <a:r>
              <a:rPr lang="en-US" dirty="0"/>
              <a:t>Additional Support</a:t>
            </a:r>
          </a:p>
        </p:txBody>
      </p:sp>
      <p:sp>
        <p:nvSpPr>
          <p:cNvPr id="3" name="Text Placeholder 2">
            <a:extLst>
              <a:ext uri="{FF2B5EF4-FFF2-40B4-BE49-F238E27FC236}">
                <a16:creationId xmlns:a16="http://schemas.microsoft.com/office/drawing/2014/main" id="{37C6DB45-780B-A238-F8D4-C72C7547C075}"/>
              </a:ext>
            </a:extLst>
          </p:cNvPr>
          <p:cNvSpPr>
            <a:spLocks noGrp="1"/>
          </p:cNvSpPr>
          <p:nvPr>
            <p:ph type="body" sz="quarter" idx="10"/>
          </p:nvPr>
        </p:nvSpPr>
        <p:spPr/>
        <p:txBody>
          <a:bodyPr/>
          <a:lstStyle/>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dirty="0">
                <a:ln>
                  <a:noFill/>
                </a:ln>
                <a:solidFill>
                  <a:srgbClr val="002060"/>
                </a:solidFill>
                <a:effectLst/>
                <a:uLnTx/>
                <a:uFillTx/>
                <a:latin typeface="Open Sans"/>
                <a:ea typeface="Open Sans"/>
                <a:cs typeface="Open Sans"/>
                <a:sym typeface="Open Sans"/>
              </a:rPr>
              <a:t>Additional support for skills remediation can be found </a:t>
            </a:r>
          </a:p>
          <a:p>
            <a:pPr marL="0" marR="0" lvl="0" indent="0" algn="ctr" defTabSz="914400" rtl="0" eaLnBrk="1" fontAlgn="auto" latinLnBrk="0" hangingPunct="1">
              <a:lnSpc>
                <a:spcPct val="100000"/>
              </a:lnSpc>
              <a:spcBef>
                <a:spcPts val="0"/>
              </a:spcBef>
              <a:spcAft>
                <a:spcPts val="0"/>
              </a:spcAft>
              <a:buClr>
                <a:prstClr val="black"/>
              </a:buClr>
              <a:buSzPts val="3600"/>
              <a:buFont typeface="Calibri"/>
              <a:buNone/>
              <a:tabLst/>
              <a:defRPr/>
            </a:pPr>
            <a:r>
              <a:rPr kumimoji="0" lang="en-US" sz="2800" b="0" i="0" u="none" strike="noStrike" kern="0" cap="none" spc="0" normalizeH="0" baseline="0" noProof="0" dirty="0">
                <a:ln>
                  <a:noFill/>
                </a:ln>
                <a:solidFill>
                  <a:srgbClr val="002060"/>
                </a:solidFill>
                <a:effectLst/>
                <a:uLnTx/>
                <a:uFillTx/>
                <a:latin typeface="Open Sans"/>
                <a:ea typeface="Open Sans"/>
                <a:cs typeface="Open Sans"/>
                <a:sym typeface="Open Sans"/>
              </a:rPr>
              <a:t>at the end of this lesson.</a:t>
            </a:r>
          </a:p>
        </p:txBody>
      </p:sp>
    </p:spTree>
    <p:extLst>
      <p:ext uri="{BB962C8B-B14F-4D97-AF65-F5344CB8AC3E}">
        <p14:creationId xmlns:p14="http://schemas.microsoft.com/office/powerpoint/2010/main" val="339228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 name="Title 2">
            <a:extLst>
              <a:ext uri="{FF2B5EF4-FFF2-40B4-BE49-F238E27FC236}">
                <a16:creationId xmlns:a16="http://schemas.microsoft.com/office/drawing/2014/main" id="{EBEB0860-ADC3-7CDC-FBCA-4E935FE7CF56}"/>
              </a:ext>
            </a:extLst>
          </p:cNvPr>
          <p:cNvSpPr>
            <a:spLocks noGrp="1"/>
          </p:cNvSpPr>
          <p:nvPr>
            <p:ph type="title"/>
          </p:nvPr>
        </p:nvSpPr>
        <p:spPr>
          <a:prstGeom prst="rect">
            <a:avLst/>
          </a:prstGeom>
        </p:spPr>
        <p:txBody>
          <a:bodyPr/>
          <a:lstStyle/>
          <a:p>
            <a:r>
              <a:rPr lang="en-US" dirty="0"/>
              <a:t>Image Sources</a:t>
            </a:r>
          </a:p>
        </p:txBody>
      </p:sp>
      <p:sp>
        <p:nvSpPr>
          <p:cNvPr id="4" name="Text Placeholder 3">
            <a:extLst>
              <a:ext uri="{FF2B5EF4-FFF2-40B4-BE49-F238E27FC236}">
                <a16:creationId xmlns:a16="http://schemas.microsoft.com/office/drawing/2014/main" id="{460A21DC-DA5C-E565-B08B-9B3CD66ED908}"/>
              </a:ext>
            </a:extLst>
          </p:cNvPr>
          <p:cNvSpPr>
            <a:spLocks noGrp="1"/>
          </p:cNvSpPr>
          <p:nvPr>
            <p:ph type="body" sz="quarter" idx="10"/>
          </p:nvPr>
        </p:nvSpPr>
        <p:spPr>
          <a:xfrm>
            <a:off x="0" y="1085850"/>
            <a:ext cx="12191999" cy="5772149"/>
          </a:xfrm>
        </p:spPr>
        <p:txBody>
          <a:bodyPr lIns="91440" tIns="45720" rIns="91440" bIns="45720" anchor="ctr"/>
          <a:lstStyle/>
          <a:p>
            <a:pPr algn="ctr"/>
            <a:r>
              <a:rPr kumimoji="0" lang="en-US" sz="2800" b="0" i="0" u="none" strike="noStrike" kern="0" cap="none" spc="0" normalizeH="0" baseline="0" noProof="0">
                <a:ln>
                  <a:noFill/>
                </a:ln>
                <a:solidFill>
                  <a:srgbClr val="002060"/>
                </a:solidFill>
                <a:effectLst/>
                <a:uLnTx/>
                <a:uFillTx/>
                <a:latin typeface="Open Sans"/>
                <a:ea typeface="Open Sans"/>
                <a:cs typeface="Open Sans"/>
                <a:sym typeface="Open Sans"/>
              </a:rPr>
              <a:t>Images from Grade K Unit 2 Resources</a:t>
            </a:r>
            <a:endParaRPr kumimoji="0" lang="en-US" sz="3600" u="none" strike="noStrike" kern="0" cap="none" spc="0" normalizeH="0" baseline="0" noProof="0">
              <a:ln>
                <a:noFill/>
              </a:ln>
              <a:solidFill>
                <a:srgbClr val="002060"/>
              </a:solidFill>
              <a:effectLst/>
              <a:uLnTx/>
              <a:uFillTx/>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Title 1">
            <a:extLst>
              <a:ext uri="{FF2B5EF4-FFF2-40B4-BE49-F238E27FC236}">
                <a16:creationId xmlns:a16="http://schemas.microsoft.com/office/drawing/2014/main" id="{53CCD8B6-1647-070A-E9F5-8CC8EB9887F8}"/>
              </a:ext>
            </a:extLst>
          </p:cNvPr>
          <p:cNvSpPr>
            <a:spLocks noGrp="1"/>
          </p:cNvSpPr>
          <p:nvPr>
            <p:ph type="title"/>
          </p:nvPr>
        </p:nvSpPr>
        <p:spPr/>
        <p:txBody>
          <a:bodyPr/>
          <a:lstStyle/>
          <a:p>
            <a:r>
              <a:rPr lang="en-US" sz="1400" dirty="0"/>
              <a:t>Copyright 2024 Texas Education Agency</a:t>
            </a:r>
          </a:p>
        </p:txBody>
      </p:sp>
    </p:spTree>
    <p:extLst>
      <p:ext uri="{BB962C8B-B14F-4D97-AF65-F5344CB8AC3E}">
        <p14:creationId xmlns:p14="http://schemas.microsoft.com/office/powerpoint/2010/main" val="344582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52115-4221-747C-D00D-11F035CD0BF6}"/>
              </a:ext>
            </a:extLst>
          </p:cNvPr>
          <p:cNvSpPr>
            <a:spLocks noGrp="1"/>
          </p:cNvSpPr>
          <p:nvPr>
            <p:ph type="title"/>
          </p:nvPr>
        </p:nvSpPr>
        <p:spPr/>
        <p:txBody>
          <a:bodyPr/>
          <a:lstStyle/>
          <a:p>
            <a:r>
              <a:rPr lang="en-US" dirty="0"/>
              <a:t>Back Cover</a:t>
            </a:r>
          </a:p>
        </p:txBody>
      </p:sp>
      <p:sp>
        <p:nvSpPr>
          <p:cNvPr id="4" name="Text Placeholder 3">
            <a:extLst>
              <a:ext uri="{FF2B5EF4-FFF2-40B4-BE49-F238E27FC236}">
                <a16:creationId xmlns:a16="http://schemas.microsoft.com/office/drawing/2014/main" id="{F912CB2C-F4F7-DA2E-35E2-AFC745EFE772}"/>
              </a:ext>
            </a:extLst>
          </p:cNvPr>
          <p:cNvSpPr>
            <a:spLocks noGrp="1"/>
          </p:cNvSpPr>
          <p:nvPr>
            <p:ph type="body" sz="quarter" idx="10"/>
          </p:nvPr>
        </p:nvSpPr>
        <p:spPr/>
        <p:txBody>
          <a:bodyPr/>
          <a:lstStyle/>
          <a:p>
            <a:r>
              <a:rPr lang="nl-NL" dirty="0"/>
              <a:t>BLFS_GK_U2_L2_DCS_ENG</a:t>
            </a:r>
            <a:endParaRPr lang="en-US" dirty="0"/>
          </a:p>
        </p:txBody>
      </p:sp>
    </p:spTree>
    <p:extLst>
      <p:ext uri="{BB962C8B-B14F-4D97-AF65-F5344CB8AC3E}">
        <p14:creationId xmlns:p14="http://schemas.microsoft.com/office/powerpoint/2010/main" val="271426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36410C-77C7-A91E-5B55-4DC8E3BA59A8}"/>
              </a:ext>
            </a:extLst>
          </p:cNvPr>
          <p:cNvSpPr>
            <a:spLocks noGrp="1"/>
          </p:cNvSpPr>
          <p:nvPr>
            <p:ph type="title"/>
          </p:nvPr>
        </p:nvSpPr>
        <p:spPr/>
        <p:txBody>
          <a:bodyPr/>
          <a:lstStyle/>
          <a:p>
            <a:r>
              <a:rPr lang="en-US" dirty="0"/>
              <a:t>Acknowledgement</a:t>
            </a:r>
          </a:p>
        </p:txBody>
      </p:sp>
    </p:spTree>
    <p:extLst>
      <p:ext uri="{BB962C8B-B14F-4D97-AF65-F5344CB8AC3E}">
        <p14:creationId xmlns:p14="http://schemas.microsoft.com/office/powerpoint/2010/main" val="285167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6" name="Title 15">
            <a:extLst>
              <a:ext uri="{FF2B5EF4-FFF2-40B4-BE49-F238E27FC236}">
                <a16:creationId xmlns:a16="http://schemas.microsoft.com/office/drawing/2014/main" id="{7B717258-3BBD-B9D2-43B7-B73C72924DB1}"/>
              </a:ext>
            </a:extLst>
          </p:cNvPr>
          <p:cNvSpPr>
            <a:spLocks/>
          </p:cNvSpPr>
          <p:nvPr/>
        </p:nvSpPr>
        <p:spPr>
          <a:xfrm>
            <a:off x="0" y="9772"/>
            <a:ext cx="12192001" cy="984739"/>
          </a:xfrm>
          <a:prstGeom prst="rect">
            <a:avLst/>
          </a:prstGeom>
          <a:noFill/>
          <a:ln>
            <a:noFill/>
            <a:prstDash/>
          </a:ln>
          <a:effectLst/>
        </p:spPr>
        <p:txBody>
          <a:bodyPr rot="0" spcFirstLastPara="0" vertOverflow="overflow" horzOverflow="overflow" vert="horz" wrap="square" lIns="731520" tIns="0" rIns="7315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Open Sans"/>
                <a:ea typeface="Open Sans"/>
                <a:cs typeface="Open Sans"/>
                <a:sym typeface="Open Sans"/>
              </a:rPr>
              <a:t>Grade K Foundational Skills | Unit 2 | Lesson 2</a:t>
            </a:r>
            <a:endParaRPr kumimoji="0" lang="en-US" sz="28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Text Placeholder 3">
            <a:extLst>
              <a:ext uri="{FF2B5EF4-FFF2-40B4-BE49-F238E27FC236}">
                <a16:creationId xmlns:a16="http://schemas.microsoft.com/office/drawing/2014/main" id="{17748303-754D-B138-BAEB-DFF3CC376157}"/>
              </a:ext>
            </a:extLst>
          </p:cNvPr>
          <p:cNvSpPr>
            <a:spLocks noGrp="1"/>
          </p:cNvSpPr>
          <p:nvPr>
            <p:ph type="title" idx="4294967295"/>
          </p:nvPr>
        </p:nvSpPr>
        <p:spPr>
          <a:xfrm>
            <a:off x="914400" y="1097280"/>
            <a:ext cx="10515600" cy="5769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2060"/>
              </a:buClr>
              <a:buSzTx/>
              <a:buFont typeface="Arial"/>
              <a:buNone/>
              <a:tabLst/>
              <a:defRPr/>
            </a:pPr>
            <a:r>
              <a:rPr kumimoji="0" lang="en-US" sz="2800" b="0" i="0" u="none" strike="noStrike" kern="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Prerequisite Skills: </a:t>
            </a:r>
          </a:p>
          <a:p>
            <a:pPr marL="0" marR="0" lvl="0" indent="0" algn="ctr" defTabSz="914400" rtl="0" eaLnBrk="1" fontAlgn="auto" latinLnBrk="0" hangingPunct="1">
              <a:lnSpc>
                <a:spcPct val="100000"/>
              </a:lnSpc>
              <a:spcBef>
                <a:spcPts val="0"/>
              </a:spcBef>
              <a:spcAft>
                <a:spcPts val="0"/>
              </a:spcAft>
              <a:buClr>
                <a:srgbClr val="002060"/>
              </a:buClr>
              <a:buSzTx/>
              <a:buFont typeface="Arial"/>
              <a:buNone/>
              <a:tabLst/>
              <a:defRPr/>
            </a:pPr>
            <a:r>
              <a:rPr kumimoji="0" lang="en-US" sz="2800" b="0" i="0" u="none" strike="noStrike" kern="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Blending and Prewriting</a:t>
            </a:r>
            <a:endParaRPr kumimoji="0" lang="en-US" sz="2800" b="0" i="0" u="none" strike="noStrike" kern="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217102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EEEF-BD70-407B-157F-FDFCB719E846}"/>
              </a:ext>
            </a:extLst>
          </p:cNvPr>
          <p:cNvSpPr>
            <a:spLocks noGrp="1"/>
          </p:cNvSpPr>
          <p:nvPr>
            <p:ph type="title"/>
          </p:nvPr>
        </p:nvSpPr>
        <p:spPr/>
        <p:txBody>
          <a:bodyPr/>
          <a:lstStyle/>
          <a:p>
            <a:r>
              <a:rPr lang="en-US" dirty="0"/>
              <a:t>Primary Focus of Lesson</a:t>
            </a:r>
          </a:p>
        </p:txBody>
      </p:sp>
      <p:sp>
        <p:nvSpPr>
          <p:cNvPr id="3" name="Text Placeholder 2">
            <a:extLst>
              <a:ext uri="{FF2B5EF4-FFF2-40B4-BE49-F238E27FC236}">
                <a16:creationId xmlns:a16="http://schemas.microsoft.com/office/drawing/2014/main" id="{9FCF0B61-ED6A-DEA1-59CC-BAA6D9060691}"/>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1200"/>
              </a:spcBef>
              <a:spcAft>
                <a:spcPts val="1200"/>
              </a:spcAft>
              <a:buClr>
                <a:srgbClr val="000000"/>
              </a:buClr>
              <a:buSzPts val="2000"/>
              <a:buFont typeface="Arial"/>
              <a:buNone/>
              <a:tabLst/>
              <a:defRPr/>
            </a:pPr>
            <a:r>
              <a:rPr kumimoji="0" lang="en-US" sz="2700" b="1" i="0" u="none" strike="noStrike" kern="0" cap="none" spc="0" normalizeH="0" baseline="0" noProof="0" dirty="0">
                <a:ln>
                  <a:noFill/>
                </a:ln>
                <a:solidFill>
                  <a:srgbClr val="222D64"/>
                </a:solidFill>
                <a:effectLst/>
                <a:uLnTx/>
                <a:uFillTx/>
                <a:latin typeface="Open Sans"/>
                <a:ea typeface="Open Sans"/>
                <a:cs typeface="Open Sans"/>
                <a:sym typeface="Open Sans"/>
              </a:rPr>
              <a:t>Prerequisite Foundational Skills: </a:t>
            </a:r>
            <a:r>
              <a:rPr lang="en-US" sz="2700" dirty="0">
                <a:solidFill>
                  <a:srgbClr val="222D64"/>
                </a:solidFill>
                <a:latin typeface="Open Sans"/>
                <a:ea typeface="Open Sans"/>
                <a:cs typeface="Open Sans"/>
                <a:sym typeface="Open Sans"/>
              </a:rPr>
              <a:t>Students will blend syllables and sounds to form words by using hand gestures and by playing a game involving large motor skills</a:t>
            </a:r>
            <a:r>
              <a:rPr kumimoji="0" lang="en-US" sz="2700" b="0" i="0" u="none" strike="noStrike" kern="0" cap="none" spc="0" normalizeH="0" baseline="0" noProof="0" dirty="0">
                <a:ln>
                  <a:noFill/>
                </a:ln>
                <a:solidFill>
                  <a:srgbClr val="222D64"/>
                </a:solidFill>
                <a:effectLst/>
                <a:uLnTx/>
                <a:uFillTx/>
                <a:latin typeface="Open Sans"/>
                <a:ea typeface="Open Sans"/>
                <a:cs typeface="Open Sans"/>
                <a:sym typeface="Open Sans"/>
              </a:rPr>
              <a:t>.</a:t>
            </a:r>
          </a:p>
          <a:p>
            <a:pPr marL="0" marR="0" lvl="0" indent="0" algn="l" defTabSz="914400" rtl="0" eaLnBrk="1" fontAlgn="auto" latinLnBrk="0" hangingPunct="1">
              <a:lnSpc>
                <a:spcPct val="100000"/>
              </a:lnSpc>
              <a:spcBef>
                <a:spcPts val="1200"/>
              </a:spcBef>
              <a:spcAft>
                <a:spcPts val="1200"/>
              </a:spcAft>
              <a:buClr>
                <a:srgbClr val="000000"/>
              </a:buClr>
              <a:buSzPts val="2000"/>
              <a:buFont typeface="Arial"/>
              <a:buNone/>
              <a:tabLst/>
              <a:defRPr/>
            </a:pPr>
            <a:r>
              <a:rPr kumimoji="0" lang="en-US" sz="2700" b="1" i="0" u="none" strike="noStrike" kern="0" cap="none" spc="0" normalizeH="0" baseline="0" noProof="0" dirty="0">
                <a:ln>
                  <a:noFill/>
                </a:ln>
                <a:solidFill>
                  <a:srgbClr val="222D64"/>
                </a:solidFill>
                <a:effectLst/>
                <a:uLnTx/>
                <a:uFillTx/>
                <a:latin typeface="Open Sans"/>
                <a:ea typeface="Open Sans"/>
                <a:cs typeface="Open Sans"/>
                <a:sym typeface="Open Sans"/>
              </a:rPr>
              <a:t>Prerequisite Writing Skills: </a:t>
            </a:r>
            <a:r>
              <a:rPr kumimoji="0" lang="en-US" sz="2700" b="0" i="0" u="none" strike="noStrike" kern="0" cap="none" spc="0" normalizeH="0" baseline="0" noProof="0" dirty="0">
                <a:ln>
                  <a:noFill/>
                </a:ln>
                <a:solidFill>
                  <a:srgbClr val="222D64"/>
                </a:solidFill>
                <a:effectLst/>
                <a:uLnTx/>
                <a:uFillTx/>
                <a:latin typeface="Open Sans"/>
                <a:ea typeface="Open Sans"/>
                <a:cs typeface="Open Sans"/>
                <a:sym typeface="Open Sans"/>
              </a:rPr>
              <a:t>Students will strengthen fine motor muscles by shaping modeling clay into humps and by holding a writing utensil with a tripod (or pincer) grip and drawing humps; students will use spatial words, s</a:t>
            </a:r>
            <a:r>
              <a:rPr kumimoji="0" lang="en-US" sz="2700" b="0" strike="noStrike" kern="0" cap="none" spc="0" normalizeH="0" baseline="0" noProof="0" dirty="0">
                <a:ln>
                  <a:noFill/>
                </a:ln>
                <a:solidFill>
                  <a:srgbClr val="222D64"/>
                </a:solidFill>
                <a:effectLst/>
                <a:uLnTx/>
                <a:uFillTx/>
                <a:latin typeface="Open Sans"/>
                <a:ea typeface="Open Sans"/>
                <a:cs typeface="Open Sans"/>
                <a:sym typeface="Open Sans"/>
              </a:rPr>
              <a:t>uch as </a:t>
            </a:r>
            <a:r>
              <a:rPr kumimoji="0" lang="en-US" sz="2700" b="0" i="1" strike="noStrike" kern="0" cap="none" spc="0" normalizeH="0" baseline="0" noProof="0" dirty="0">
                <a:ln>
                  <a:noFill/>
                </a:ln>
                <a:solidFill>
                  <a:srgbClr val="222D64"/>
                </a:solidFill>
                <a:effectLst/>
                <a:uLnTx/>
                <a:uFillTx/>
                <a:latin typeface="Open Sans"/>
                <a:ea typeface="Open Sans"/>
                <a:cs typeface="Open Sans"/>
                <a:sym typeface="Open Sans"/>
              </a:rPr>
              <a:t>top</a:t>
            </a:r>
            <a:r>
              <a:rPr kumimoji="0" lang="en-US" sz="2700" b="0" strike="noStrike" kern="0" cap="none" spc="0" normalizeH="0" baseline="0" noProof="0" dirty="0">
                <a:ln>
                  <a:noFill/>
                </a:ln>
                <a:solidFill>
                  <a:srgbClr val="222D64"/>
                </a:solidFill>
                <a:effectLst/>
                <a:uLnTx/>
                <a:uFillTx/>
                <a:latin typeface="Open Sans"/>
                <a:ea typeface="Open Sans"/>
                <a:cs typeface="Open Sans"/>
                <a:sym typeface="Open Sans"/>
              </a:rPr>
              <a:t> and </a:t>
            </a:r>
            <a:r>
              <a:rPr kumimoji="0" lang="en-US" sz="2700" b="0" i="1" strike="noStrike" kern="0" cap="none" spc="0" normalizeH="0" baseline="0" noProof="0" dirty="0">
                <a:ln>
                  <a:noFill/>
                </a:ln>
                <a:solidFill>
                  <a:srgbClr val="222D64"/>
                </a:solidFill>
                <a:effectLst/>
                <a:uLnTx/>
                <a:uFillTx/>
                <a:latin typeface="Open Sans"/>
                <a:ea typeface="Open Sans"/>
                <a:cs typeface="Open Sans"/>
                <a:sym typeface="Open Sans"/>
              </a:rPr>
              <a:t>bottom</a:t>
            </a:r>
            <a:r>
              <a:rPr kumimoji="0" lang="en-US" sz="2700" b="0" strike="noStrike" kern="0" cap="none" spc="0" normalizeH="0" baseline="0" noProof="0" dirty="0">
                <a:ln>
                  <a:noFill/>
                </a:ln>
                <a:solidFill>
                  <a:srgbClr val="222D64"/>
                </a:solidFill>
                <a:effectLst/>
                <a:uLnTx/>
                <a:uFillTx/>
                <a:latin typeface="Open Sans"/>
                <a:ea typeface="Open Sans"/>
                <a:cs typeface="Open Sans"/>
                <a:sym typeface="Open Sans"/>
              </a:rPr>
              <a:t>, while practicing handwriting</a:t>
            </a:r>
            <a:r>
              <a:rPr kumimoji="0" lang="en-US" sz="2700" b="0" i="0" u="none" strike="noStrike" kern="0" cap="none" spc="0" normalizeH="0" baseline="0" noProof="0" dirty="0">
                <a:ln>
                  <a:noFill/>
                </a:ln>
                <a:solidFill>
                  <a:srgbClr val="222D64"/>
                </a:solidFill>
                <a:effectLst/>
                <a:uLnTx/>
                <a:uFillTx/>
                <a:latin typeface="Open Sans"/>
                <a:ea typeface="Open Sans"/>
                <a:cs typeface="Open Sans"/>
                <a:sym typeface="Open Sans"/>
              </a:rPr>
              <a:t>.</a:t>
            </a:r>
          </a:p>
        </p:txBody>
      </p:sp>
    </p:spTree>
    <p:extLst>
      <p:ext uri="{BB962C8B-B14F-4D97-AF65-F5344CB8AC3E}">
        <p14:creationId xmlns:p14="http://schemas.microsoft.com/office/powerpoint/2010/main" val="68118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E05F-6D74-72BF-56F7-7B8BC7C5F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F2215-68A3-0DA0-7590-A6153079BD83}"/>
              </a:ext>
            </a:extLst>
          </p:cNvPr>
          <p:cNvSpPr>
            <a:spLocks noGrp="1"/>
          </p:cNvSpPr>
          <p:nvPr>
            <p:ph type="title"/>
          </p:nvPr>
        </p:nvSpPr>
        <p:spPr/>
        <p:txBody>
          <a:bodyPr/>
          <a:lstStyle/>
          <a:p>
            <a:r>
              <a:rPr lang="en-US" sz="2800" b="1" i="0" u="none" strike="noStrike" dirty="0">
                <a:solidFill>
                  <a:srgbClr val="FFFFFF"/>
                </a:solidFill>
                <a:effectLst/>
                <a:latin typeface="Open Sans" panose="020B0606030504020204" pitchFamily="34" charset="0"/>
              </a:rPr>
              <a:t>Warm-Up</a:t>
            </a:r>
            <a:endParaRPr lang="en-US" dirty="0"/>
          </a:p>
        </p:txBody>
      </p:sp>
      <p:sp>
        <p:nvSpPr>
          <p:cNvPr id="4" name="Text Placeholder 3">
            <a:extLst>
              <a:ext uri="{FF2B5EF4-FFF2-40B4-BE49-F238E27FC236}">
                <a16:creationId xmlns:a16="http://schemas.microsoft.com/office/drawing/2014/main" id="{E06A7FDB-6C7D-3690-417E-85C41AC781F5}"/>
              </a:ext>
            </a:extLst>
          </p:cNvPr>
          <p:cNvSpPr>
            <a:spLocks noGrp="1"/>
          </p:cNvSpPr>
          <p:nvPr>
            <p:ph type="body" sz="quarter" idx="13"/>
          </p:nvPr>
        </p:nvSpPr>
        <p:spPr/>
        <p:txBody>
          <a:bodyPr/>
          <a:lstStyle/>
          <a:p>
            <a:r>
              <a:rPr lang="en-US" dirty="0">
                <a:solidFill>
                  <a:srgbClr val="FFFFFF"/>
                </a:solidFill>
                <a:latin typeface="Open Sans"/>
                <a:ea typeface="Open Sans"/>
                <a:cs typeface="Open Sans"/>
                <a:sym typeface="Open Sans"/>
              </a:rPr>
              <a:t>Syllable Blending</a:t>
            </a:r>
          </a:p>
        </p:txBody>
      </p:sp>
      <p:grpSp>
        <p:nvGrpSpPr>
          <p:cNvPr id="12" name="Group 11" descr="One row of four images, from left to right. (1) Two hands in fists face down. (2) Two hands, the right hand is open and the left hand is closed into a fist. (3) Two hands that are both open and facing up. (4) Two hands clapping together.">
            <a:extLst>
              <a:ext uri="{FF2B5EF4-FFF2-40B4-BE49-F238E27FC236}">
                <a16:creationId xmlns:a16="http://schemas.microsoft.com/office/drawing/2014/main" id="{C2F2B297-E701-89DB-1890-7AF80E0E0E6E}"/>
              </a:ext>
            </a:extLst>
          </p:cNvPr>
          <p:cNvGrpSpPr/>
          <p:nvPr/>
        </p:nvGrpSpPr>
        <p:grpSpPr>
          <a:xfrm>
            <a:off x="992167" y="3170619"/>
            <a:ext cx="9720365" cy="1587500"/>
            <a:chOff x="992167" y="3170619"/>
            <a:chExt cx="9720365" cy="1587500"/>
          </a:xfrm>
        </p:grpSpPr>
        <p:pic>
          <p:nvPicPr>
            <p:cNvPr id="8" name="Picture 7">
              <a:extLst>
                <a:ext uri="{FF2B5EF4-FFF2-40B4-BE49-F238E27FC236}">
                  <a16:creationId xmlns:a16="http://schemas.microsoft.com/office/drawing/2014/main" id="{2F6B800D-34F7-24EE-AE6D-CE41BD61242B}"/>
                </a:ext>
              </a:extLst>
            </p:cNvPr>
            <p:cNvPicPr>
              <a:picLocks noChangeAspect="1"/>
            </p:cNvPicPr>
            <p:nvPr/>
          </p:nvPicPr>
          <p:blipFill>
            <a:blip r:embed="rId2"/>
            <a:stretch>
              <a:fillRect/>
            </a:stretch>
          </p:blipFill>
          <p:spPr>
            <a:xfrm>
              <a:off x="992167" y="3456369"/>
              <a:ext cx="2298700" cy="1016000"/>
            </a:xfrm>
            <a:prstGeom prst="rect">
              <a:avLst/>
            </a:prstGeom>
          </p:spPr>
        </p:pic>
        <p:pic>
          <p:nvPicPr>
            <p:cNvPr id="9" name="Picture 8">
              <a:extLst>
                <a:ext uri="{FF2B5EF4-FFF2-40B4-BE49-F238E27FC236}">
                  <a16:creationId xmlns:a16="http://schemas.microsoft.com/office/drawing/2014/main" id="{D08491C7-0879-1A3C-F6EF-5FCCC693D76C}"/>
                </a:ext>
              </a:extLst>
            </p:cNvPr>
            <p:cNvPicPr>
              <a:picLocks noChangeAspect="1"/>
            </p:cNvPicPr>
            <p:nvPr/>
          </p:nvPicPr>
          <p:blipFill>
            <a:blip r:embed="rId3"/>
            <a:stretch>
              <a:fillRect/>
            </a:stretch>
          </p:blipFill>
          <p:spPr>
            <a:xfrm>
              <a:off x="3556000" y="3208719"/>
              <a:ext cx="2298700" cy="1511300"/>
            </a:xfrm>
            <a:prstGeom prst="rect">
              <a:avLst/>
            </a:prstGeom>
          </p:spPr>
        </p:pic>
        <p:pic>
          <p:nvPicPr>
            <p:cNvPr id="10" name="Picture 9">
              <a:extLst>
                <a:ext uri="{FF2B5EF4-FFF2-40B4-BE49-F238E27FC236}">
                  <a16:creationId xmlns:a16="http://schemas.microsoft.com/office/drawing/2014/main" id="{8803AD53-6A0E-0F8E-D6E6-D09363BA6E10}"/>
                </a:ext>
              </a:extLst>
            </p:cNvPr>
            <p:cNvPicPr>
              <a:picLocks noChangeAspect="1"/>
            </p:cNvPicPr>
            <p:nvPr/>
          </p:nvPicPr>
          <p:blipFill>
            <a:blip r:embed="rId4"/>
            <a:stretch>
              <a:fillRect/>
            </a:stretch>
          </p:blipFill>
          <p:spPr>
            <a:xfrm>
              <a:off x="6252935" y="3246819"/>
              <a:ext cx="2298700" cy="1435100"/>
            </a:xfrm>
            <a:prstGeom prst="rect">
              <a:avLst/>
            </a:prstGeom>
          </p:spPr>
        </p:pic>
        <p:pic>
          <p:nvPicPr>
            <p:cNvPr id="11" name="Picture 10">
              <a:extLst>
                <a:ext uri="{FF2B5EF4-FFF2-40B4-BE49-F238E27FC236}">
                  <a16:creationId xmlns:a16="http://schemas.microsoft.com/office/drawing/2014/main" id="{C0132D58-E502-365F-3679-EF67680B5B9D}"/>
                </a:ext>
              </a:extLst>
            </p:cNvPr>
            <p:cNvPicPr>
              <a:picLocks noChangeAspect="1"/>
            </p:cNvPicPr>
            <p:nvPr/>
          </p:nvPicPr>
          <p:blipFill>
            <a:blip r:embed="rId5"/>
            <a:stretch>
              <a:fillRect/>
            </a:stretch>
          </p:blipFill>
          <p:spPr>
            <a:xfrm>
              <a:off x="9340932" y="3170619"/>
              <a:ext cx="1371600" cy="1587500"/>
            </a:xfrm>
            <a:prstGeom prst="rect">
              <a:avLst/>
            </a:prstGeom>
          </p:spPr>
        </p:pic>
      </p:grpSp>
      <p:sp>
        <p:nvSpPr>
          <p:cNvPr id="3" name="Text Placeholder 2">
            <a:extLst>
              <a:ext uri="{FF2B5EF4-FFF2-40B4-BE49-F238E27FC236}">
                <a16:creationId xmlns:a16="http://schemas.microsoft.com/office/drawing/2014/main" id="{3CC01343-E961-B490-FF33-314905222B32}"/>
              </a:ext>
            </a:extLst>
          </p:cNvPr>
          <p:cNvSpPr>
            <a:spLocks noGrp="1"/>
          </p:cNvSpPr>
          <p:nvPr>
            <p:ph type="body" sz="quarter" idx="12"/>
          </p:nvPr>
        </p:nvSpPr>
        <p:spPr/>
        <p:txBody>
          <a:bodyPr/>
          <a:lstStyle/>
          <a:p>
            <a:r>
              <a:rPr lang="en-US" dirty="0">
                <a:solidFill>
                  <a:srgbClr val="FFFFFF"/>
                </a:solidFill>
                <a:latin typeface="Open Sans"/>
                <a:ea typeface="Open Sans"/>
                <a:cs typeface="Open Sans"/>
                <a:sym typeface="Open Sans"/>
              </a:rPr>
              <a:t>Teacher Guide p. 20</a:t>
            </a:r>
          </a:p>
        </p:txBody>
      </p:sp>
      <p:grpSp>
        <p:nvGrpSpPr>
          <p:cNvPr id="5" name="Group 4" descr="5 Minute Timer">
            <a:extLst>
              <a:ext uri="{FF2B5EF4-FFF2-40B4-BE49-F238E27FC236}">
                <a16:creationId xmlns:a16="http://schemas.microsoft.com/office/drawing/2014/main" id="{1ABA5324-6D3A-5BB2-98CC-AEAFE58A970A}"/>
              </a:ext>
            </a:extLst>
          </p:cNvPr>
          <p:cNvGrpSpPr/>
          <p:nvPr/>
        </p:nvGrpSpPr>
        <p:grpSpPr>
          <a:xfrm>
            <a:off x="11116820" y="5932865"/>
            <a:ext cx="987554" cy="731521"/>
            <a:chOff x="11116820" y="5932865"/>
            <a:chExt cx="987554" cy="731521"/>
          </a:xfrm>
        </p:grpSpPr>
        <p:pic>
          <p:nvPicPr>
            <p:cNvPr id="6" name="Picture 5">
              <a:extLst>
                <a:ext uri="{FF2B5EF4-FFF2-40B4-BE49-F238E27FC236}">
                  <a16:creationId xmlns:a16="http://schemas.microsoft.com/office/drawing/2014/main" id="{57D14104-808B-9A8F-3D4C-976AB527A829}"/>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11116820" y="5932865"/>
              <a:ext cx="987554" cy="731521"/>
            </a:xfrm>
            <a:prstGeom prst="rect">
              <a:avLst/>
            </a:prstGeom>
          </p:spPr>
        </p:pic>
        <p:sp>
          <p:nvSpPr>
            <p:cNvPr id="7" name="TextBox 6">
              <a:extLst>
                <a:ext uri="{FF2B5EF4-FFF2-40B4-BE49-F238E27FC236}">
                  <a16:creationId xmlns:a16="http://schemas.microsoft.com/office/drawing/2014/main" id="{19C3C4B2-F942-84AA-8579-D9A3A2C9DABF}"/>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dirty="0">
                  <a:solidFill>
                    <a:srgbClr val="002060"/>
                  </a:solidFill>
                  <a:latin typeface="+mj-lt"/>
                </a:rPr>
                <a:t>5</a:t>
              </a:r>
              <a:endParaRPr lang="en-US" sz="2800" b="1" i="0" u="none" strike="noStrike" cap="none" dirty="0">
                <a:solidFill>
                  <a:srgbClr val="002060"/>
                </a:solidFill>
                <a:latin typeface="+mj-lt"/>
                <a:cs typeface="Arial"/>
                <a:sym typeface="Arial"/>
              </a:endParaRPr>
            </a:p>
          </p:txBody>
        </p:sp>
      </p:grpSp>
    </p:spTree>
    <p:extLst>
      <p:ext uri="{BB962C8B-B14F-4D97-AF65-F5344CB8AC3E}">
        <p14:creationId xmlns:p14="http://schemas.microsoft.com/office/powerpoint/2010/main" val="341731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C7C40-CBD4-28AA-A315-EBBB13629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39663-2588-7A51-77DE-36B5551C587C}"/>
              </a:ext>
            </a:extLst>
          </p:cNvPr>
          <p:cNvSpPr>
            <a:spLocks noGrp="1"/>
          </p:cNvSpPr>
          <p:nvPr>
            <p:ph type="title"/>
          </p:nvPr>
        </p:nvSpPr>
        <p:spPr/>
        <p:txBody>
          <a:bodyPr/>
          <a:lstStyle/>
          <a:p>
            <a:r>
              <a:rPr lang="en-US" dirty="0"/>
              <a:t>Practice Blending (1 of 2)</a:t>
            </a:r>
          </a:p>
        </p:txBody>
      </p:sp>
      <p:sp>
        <p:nvSpPr>
          <p:cNvPr id="3" name="Text Placeholder 2">
            <a:extLst>
              <a:ext uri="{FF2B5EF4-FFF2-40B4-BE49-F238E27FC236}">
                <a16:creationId xmlns:a16="http://schemas.microsoft.com/office/drawing/2014/main" id="{0801431F-8A77-4ECF-B8FD-E81714927BBA}"/>
              </a:ext>
            </a:extLst>
          </p:cNvPr>
          <p:cNvSpPr>
            <a:spLocks noGrp="1"/>
          </p:cNvSpPr>
          <p:nvPr>
            <p:ph type="body" idx="1"/>
          </p:nvPr>
        </p:nvSpPr>
        <p:spPr>
          <a:xfrm>
            <a:off x="617872" y="1057276"/>
            <a:ext cx="10961597" cy="5800724"/>
          </a:xfrm>
        </p:spPr>
        <p:txBody>
          <a:bodyPr/>
          <a:lstStyle/>
          <a:p>
            <a:pPr marL="0" indent="0" algn="ctr">
              <a:buNone/>
            </a:pPr>
            <a:r>
              <a:rPr lang="en-US" dirty="0"/>
              <a:t>Tap and Chase</a:t>
            </a:r>
          </a:p>
        </p:txBody>
      </p:sp>
      <p:grpSp>
        <p:nvGrpSpPr>
          <p:cNvPr id="4" name="Group 3" descr="20 Minute Timer">
            <a:extLst>
              <a:ext uri="{FF2B5EF4-FFF2-40B4-BE49-F238E27FC236}">
                <a16:creationId xmlns:a16="http://schemas.microsoft.com/office/drawing/2014/main" id="{576EF810-DF9A-9347-F89C-46B82D711B0D}"/>
              </a:ext>
            </a:extLst>
          </p:cNvPr>
          <p:cNvGrpSpPr/>
          <p:nvPr/>
        </p:nvGrpSpPr>
        <p:grpSpPr>
          <a:xfrm>
            <a:off x="11116820" y="5932865"/>
            <a:ext cx="987554" cy="731521"/>
            <a:chOff x="11116820" y="5932865"/>
            <a:chExt cx="987554" cy="731521"/>
          </a:xfrm>
        </p:grpSpPr>
        <p:pic>
          <p:nvPicPr>
            <p:cNvPr id="5" name="Picture 4">
              <a:extLst>
                <a:ext uri="{FF2B5EF4-FFF2-40B4-BE49-F238E27FC236}">
                  <a16:creationId xmlns:a16="http://schemas.microsoft.com/office/drawing/2014/main" id="{E01255BE-BCCF-4E63-F109-8D50DA699D8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16820" y="5932865"/>
              <a:ext cx="987554" cy="731521"/>
            </a:xfrm>
            <a:prstGeom prst="rect">
              <a:avLst/>
            </a:prstGeom>
          </p:spPr>
        </p:pic>
        <p:sp>
          <p:nvSpPr>
            <p:cNvPr id="6" name="TextBox 5">
              <a:extLst>
                <a:ext uri="{FF2B5EF4-FFF2-40B4-BE49-F238E27FC236}">
                  <a16:creationId xmlns:a16="http://schemas.microsoft.com/office/drawing/2014/main" id="{45CA24E0-03AF-DA19-BA28-D71757F9278C}"/>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dirty="0">
                  <a:solidFill>
                    <a:srgbClr val="002060"/>
                  </a:solidFill>
                  <a:latin typeface="+mj-lt"/>
                </a:rPr>
                <a:t>2</a:t>
              </a:r>
              <a:r>
                <a:rPr lang="en-US" sz="2800" b="1" i="0" u="none" strike="noStrike" cap="none" dirty="0">
                  <a:solidFill>
                    <a:srgbClr val="002060"/>
                  </a:solidFill>
                  <a:latin typeface="+mj-lt"/>
                  <a:cs typeface="Arial"/>
                  <a:sym typeface="Arial"/>
                </a:rPr>
                <a:t>0</a:t>
              </a:r>
            </a:p>
          </p:txBody>
        </p:sp>
      </p:grpSp>
    </p:spTree>
    <p:extLst>
      <p:ext uri="{BB962C8B-B14F-4D97-AF65-F5344CB8AC3E}">
        <p14:creationId xmlns:p14="http://schemas.microsoft.com/office/powerpoint/2010/main" val="349491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4E1A5-3ECB-63BC-475E-C8CDF93D5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2239F-480C-EDFB-454C-4EA10628D287}"/>
              </a:ext>
            </a:extLst>
          </p:cNvPr>
          <p:cNvSpPr>
            <a:spLocks noGrp="1"/>
          </p:cNvSpPr>
          <p:nvPr>
            <p:ph type="title"/>
          </p:nvPr>
        </p:nvSpPr>
        <p:spPr/>
        <p:txBody>
          <a:bodyPr/>
          <a:lstStyle/>
          <a:p>
            <a:r>
              <a:rPr lang="en-US" dirty="0"/>
              <a:t>Practice Blending (2 of 2)</a:t>
            </a:r>
          </a:p>
        </p:txBody>
      </p:sp>
      <p:sp>
        <p:nvSpPr>
          <p:cNvPr id="3" name="Text Placeholder 2">
            <a:extLst>
              <a:ext uri="{FF2B5EF4-FFF2-40B4-BE49-F238E27FC236}">
                <a16:creationId xmlns:a16="http://schemas.microsoft.com/office/drawing/2014/main" id="{3047B26C-3686-9355-6914-16303E53C356}"/>
              </a:ext>
            </a:extLst>
          </p:cNvPr>
          <p:cNvSpPr>
            <a:spLocks noGrp="1"/>
          </p:cNvSpPr>
          <p:nvPr>
            <p:ph type="body" idx="1"/>
          </p:nvPr>
        </p:nvSpPr>
        <p:spPr>
          <a:xfrm>
            <a:off x="617872" y="1057276"/>
            <a:ext cx="10961597" cy="5800724"/>
          </a:xfrm>
        </p:spPr>
        <p:txBody>
          <a:bodyPr/>
          <a:lstStyle/>
          <a:p>
            <a:pPr marL="0" indent="0" algn="ctr">
              <a:buNone/>
            </a:pPr>
            <a:r>
              <a:rPr lang="en-US" dirty="0"/>
              <a:t>Blend Syllables and Sounds</a:t>
            </a:r>
          </a:p>
        </p:txBody>
      </p:sp>
    </p:spTree>
    <p:extLst>
      <p:ext uri="{BB962C8B-B14F-4D97-AF65-F5344CB8AC3E}">
        <p14:creationId xmlns:p14="http://schemas.microsoft.com/office/powerpoint/2010/main" val="4654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FA8FE-4573-4E37-199C-5C26E12C2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D3EE5-1EA9-1A6B-3478-8222CB0F8DD7}"/>
              </a:ext>
            </a:extLst>
          </p:cNvPr>
          <p:cNvSpPr>
            <a:spLocks noGrp="1"/>
          </p:cNvSpPr>
          <p:nvPr>
            <p:ph type="title"/>
          </p:nvPr>
        </p:nvSpPr>
        <p:spPr/>
        <p:txBody>
          <a:bodyPr/>
          <a:lstStyle/>
          <a:p>
            <a:r>
              <a:rPr lang="en-US" dirty="0"/>
              <a:t>Observation: Oral Blending Observation Record</a:t>
            </a:r>
          </a:p>
        </p:txBody>
      </p:sp>
      <p:sp>
        <p:nvSpPr>
          <p:cNvPr id="3" name="Text Placeholder 2">
            <a:extLst>
              <a:ext uri="{FF2B5EF4-FFF2-40B4-BE49-F238E27FC236}">
                <a16:creationId xmlns:a16="http://schemas.microsoft.com/office/drawing/2014/main" id="{5ED7E57A-91F2-89EF-F504-204C0E0A8433}"/>
              </a:ext>
            </a:extLst>
          </p:cNvPr>
          <p:cNvSpPr>
            <a:spLocks noGrp="1"/>
          </p:cNvSpPr>
          <p:nvPr>
            <p:ph type="body" idx="1"/>
          </p:nvPr>
        </p:nvSpPr>
        <p:spPr>
          <a:xfrm>
            <a:off x="617872" y="1057276"/>
            <a:ext cx="10961597" cy="5800724"/>
          </a:xfrm>
        </p:spPr>
        <p:txBody>
          <a:bodyPr/>
          <a:lstStyle/>
          <a:p>
            <a:pPr marL="0" indent="0" algn="ctr">
              <a:buNone/>
            </a:pPr>
            <a:r>
              <a:rPr lang="en-US" dirty="0"/>
              <a:t>Blend the syllables and sounds.</a:t>
            </a:r>
          </a:p>
        </p:txBody>
      </p:sp>
    </p:spTree>
    <p:extLst>
      <p:ext uri="{BB962C8B-B14F-4D97-AF65-F5344CB8AC3E}">
        <p14:creationId xmlns:p14="http://schemas.microsoft.com/office/powerpoint/2010/main" val="26171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0700-A20D-59B6-844F-E68B8B0850CC}"/>
              </a:ext>
            </a:extLst>
          </p:cNvPr>
          <p:cNvSpPr>
            <a:spLocks noGrp="1"/>
          </p:cNvSpPr>
          <p:nvPr>
            <p:ph type="title"/>
          </p:nvPr>
        </p:nvSpPr>
        <p:spPr/>
        <p:txBody>
          <a:bodyPr/>
          <a:lstStyle/>
          <a:p>
            <a:r>
              <a:rPr lang="en-US" dirty="0"/>
              <a:t>Fine Motor Skills</a:t>
            </a:r>
          </a:p>
        </p:txBody>
      </p:sp>
      <p:sp>
        <p:nvSpPr>
          <p:cNvPr id="5" name="Text Placeholder 4">
            <a:extLst>
              <a:ext uri="{FF2B5EF4-FFF2-40B4-BE49-F238E27FC236}">
                <a16:creationId xmlns:a16="http://schemas.microsoft.com/office/drawing/2014/main" id="{8D2FFC7C-57E5-A8A9-9C7C-9F184CD50CC6}"/>
              </a:ext>
            </a:extLst>
          </p:cNvPr>
          <p:cNvSpPr>
            <a:spLocks noGrp="1"/>
          </p:cNvSpPr>
          <p:nvPr>
            <p:ph type="body" sz="quarter" idx="13"/>
          </p:nvPr>
        </p:nvSpPr>
        <p:spPr/>
        <p:txBody>
          <a:bodyPr/>
          <a:lstStyle/>
          <a:p>
            <a:r>
              <a:rPr lang="en-US" dirty="0">
                <a:solidFill>
                  <a:schemeClr val="bg1"/>
                </a:solidFill>
                <a:latin typeface="+mn-lt"/>
              </a:rPr>
              <a:t>Make Humps with Modeling Clay</a:t>
            </a:r>
          </a:p>
        </p:txBody>
      </p:sp>
      <p:pic>
        <p:nvPicPr>
          <p:cNvPr id="12" name="Picture Placeholder 11" descr="An upside down &quot;U&quot; shape">
            <a:extLst>
              <a:ext uri="{FF2B5EF4-FFF2-40B4-BE49-F238E27FC236}">
                <a16:creationId xmlns:a16="http://schemas.microsoft.com/office/drawing/2014/main" id="{90174466-C2E4-E75E-E67E-34ACA4E0BC48}"/>
              </a:ext>
            </a:extLst>
          </p:cNvPr>
          <p:cNvPicPr>
            <a:picLocks noGrp="1" noChangeAspect="1"/>
          </p:cNvPicPr>
          <p:nvPr>
            <p:ph type="pic" sz="quarter" idx="11"/>
          </p:nvPr>
        </p:nvPicPr>
        <p:blipFill>
          <a:blip r:embed="rId2"/>
          <a:srcRect l="11394" r="11394"/>
          <a:stretch/>
        </p:blipFill>
        <p:spPr/>
      </p:pic>
      <p:sp>
        <p:nvSpPr>
          <p:cNvPr id="4" name="Text Placeholder 3">
            <a:extLst>
              <a:ext uri="{FF2B5EF4-FFF2-40B4-BE49-F238E27FC236}">
                <a16:creationId xmlns:a16="http://schemas.microsoft.com/office/drawing/2014/main" id="{8CC317EC-F0D6-6F59-4B27-AD41BDAC65C1}"/>
              </a:ext>
            </a:extLst>
          </p:cNvPr>
          <p:cNvSpPr>
            <a:spLocks noGrp="1"/>
          </p:cNvSpPr>
          <p:nvPr>
            <p:ph type="body" sz="quarter" idx="12"/>
          </p:nvPr>
        </p:nvSpPr>
        <p:spPr/>
        <p:txBody>
          <a:bodyPr/>
          <a:lstStyle/>
          <a:p>
            <a:r>
              <a:rPr lang="en-US" dirty="0">
                <a:solidFill>
                  <a:schemeClr val="bg1"/>
                </a:solidFill>
              </a:rPr>
              <a:t>Teacher Guide p. 23</a:t>
            </a:r>
          </a:p>
        </p:txBody>
      </p:sp>
      <p:sp>
        <p:nvSpPr>
          <p:cNvPr id="6" name="TextBox 5">
            <a:extLst>
              <a:ext uri="{FF2B5EF4-FFF2-40B4-BE49-F238E27FC236}">
                <a16:creationId xmlns:a16="http://schemas.microsoft.com/office/drawing/2014/main" id="{8619AA75-EB51-3F27-D1A6-EB0190F233F5}"/>
              </a:ext>
              <a:ext uri="{C183D7F6-B498-43B3-948B-1728B52AA6E4}">
                <adec:decorative xmlns:adec="http://schemas.microsoft.com/office/drawing/2017/decorative" val="1"/>
              </a:ext>
            </a:extLst>
          </p:cNvPr>
          <p:cNvSpPr txBox="1"/>
          <p:nvPr/>
        </p:nvSpPr>
        <p:spPr>
          <a:xfrm>
            <a:off x="11116820" y="6090874"/>
            <a:ext cx="631835" cy="523220"/>
          </a:xfrm>
          <a:prstGeom prst="rect">
            <a:avLst/>
          </a:prstGeom>
          <a:noFill/>
        </p:spPr>
        <p:txBody>
          <a:bodyPr wrap="square" rtlCol="0" anchor="ctr">
            <a:spAutoFit/>
          </a:bodyPr>
          <a:lstStyle/>
          <a:p>
            <a:pPr algn="ctr"/>
            <a:r>
              <a:rPr lang="en-US" sz="2800" b="1" dirty="0">
                <a:solidFill>
                  <a:srgbClr val="002060"/>
                </a:solidFill>
                <a:latin typeface="+mj-lt"/>
              </a:rPr>
              <a:t>10</a:t>
            </a:r>
            <a:endParaRPr lang="en-US" sz="2800" b="1" i="0" u="none" strike="noStrike" cap="none" dirty="0">
              <a:solidFill>
                <a:srgbClr val="002060"/>
              </a:solidFill>
              <a:latin typeface="+mj-lt"/>
              <a:cs typeface="Arial"/>
              <a:sym typeface="Arial"/>
            </a:endParaRPr>
          </a:p>
        </p:txBody>
      </p:sp>
      <p:grpSp>
        <p:nvGrpSpPr>
          <p:cNvPr id="7" name="Group 6" descr="10 Minute Timer">
            <a:extLst>
              <a:ext uri="{FF2B5EF4-FFF2-40B4-BE49-F238E27FC236}">
                <a16:creationId xmlns:a16="http://schemas.microsoft.com/office/drawing/2014/main" id="{25D79030-E5C8-4419-F340-2EBAE749233D}"/>
              </a:ext>
            </a:extLst>
          </p:cNvPr>
          <p:cNvGrpSpPr/>
          <p:nvPr/>
        </p:nvGrpSpPr>
        <p:grpSpPr>
          <a:xfrm>
            <a:off x="11116820" y="5932865"/>
            <a:ext cx="987554" cy="731521"/>
            <a:chOff x="11116820" y="5932865"/>
            <a:chExt cx="987554" cy="731521"/>
          </a:xfrm>
        </p:grpSpPr>
        <p:pic>
          <p:nvPicPr>
            <p:cNvPr id="8" name="Picture 7">
              <a:extLst>
                <a:ext uri="{FF2B5EF4-FFF2-40B4-BE49-F238E27FC236}">
                  <a16:creationId xmlns:a16="http://schemas.microsoft.com/office/drawing/2014/main" id="{2FBF4F01-AABE-4740-1979-5B51A932E0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16820" y="5932865"/>
              <a:ext cx="987554" cy="731521"/>
            </a:xfrm>
            <a:prstGeom prst="rect">
              <a:avLst/>
            </a:prstGeom>
          </p:spPr>
        </p:pic>
        <p:sp>
          <p:nvSpPr>
            <p:cNvPr id="9" name="TextBox 8">
              <a:extLst>
                <a:ext uri="{FF2B5EF4-FFF2-40B4-BE49-F238E27FC236}">
                  <a16:creationId xmlns:a16="http://schemas.microsoft.com/office/drawing/2014/main" id="{F15822B1-A930-CB90-F6FE-D7A03E3EAA81}"/>
                </a:ext>
                <a:ext uri="{C183D7F6-B498-43B3-948B-1728B52AA6E4}">
                  <adec:decorative xmlns:adec="http://schemas.microsoft.com/office/drawing/2017/decorative" val="1"/>
                </a:ext>
              </a:extLst>
            </p:cNvPr>
            <p:cNvSpPr txBox="1"/>
            <p:nvPr userDrawn="1"/>
          </p:nvSpPr>
          <p:spPr>
            <a:xfrm>
              <a:off x="11116820" y="6090874"/>
              <a:ext cx="631835" cy="523220"/>
            </a:xfrm>
            <a:prstGeom prst="rect">
              <a:avLst/>
            </a:prstGeom>
            <a:noFill/>
          </p:spPr>
          <p:txBody>
            <a:bodyPr wrap="square" rtlCol="0" anchor="ctr">
              <a:spAutoFit/>
            </a:bodyPr>
            <a:lstStyle/>
            <a:p>
              <a:pPr algn="ctr"/>
              <a:r>
                <a:rPr lang="en-US" sz="2800" b="1" dirty="0">
                  <a:solidFill>
                    <a:srgbClr val="002060"/>
                  </a:solidFill>
                  <a:latin typeface="+mj-lt"/>
                </a:rPr>
                <a:t>10</a:t>
              </a:r>
              <a:endParaRPr lang="en-US" sz="2800" b="1" i="0" u="none" strike="noStrike" cap="none" dirty="0">
                <a:solidFill>
                  <a:srgbClr val="002060"/>
                </a:solidFill>
                <a:latin typeface="+mj-lt"/>
                <a:cs typeface="Arial"/>
                <a:sym typeface="Arial"/>
              </a:endParaRPr>
            </a:p>
          </p:txBody>
        </p:sp>
      </p:grpSp>
    </p:spTree>
    <p:extLst>
      <p:ext uri="{BB962C8B-B14F-4D97-AF65-F5344CB8AC3E}">
        <p14:creationId xmlns:p14="http://schemas.microsoft.com/office/powerpoint/2010/main" val="3872911766"/>
      </p:ext>
    </p:extLst>
  </p:cSld>
  <p:clrMapOvr>
    <a:masterClrMapping/>
  </p:clrMapOvr>
</p:sld>
</file>

<file path=ppt/theme/theme1.xml><?xml version="1.0" encoding="utf-8"?>
<a:theme xmlns:a="http://schemas.openxmlformats.org/drawingml/2006/main" name="DC K-5 RLA Layouts">
  <a:themeElements>
    <a:clrScheme name="TEA K-5">
      <a:dk1>
        <a:srgbClr val="002060"/>
      </a:dk1>
      <a:lt1>
        <a:sysClr val="window" lastClr="FFFFFF"/>
      </a:lt1>
      <a:dk2>
        <a:srgbClr val="44546A"/>
      </a:dk2>
      <a:lt2>
        <a:srgbClr val="E7E6E6"/>
      </a:lt2>
      <a:accent1>
        <a:srgbClr val="35BDB4"/>
      </a:accent1>
      <a:accent2>
        <a:srgbClr val="F47D52"/>
      </a:accent2>
      <a:accent3>
        <a:srgbClr val="41B653"/>
      </a:accent3>
      <a:accent4>
        <a:srgbClr val="FCC616"/>
      </a:accent4>
      <a:accent5>
        <a:srgbClr val="B75BA3"/>
      </a:accent5>
      <a:accent6>
        <a:srgbClr val="F05174"/>
      </a:accent6>
      <a:hlink>
        <a:srgbClr val="0563C1"/>
      </a:hlink>
      <a:folHlink>
        <a:srgbClr val="954F72"/>
      </a:folHlink>
    </a:clrScheme>
    <a:fontScheme name="TEA">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ont/Back Cover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9439955D28034D9DB1D51BAFB0BD84" ma:contentTypeVersion="23" ma:contentTypeDescription="Create a new document." ma:contentTypeScope="" ma:versionID="b9e9d1cf81d9184dbf54cb295888145b">
  <xsd:schema xmlns:xsd="http://www.w3.org/2001/XMLSchema" xmlns:xs="http://www.w3.org/2001/XMLSchema" xmlns:p="http://schemas.microsoft.com/office/2006/metadata/properties" xmlns:ns2="209675b3-b496-48e8-a9e0-154c47bd3abf" xmlns:ns3="681a5bdb-7a55-434b-b890-cff4cfa9c8d4" targetNamespace="http://schemas.microsoft.com/office/2006/metadata/properties" ma:root="true" ma:fieldsID="45318654e0ac05cab9e1544c94e31358" ns2:_="" ns3:_="">
    <xsd:import namespace="209675b3-b496-48e8-a9e0-154c47bd3abf"/>
    <xsd:import namespace="681a5bdb-7a55-434b-b890-cff4cfa9c8d4"/>
    <xsd:element name="properties">
      <xsd:complexType>
        <xsd:sequence>
          <xsd:element name="documentManagement">
            <xsd:complexType>
              <xsd:all>
                <xsd:element ref="ns2:_x0035_08_x0020_Accessibility"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x0035_08Toolkit" minOccurs="0"/>
                <xsd:element ref="ns3:MediaServiceLocation" minOccurs="0"/>
                <xsd:element ref="ns3:lcf76f155ced4ddcb4097134ff3c332f" minOccurs="0"/>
                <xsd:element ref="ns2:TaxCatchAll" minOccurs="0"/>
                <xsd:element ref="ns3:MediaLengthInSeconds" minOccurs="0"/>
                <xsd:element ref="ns3:MediaServiceObjectDetectorVersions" minOccurs="0"/>
                <xsd:element ref="ns3:Imag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675b3-b496-48e8-a9e0-154c47bd3abf" elementFormDefault="qualified">
    <xsd:import namespace="http://schemas.microsoft.com/office/2006/documentManagement/types"/>
    <xsd:import namespace="http://schemas.microsoft.com/office/infopath/2007/PartnerControls"/>
    <xsd:element name="_x0035_08_x0020_Accessibility" ma:index="2" nillable="true" ma:displayName="Quick Links" ma:internalName="_x0035_08_x0020_Accessibility">
      <xsd:complexType>
        <xsd:complexContent>
          <xsd:extension base="dms:MultiChoice">
            <xsd:sequence>
              <xsd:element name="Value" maxOccurs="unbounded" minOccurs="0" nillable="true">
                <xsd:simpleType>
                  <xsd:restriction base="dms:Choice">
                    <xsd:enumeration value="508 Accessibility Resources"/>
                    <xsd:enumeration value="Home Page"/>
                  </xsd:restriction>
                </xsd:simpleType>
              </xsd:element>
            </xsd:sequence>
          </xsd:extension>
        </xsd:complexContent>
      </xsd:complexType>
    </xsd:element>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67baa97d-2bd8-4c7f-9fd7-e78aaaf68ca6}" ma:internalName="TaxCatchAll" ma:showField="CatchAllData" ma:web="209675b3-b496-48e8-a9e0-154c47bd3a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1a5bdb-7a55-434b-b890-cff4cfa9c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hidden="true" ma:internalName="MediaServiceKeyPoints" ma:readOnly="true">
      <xsd:simpleType>
        <xsd:restriction base="dms:Note"/>
      </xsd:simpleType>
    </xsd:element>
    <xsd:element name="MediaServiceAutoTags" ma:index="15" nillable="true" ma:displayName="Tags" ma:hidden="true"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_x0035_08Toolkit" ma:index="20" nillable="true" ma:displayName="508 Toolkit" ma:default="0" ma:format="Dropdown" ma:internalName="_x0035_08Toolkit">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Image" ma:index="27" nillable="true" ma:displayName="Image" ma:format="Thumbnail" ma:internalName="Image">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1a5bdb-7a55-434b-b890-cff4cfa9c8d4">
      <Terms xmlns="http://schemas.microsoft.com/office/infopath/2007/PartnerControls"/>
    </lcf76f155ced4ddcb4097134ff3c332f>
    <TaxCatchAll xmlns="209675b3-b496-48e8-a9e0-154c47bd3abf" xsi:nil="true"/>
    <_x0035_08Toolkit xmlns="681a5bdb-7a55-434b-b890-cff4cfa9c8d4">false</_x0035_08Toolkit>
    <Image xmlns="681a5bdb-7a55-434b-b890-cff4cfa9c8d4" xsi:nil="true"/>
    <_x0035_08_x0020_Accessibility xmlns="209675b3-b496-48e8-a9e0-154c47bd3ab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00040E-DFF0-4132-8364-20FE7BD94FC8}"/>
</file>

<file path=customXml/itemProps2.xml><?xml version="1.0" encoding="utf-8"?>
<ds:datastoreItem xmlns:ds="http://schemas.openxmlformats.org/officeDocument/2006/customXml" ds:itemID="{4E8B9EE4-F00B-4318-B211-99CA55FD2171}">
  <ds:schemaRefs>
    <ds:schemaRef ds:uri="http://www.w3.org/XML/1998/namespace"/>
    <ds:schemaRef ds:uri="http://schemas.microsoft.com/office/2006/documentManagement/types"/>
    <ds:schemaRef ds:uri="http://schemas.microsoft.com/office/infopath/2007/PartnerControls"/>
    <ds:schemaRef ds:uri="http://purl.org/dc/elements/1.1/"/>
    <ds:schemaRef ds:uri="98c758e7-790b-4b11-aafb-bcba6ed3e344"/>
    <ds:schemaRef ds:uri="http://purl.org/dc/dcmitype/"/>
    <ds:schemaRef ds:uri="http://purl.org/dc/terms/"/>
    <ds:schemaRef ds:uri="http://schemas.microsoft.com/office/2006/metadata/properties"/>
    <ds:schemaRef ds:uri="http://schemas.openxmlformats.org/package/2006/metadata/core-properties"/>
    <ds:schemaRef ds:uri="3dc31748-a59d-411a-a11d-36425d5dff7b"/>
  </ds:schemaRefs>
</ds:datastoreItem>
</file>

<file path=customXml/itemProps3.xml><?xml version="1.0" encoding="utf-8"?>
<ds:datastoreItem xmlns:ds="http://schemas.openxmlformats.org/officeDocument/2006/customXml" ds:itemID="{95E8AE2E-E7CE-43E2-A739-AB3B6D3EAF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11436</TotalTime>
  <Words>343</Words>
  <Application>Microsoft Office PowerPoint</Application>
  <PresentationFormat>Widescreen</PresentationFormat>
  <Paragraphs>48</Paragraphs>
  <Slides>17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Open Sans</vt:lpstr>
      <vt:lpstr>Calibri</vt:lpstr>
      <vt:lpstr>Symbol</vt:lpstr>
      <vt:lpstr>Arial</vt:lpstr>
      <vt:lpstr>DC K-5 RLA Layouts</vt:lpstr>
      <vt:lpstr>Front/Back Covers</vt:lpstr>
      <vt:lpstr>Grade K Foundational Skills | Unit 2 | Lesson 2</vt:lpstr>
      <vt:lpstr>Acknowledgement</vt:lpstr>
      <vt:lpstr>Prerequisite Skills:  Blending and Prewriting</vt:lpstr>
      <vt:lpstr>Primary Focus of Lesson</vt:lpstr>
      <vt:lpstr>Warm-Up</vt:lpstr>
      <vt:lpstr>Practice Blending (1 of 2)</vt:lpstr>
      <vt:lpstr>Practice Blending (2 of 2)</vt:lpstr>
      <vt:lpstr>Observation: Oral Blending Observation Record</vt:lpstr>
      <vt:lpstr>Fine Motor Skills</vt:lpstr>
      <vt:lpstr>Draw Humps on a Vertical Surface</vt:lpstr>
      <vt:lpstr>Hump Practice </vt:lpstr>
      <vt:lpstr>Activity Page 2.1: Hump Practice</vt:lpstr>
      <vt:lpstr>Resource Bank</vt:lpstr>
      <vt:lpstr>Additional Support</vt:lpstr>
      <vt:lpstr>Image Sources</vt:lpstr>
      <vt:lpstr>Copyright 2024 Texas Education Agency</vt:lpstr>
      <vt:lpstr>Back Cover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K Foundational Skills | Unit 2 | Lesson 2</dc:title>
  <dc:subject/>
  <dc:creator>Conley, Katanna</dc:creator>
  <cp:keywords/>
  <dc:description/>
  <cp:lastModifiedBy>Heath Hamrick</cp:lastModifiedBy>
  <cp:revision>60</cp:revision>
  <dcterms:modified xsi:type="dcterms:W3CDTF">2025-03-14T20:13:49Z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0x0101001E9439955D28034D9DB1D51BAFB0BD84</vt:lpwstr>
  </property>
  <property fmtid="{D5CDD505-2E9C-101B-9397-08002B2CF9AE}" pid="3" name="MediaServiceImageTags">
    <vt:lpwstr/>
  </property>
</Properties>
</file>