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71" r:id="rId5"/>
  </p:sldMasterIdLst>
  <p:notesMasterIdLst>
    <p:notesMasterId r:id="rId23"/>
  </p:notesMasterIdLst>
  <p:handoutMasterIdLst>
    <p:handoutMasterId r:id="rId24"/>
  </p:handoutMasterIdLst>
  <p:sldIdLst>
    <p:sldId id="374" r:id="rId6"/>
    <p:sldId id="372" r:id="rId7"/>
    <p:sldId id="360" r:id="rId8"/>
    <p:sldId id="377" r:id="rId9"/>
    <p:sldId id="413" r:id="rId10"/>
    <p:sldId id="414" r:id="rId11"/>
    <p:sldId id="415" r:id="rId12"/>
    <p:sldId id="416" r:id="rId13"/>
    <p:sldId id="420" r:id="rId14"/>
    <p:sldId id="421" r:id="rId15"/>
    <p:sldId id="390" r:id="rId16"/>
    <p:sldId id="419" r:id="rId17"/>
    <p:sldId id="347" r:id="rId18"/>
    <p:sldId id="406" r:id="rId19"/>
    <p:sldId id="296" r:id="rId20"/>
    <p:sldId id="366" r:id="rId21"/>
    <p:sldId id="375" r:id="rId22"/>
  </p:sldIdLst>
  <p:sldSz cx="12192000" cy="6858000"/>
  <p:notesSz cx="6858000" cy="9144000"/>
  <p:embeddedFontLst>
    <p:embeddedFont>
      <p:font typeface="Open Sans" panose="020B0604020202020204" charset="0"/>
      <p:regular r:id="rId25"/>
      <p:bold r:id="rId26"/>
      <p:italic r:id="rId27"/>
      <p:bold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B7E20-C849-7B22-A7A7-103B5A04F691}" name="Seidman, Peter" initials="PS" userId="S::pseidman@pcgus.com::ff44f5d8-e3d0-428b-b9dd-4e94c9627a04" providerId="AD"/>
  <p188:author id="{498B9030-09FA-5051-B437-556559FC21C2}" name="Waters, Shelene" initials="SW" userId="S::swaters@pcgus.com::f5bf1a81-fd14-468b-a273-1d19f33115fb" providerId="AD"/>
  <p188:author id="{B42EF371-D95D-CCE6-0AC9-32E4EFF492E9}" name="Howry, Allison" initials="HA" userId="S::allison.howry@tea.texas.gov::efc20d46-17aa-4f1e-921d-50386f9e441b" providerId="AD"/>
  <p188:author id="{002C6C79-BE9A-0D70-2E77-61ECDD33941B}" name="Hammock, Jenny" initials="HJ" userId="S::jhammock@pcgus.com::15029899-d5e2-409a-961b-cfbdbd993f94" providerId="AD"/>
  <p188:author id="{632E7E96-160D-461D-58B4-39D7D321AE3E}" name="Conley, Katanna" initials="CK" userId="S::kconley@pcgus.com::e7e837c0-7783-452e-bc47-5de7c4c300bf" providerId="AD"/>
  <p188:author id="{D3473FEC-4EDE-E801-D969-22C5DB952E2C}" name="Bala, Kelly" initials="BK" userId="S::kelly.bala@tea.texas.gov::ca818e28-acbd-4039-adec-acd623c9d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222C64"/>
    <a:srgbClr val="242E63"/>
    <a:srgbClr val="232C63"/>
    <a:srgbClr val="222064"/>
    <a:srgbClr val="000000"/>
    <a:srgbClr val="B7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69DB8-B467-48B5-8373-4E090279459D}" v="9" dt="2025-03-18T05:07:51.266"/>
  </p1510:revLst>
</p1510:revInfo>
</file>

<file path=ppt/tableStyles.xml><?xml version="1.0" encoding="utf-8"?>
<a:tblStyleLst xmlns:a="http://schemas.openxmlformats.org/drawingml/2006/main" def="{9E5AF22B-8382-44F9-AEDD-FFD8A5D7BFB6}">
  <a:tblStyle styleId="{9E5AF22B-8382-44F9-AEDD-FFD8A5D7BF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font" Target="fonts/font2.fntdata"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font" Target="fonts/font1.fntdata"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tags" Target="tags/tag1.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handoutMaster" Target="handoutMasters/handoutMaster1.xml" Id="rId24" /><Relationship Type="http://schemas.openxmlformats.org/officeDocument/2006/relationships/theme" Target="theme/theme1.xml" Id="rId32"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notesMaster" Target="notesMasters/notesMaster1.xml" Id="rId23" /><Relationship Type="http://schemas.openxmlformats.org/officeDocument/2006/relationships/font" Target="fonts/font4.fntdata" Id="rId28" /><Relationship Type="http://schemas.microsoft.com/office/2018/10/relationships/authors" Target="author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font" Target="fonts/font3.fntdata"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3.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58E94-0C48-9957-687C-EEA7AD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702969-22C2-03D0-ED20-CE1DC95C71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321B3A-D958-493F-93C0-097EEEEE648E}" type="datetimeFigureOut">
              <a:rPr lang="en-US" smtClean="0"/>
              <a:t>3/17/2025</a:t>
            </a:fld>
            <a:endParaRPr lang="en-US"/>
          </a:p>
        </p:txBody>
      </p:sp>
      <p:sp>
        <p:nvSpPr>
          <p:cNvPr id="4" name="Footer Placeholder 3">
            <a:extLst>
              <a:ext uri="{FF2B5EF4-FFF2-40B4-BE49-F238E27FC236}">
                <a16:creationId xmlns:a16="http://schemas.microsoft.com/office/drawing/2014/main" id="{021A85B5-A837-FDE5-DD7E-D975E7DF29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EC4E5A-D519-1C97-1B61-529DE826E2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F203B3-D59A-4334-8901-96EAC1C4FE96}" type="slidenum">
              <a:rPr lang="en-US" smtClean="0"/>
              <a:t>‹#›</a:t>
            </a:fld>
            <a:endParaRPr lang="en-US"/>
          </a:p>
        </p:txBody>
      </p:sp>
    </p:spTree>
    <p:extLst>
      <p:ext uri="{BB962C8B-B14F-4D97-AF65-F5344CB8AC3E}">
        <p14:creationId xmlns:p14="http://schemas.microsoft.com/office/powerpoint/2010/main" val="242692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4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a2a0aa28f6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98" name="Google Shape;98;g2a2a0aa28f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33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K.1.B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Restate and follow oral directions that involve a short, related sequence of actions; </a:t>
            </a:r>
          </a:p>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K.2.A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Demonstrate phonological awareness by (iv) identifying syllables in spoken words; (v) blending syllables to form multisyllabic words; (ix) manipulating syllables</a:t>
            </a:r>
          </a:p>
          <a:p>
            <a:pPr marL="0" indent="0"/>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within a multisyllabic word; </a:t>
            </a:r>
          </a:p>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K.2.D.ii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Demonstrate print awareness by holding a book right side up, turning pages correctly, and knowing that reading moves from top to bottom and left to right with </a:t>
            </a:r>
          </a:p>
          <a:p>
            <a:pPr marL="0" indent="0"/>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return sweep; </a:t>
            </a:r>
          </a:p>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K.3.C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Identify and use words that name actions; directions; positions; sequences; categories such as colors, shapes, and textures; and locations.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34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60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73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736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Primary Focus">
    <p:bg>
      <p:bgPr>
        <a:blipFill dpi="0" rotWithShape="1">
          <a:blip r:embed="rId2">
            <a:lum/>
          </a:blip>
          <a:srcRect/>
          <a:stretch>
            <a:fillRect/>
          </a:stretch>
        </a:blipFill>
        <a:effectLst/>
      </p:bgPr>
    </p:bg>
    <p:spTree>
      <p:nvGrpSpPr>
        <p:cNvPr id="1" name="Shape 52"/>
        <p:cNvGrpSpPr/>
        <p:nvPr/>
      </p:nvGrpSpPr>
      <p:grpSpPr>
        <a:xfrm>
          <a:off x="0" y="0"/>
          <a:ext cx="0" cy="0"/>
          <a:chOff x="0" y="0"/>
          <a:chExt cx="0" cy="0"/>
        </a:xfrm>
      </p:grpSpPr>
      <p:sp>
        <p:nvSpPr>
          <p:cNvPr id="3" name="Google Shape;14;p2">
            <a:extLst>
              <a:ext uri="{FF2B5EF4-FFF2-40B4-BE49-F238E27FC236}">
                <a16:creationId xmlns:a16="http://schemas.microsoft.com/office/drawing/2014/main" id="{96285AE8-E5C6-B954-CAEB-C7115250651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Primary Focus of Lesson</a:t>
            </a:r>
          </a:p>
        </p:txBody>
      </p:sp>
      <p:sp>
        <p:nvSpPr>
          <p:cNvPr id="5" name="Text Placeholder 4">
            <a:extLst>
              <a:ext uri="{FF2B5EF4-FFF2-40B4-BE49-F238E27FC236}">
                <a16:creationId xmlns:a16="http://schemas.microsoft.com/office/drawing/2014/main" id="{A59BCBF3-D730-BF5C-1DF7-289B4133979F}"/>
              </a:ext>
            </a:extLst>
          </p:cNvPr>
          <p:cNvSpPr>
            <a:spLocks noGrp="1"/>
          </p:cNvSpPr>
          <p:nvPr>
            <p:ph type="body" sz="quarter" idx="10" hasCustomPrompt="1"/>
          </p:nvPr>
        </p:nvSpPr>
        <p:spPr>
          <a:xfrm>
            <a:off x="915924" y="1081454"/>
            <a:ext cx="10360152" cy="5776546"/>
          </a:xfrm>
          <a:prstGeom prst="rect">
            <a:avLst/>
          </a:prstGeom>
        </p:spPr>
        <p:txBody>
          <a:bodyPr tIns="457200" bIns="457200"/>
          <a:lstStyle>
            <a:lvl1pPr marL="0" indent="457200">
              <a:defRPr/>
            </a:lvl1pPr>
          </a:lstStyle>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a:ln>
                  <a:noFill/>
                </a:ln>
                <a:solidFill>
                  <a:srgbClr val="222D64"/>
                </a:solidFill>
                <a:effectLst/>
                <a:uLnTx/>
                <a:uFillTx/>
                <a:latin typeface="Open Sans"/>
                <a:ea typeface="Open Sans"/>
                <a:cs typeface="Open Sans"/>
                <a:sym typeface="Open Sans"/>
              </a:rPr>
              <a:t>Primary Focus: </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Description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reserve="1" userDrawn="1">
  <p:cSld name="Two AB 2">
    <p:spTree>
      <p:nvGrpSpPr>
        <p:cNvPr id="1" name="Shape 20"/>
        <p:cNvGrpSpPr/>
        <p:nvPr/>
      </p:nvGrpSpPr>
      <p:grpSpPr>
        <a:xfrm>
          <a:off x="0" y="0"/>
          <a:ext cx="0" cy="0"/>
          <a:chOff x="0" y="0"/>
          <a:chExt cx="0" cy="0"/>
        </a:xfrm>
      </p:grpSpPr>
      <p:sp>
        <p:nvSpPr>
          <p:cNvPr id="5" name="Google Shape;14;p2">
            <a:extLst>
              <a:ext uri="{FF2B5EF4-FFF2-40B4-BE49-F238E27FC236}">
                <a16:creationId xmlns:a16="http://schemas.microsoft.com/office/drawing/2014/main" id="{058C2C4F-868E-A3BC-2F40-AECCBAE7E317}"/>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8" name="Picture Placeholder 6">
            <a:extLst>
              <a:ext uri="{FF2B5EF4-FFF2-40B4-BE49-F238E27FC236}">
                <a16:creationId xmlns:a16="http://schemas.microsoft.com/office/drawing/2014/main" id="{41B8EF39-1C7E-0153-C2B5-FF1D0A017A9D}"/>
              </a:ext>
            </a:extLst>
          </p:cNvPr>
          <p:cNvSpPr>
            <a:spLocks noGrp="1"/>
          </p:cNvSpPr>
          <p:nvPr>
            <p:ph type="pic" sz="quarter" idx="11"/>
          </p:nvPr>
        </p:nvSpPr>
        <p:spPr>
          <a:xfrm>
            <a:off x="1213339" y="2134775"/>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TextBox 3">
            <a:extLst>
              <a:ext uri="{FF2B5EF4-FFF2-40B4-BE49-F238E27FC236}">
                <a16:creationId xmlns:a16="http://schemas.microsoft.com/office/drawing/2014/main" id="{EDEB74A6-A3E8-8177-1A0D-3C1733E3624C}"/>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3E49E891-0E58-EFA9-FE7C-7869D9BFE6E2}"/>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84A474A6-A195-CCB9-9EAA-36ABA58D7047}"/>
              </a:ext>
            </a:extLst>
          </p:cNvPr>
          <p:cNvSpPr>
            <a:spLocks noGrp="1"/>
          </p:cNvSpPr>
          <p:nvPr>
            <p:ph type="body" sz="quarter" idx="12" hasCustomPrompt="1"/>
          </p:nvPr>
        </p:nvSpPr>
        <p:spPr>
          <a:xfrm>
            <a:off x="80963" y="6382512"/>
            <a:ext cx="3475037" cy="392113"/>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pp. #–#</a:t>
            </a:r>
          </a:p>
        </p:txBody>
      </p:sp>
      <p:sp>
        <p:nvSpPr>
          <p:cNvPr id="11" name="Text Placeholder 10">
            <a:extLst>
              <a:ext uri="{FF2B5EF4-FFF2-40B4-BE49-F238E27FC236}">
                <a16:creationId xmlns:a16="http://schemas.microsoft.com/office/drawing/2014/main" id="{48DE49BF-1032-533E-B0DA-3F5F633C4CE2}"/>
              </a:ext>
            </a:extLst>
          </p:cNvPr>
          <p:cNvSpPr>
            <a:spLocks noGrp="1"/>
          </p:cNvSpPr>
          <p:nvPr>
            <p:ph type="body" sz="quarter" idx="13"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2" name="Picture Placeholder 6">
            <a:extLst>
              <a:ext uri="{FF2B5EF4-FFF2-40B4-BE49-F238E27FC236}">
                <a16:creationId xmlns:a16="http://schemas.microsoft.com/office/drawing/2014/main" id="{1EAA1C1A-9A7B-A1BA-CC02-78FEB0992202}"/>
              </a:ext>
            </a:extLst>
          </p:cNvPr>
          <p:cNvSpPr>
            <a:spLocks noGrp="1"/>
          </p:cNvSpPr>
          <p:nvPr>
            <p:ph type="pic" sz="quarter" idx="14"/>
          </p:nvPr>
        </p:nvSpPr>
        <p:spPr>
          <a:xfrm>
            <a:off x="6362211" y="2134775"/>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15581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Digital Component 1">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379A47E3-FC55-910A-188B-2349EB43EE98}"/>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832317"/>
            <a:ext cx="3513757" cy="4114800"/>
          </a:xfrm>
          <a:prstGeom prst="rect">
            <a:avLst/>
          </a:prstGeom>
        </p:spPr>
        <p:txBody>
          <a:bodyPr/>
          <a:lstStyle>
            <a:lvl1pPr>
              <a:defRPr>
                <a:latin typeface="+mn-lt"/>
              </a:defRPr>
            </a:lvl1pPr>
          </a:lstStyle>
          <a:p>
            <a:endParaRPr lang="en-US"/>
          </a:p>
        </p:txBody>
      </p:sp>
      <p:sp>
        <p:nvSpPr>
          <p:cNvPr id="6" name="TextBox 5">
            <a:extLst>
              <a:ext uri="{FF2B5EF4-FFF2-40B4-BE49-F238E27FC236}">
                <a16:creationId xmlns:a16="http://schemas.microsoft.com/office/drawing/2014/main" id="{9026C17A-EC11-962E-46C1-DB499D5D6A8E}"/>
              </a:ext>
            </a:extLst>
          </p:cNvPr>
          <p:cNvSpPr txBox="1"/>
          <p:nvPr userDrawn="1"/>
        </p:nvSpPr>
        <p:spPr>
          <a:xfrm>
            <a:off x="80776" y="1152144"/>
            <a:ext cx="3474720" cy="395288"/>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C12B20F2-8020-522D-6543-36314AC29EB6}"/>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BDD5158C-816A-3D24-050A-E3672A966834}"/>
              </a:ext>
            </a:extLst>
          </p:cNvPr>
          <p:cNvSpPr>
            <a:spLocks noGrp="1"/>
          </p:cNvSpPr>
          <p:nvPr>
            <p:ph type="body" sz="quarter" idx="11" hasCustomPrompt="1"/>
          </p:nvPr>
        </p:nvSpPr>
        <p:spPr>
          <a:xfrm>
            <a:off x="80963" y="6382512"/>
            <a:ext cx="3475037" cy="373888"/>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Components p. #</a:t>
            </a:r>
          </a:p>
        </p:txBody>
      </p:sp>
      <p:sp>
        <p:nvSpPr>
          <p:cNvPr id="11" name="Text Placeholder 10">
            <a:extLst>
              <a:ext uri="{FF2B5EF4-FFF2-40B4-BE49-F238E27FC236}">
                <a16:creationId xmlns:a16="http://schemas.microsoft.com/office/drawing/2014/main" id="{6E9F18EC-CC5F-30BA-005B-D37D1095C983}"/>
              </a:ext>
            </a:extLst>
          </p:cNvPr>
          <p:cNvSpPr>
            <a:spLocks noGrp="1"/>
          </p:cNvSpPr>
          <p:nvPr>
            <p:ph type="body" sz="quarter" idx="12" hasCustomPrompt="1"/>
          </p:nvPr>
        </p:nvSpPr>
        <p:spPr>
          <a:xfrm>
            <a:off x="80963" y="1152524"/>
            <a:ext cx="3475037" cy="393192"/>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 Title</a:t>
            </a:r>
          </a:p>
        </p:txBody>
      </p:sp>
    </p:spTree>
    <p:extLst>
      <p:ext uri="{BB962C8B-B14F-4D97-AF65-F5344CB8AC3E}">
        <p14:creationId xmlns:p14="http://schemas.microsoft.com/office/powerpoint/2010/main" val="263068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reserve="1" userDrawn="1">
  <p:cSld name="Digital Component 2">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Picture Placeholder 6">
            <a:extLst>
              <a:ext uri="{FF2B5EF4-FFF2-40B4-BE49-F238E27FC236}">
                <a16:creationId xmlns:a16="http://schemas.microsoft.com/office/drawing/2014/main" id="{705A303B-A2B3-D441-7160-1A950ECE6812}"/>
              </a:ext>
            </a:extLst>
          </p:cNvPr>
          <p:cNvSpPr>
            <a:spLocks noGrp="1"/>
          </p:cNvSpPr>
          <p:nvPr>
            <p:ph type="pic" sz="quarter" idx="10"/>
          </p:nvPr>
        </p:nvSpPr>
        <p:spPr>
          <a:xfrm>
            <a:off x="838200" y="2137709"/>
            <a:ext cx="10515600" cy="3652838"/>
          </a:xfrm>
          <a:prstGeom prst="rect">
            <a:avLst/>
          </a:prstGeom>
        </p:spPr>
        <p:txBody>
          <a:bodyPr/>
          <a:lstStyle>
            <a:lvl1pPr>
              <a:defRPr>
                <a:latin typeface="+mn-lt"/>
              </a:defRPr>
            </a:lvl1pPr>
          </a:lstStyle>
          <a:p>
            <a:endParaRPr lang="en-US"/>
          </a:p>
        </p:txBody>
      </p:sp>
      <p:sp>
        <p:nvSpPr>
          <p:cNvPr id="4" name="TextBox 3">
            <a:extLst>
              <a:ext uri="{FF2B5EF4-FFF2-40B4-BE49-F238E27FC236}">
                <a16:creationId xmlns:a16="http://schemas.microsoft.com/office/drawing/2014/main" id="{4694C77B-C9C9-86AB-718A-F962EA469C19}"/>
              </a:ext>
            </a:extLst>
          </p:cNvPr>
          <p:cNvSpPr txBox="1"/>
          <p:nvPr userDrawn="1"/>
        </p:nvSpPr>
        <p:spPr>
          <a:xfrm>
            <a:off x="80776" y="1151255"/>
            <a:ext cx="3474720" cy="394081"/>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TextBox 5">
            <a:extLst>
              <a:ext uri="{FF2B5EF4-FFF2-40B4-BE49-F238E27FC236}">
                <a16:creationId xmlns:a16="http://schemas.microsoft.com/office/drawing/2014/main" id="{82037124-9BA6-2BF3-119A-08FB8CC31328}"/>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5730A393-7278-876E-EE3C-BAA96BBDB163}"/>
              </a:ext>
            </a:extLst>
          </p:cNvPr>
          <p:cNvSpPr>
            <a:spLocks noGrp="1"/>
          </p:cNvSpPr>
          <p:nvPr>
            <p:ph type="body" sz="quarter" idx="11" hasCustomPrompt="1"/>
          </p:nvPr>
        </p:nvSpPr>
        <p:spPr>
          <a:xfrm>
            <a:off x="80963" y="1151002"/>
            <a:ext cx="3475037" cy="395224"/>
          </a:xfrm>
          <a:prstGeom prst="rect">
            <a:avLst/>
          </a:prstGeom>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 Title</a:t>
            </a:r>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Components p. #</a:t>
            </a:r>
          </a:p>
        </p:txBody>
      </p:sp>
    </p:spTree>
    <p:extLst>
      <p:ext uri="{BB962C8B-B14F-4D97-AF65-F5344CB8AC3E}">
        <p14:creationId xmlns:p14="http://schemas.microsoft.com/office/powerpoint/2010/main" val="191103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DC Long Title">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Picture Placeholder 6">
            <a:extLst>
              <a:ext uri="{FF2B5EF4-FFF2-40B4-BE49-F238E27FC236}">
                <a16:creationId xmlns:a16="http://schemas.microsoft.com/office/drawing/2014/main" id="{705A303B-A2B3-D441-7160-1A950ECE6812}"/>
              </a:ext>
            </a:extLst>
          </p:cNvPr>
          <p:cNvSpPr>
            <a:spLocks noGrp="1"/>
          </p:cNvSpPr>
          <p:nvPr>
            <p:ph type="pic" sz="quarter" idx="10"/>
          </p:nvPr>
        </p:nvSpPr>
        <p:spPr>
          <a:xfrm>
            <a:off x="838200" y="2137709"/>
            <a:ext cx="10515600" cy="3652838"/>
          </a:xfrm>
          <a:prstGeom prst="rect">
            <a:avLst/>
          </a:prstGeom>
        </p:spPr>
        <p:txBody>
          <a:bodyPr/>
          <a:lstStyle>
            <a:lvl1pPr>
              <a:defRPr>
                <a:latin typeface="+mn-lt"/>
              </a:defRPr>
            </a:lvl1pPr>
          </a:lstStyle>
          <a:p>
            <a:endParaRPr lang="en-US"/>
          </a:p>
        </p:txBody>
      </p:sp>
      <p:sp>
        <p:nvSpPr>
          <p:cNvPr id="4" name="TextBox 3">
            <a:extLst>
              <a:ext uri="{FF2B5EF4-FFF2-40B4-BE49-F238E27FC236}">
                <a16:creationId xmlns:a16="http://schemas.microsoft.com/office/drawing/2014/main" id="{4694C77B-C9C9-86AB-718A-F962EA469C19}"/>
              </a:ext>
            </a:extLst>
          </p:cNvPr>
          <p:cNvSpPr txBox="1"/>
          <p:nvPr userDrawn="1"/>
        </p:nvSpPr>
        <p:spPr>
          <a:xfrm>
            <a:off x="80776" y="1151255"/>
            <a:ext cx="4389120" cy="394081"/>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TextBox 5">
            <a:extLst>
              <a:ext uri="{FF2B5EF4-FFF2-40B4-BE49-F238E27FC236}">
                <a16:creationId xmlns:a16="http://schemas.microsoft.com/office/drawing/2014/main" id="{82037124-9BA6-2BF3-119A-08FB8CC31328}"/>
              </a:ext>
            </a:extLst>
          </p:cNvPr>
          <p:cNvSpPr txBox="1"/>
          <p:nvPr userDrawn="1"/>
        </p:nvSpPr>
        <p:spPr>
          <a:xfrm>
            <a:off x="80776" y="6382512"/>
            <a:ext cx="4389120" cy="393192"/>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5730A393-7278-876E-EE3C-BAA96BBDB163}"/>
              </a:ext>
            </a:extLst>
          </p:cNvPr>
          <p:cNvSpPr>
            <a:spLocks noGrp="1"/>
          </p:cNvSpPr>
          <p:nvPr>
            <p:ph type="body" sz="quarter" idx="11" hasCustomPrompt="1"/>
          </p:nvPr>
        </p:nvSpPr>
        <p:spPr>
          <a:xfrm>
            <a:off x="80963" y="1151002"/>
            <a:ext cx="4388933" cy="395224"/>
          </a:xfrm>
          <a:prstGeom prst="rect">
            <a:avLst/>
          </a:prstGeom>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 Title</a:t>
            </a:r>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4388933" cy="373888"/>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Components p. #</a:t>
            </a:r>
          </a:p>
        </p:txBody>
      </p:sp>
    </p:spTree>
    <p:extLst>
      <p:ext uri="{BB962C8B-B14F-4D97-AF65-F5344CB8AC3E}">
        <p14:creationId xmlns:p14="http://schemas.microsoft.com/office/powerpoint/2010/main" val="276608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Oral Segment 3">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Warm-Up:</a:t>
            </a:r>
            <a:br>
              <a:rPr lang="en-US" sz="2800" b="1" i="0" u="none" strike="noStrike">
                <a:solidFill>
                  <a:srgbClr val="FFFFFF"/>
                </a:solidFill>
                <a:effectLst/>
                <a:latin typeface="Open Sans" panose="020B0606030504020204" pitchFamily="34" charset="0"/>
              </a:rPr>
            </a:br>
            <a:r>
              <a:rPr lang="en-US" sz="2800" b="1" i="0" u="none" strike="noStrike">
                <a:solidFill>
                  <a:srgbClr val="FFFFFF"/>
                </a:solidFill>
                <a:effectLst/>
                <a:latin typeface="Open Sans" panose="020B0606030504020204" pitchFamily="34" charset="0"/>
              </a:rPr>
              <a:t>Oral Segmenting</a:t>
            </a:r>
            <a:endParaRPr lang="en-US"/>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a:solidFill>
            <a:srgbClr val="002060"/>
          </a:solidFill>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Teacher’s Guide p. #</a:t>
            </a:r>
          </a:p>
        </p:txBody>
      </p:sp>
      <p:graphicFrame>
        <p:nvGraphicFramePr>
          <p:cNvPr id="3" name="Table 2">
            <a:extLst>
              <a:ext uri="{FF2B5EF4-FFF2-40B4-BE49-F238E27FC236}">
                <a16:creationId xmlns:a16="http://schemas.microsoft.com/office/drawing/2014/main" id="{FB312164-F170-9099-9B3E-1115DC237A27}"/>
              </a:ext>
            </a:extLst>
          </p:cNvPr>
          <p:cNvGraphicFramePr>
            <a:graphicFrameLocks noGrp="1"/>
          </p:cNvGraphicFramePr>
          <p:nvPr userDrawn="1"/>
        </p:nvGraphicFramePr>
        <p:xfrm>
          <a:off x="838200" y="2177256"/>
          <a:ext cx="10515600" cy="3648075"/>
        </p:xfrm>
        <a:graphic>
          <a:graphicData uri="http://schemas.openxmlformats.org/drawingml/2006/table">
            <a:tbl>
              <a:tblPr/>
              <a:tblGrid>
                <a:gridCol w="3505200">
                  <a:extLst>
                    <a:ext uri="{9D8B030D-6E8A-4147-A177-3AD203B41FA5}">
                      <a16:colId xmlns:a16="http://schemas.microsoft.com/office/drawing/2014/main" val="3852137206"/>
                    </a:ext>
                  </a:extLst>
                </a:gridCol>
                <a:gridCol w="3505200">
                  <a:extLst>
                    <a:ext uri="{9D8B030D-6E8A-4147-A177-3AD203B41FA5}">
                      <a16:colId xmlns:a16="http://schemas.microsoft.com/office/drawing/2014/main" val="1164161532"/>
                    </a:ext>
                  </a:extLst>
                </a:gridCol>
                <a:gridCol w="3505200">
                  <a:extLst>
                    <a:ext uri="{9D8B030D-6E8A-4147-A177-3AD203B41FA5}">
                      <a16:colId xmlns:a16="http://schemas.microsoft.com/office/drawing/2014/main" val="2958871096"/>
                    </a:ext>
                  </a:extLst>
                </a:gridCol>
              </a:tblGrid>
              <a:tr h="3648075">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56321387"/>
                  </a:ext>
                </a:extLst>
              </a:tr>
            </a:tbl>
          </a:graphicData>
        </a:graphic>
      </p:graphicFrame>
      <p:sp>
        <p:nvSpPr>
          <p:cNvPr id="8" name="Text Placeholder 8">
            <a:extLst>
              <a:ext uri="{FF2B5EF4-FFF2-40B4-BE49-F238E27FC236}">
                <a16:creationId xmlns:a16="http://schemas.microsoft.com/office/drawing/2014/main" id="{BE5EB84B-31F8-CC03-A615-4E315C1E4220}"/>
              </a:ext>
            </a:extLst>
          </p:cNvPr>
          <p:cNvSpPr>
            <a:spLocks noGrp="1"/>
          </p:cNvSpPr>
          <p:nvPr>
            <p:ph type="body" sz="quarter" idx="13" hasCustomPrompt="1"/>
          </p:nvPr>
        </p:nvSpPr>
        <p:spPr>
          <a:xfrm>
            <a:off x="80963" y="1151002"/>
            <a:ext cx="3475037" cy="395224"/>
          </a:xfrm>
          <a:prstGeom prst="rect">
            <a:avLst/>
          </a:prstGeom>
          <a:solidFill>
            <a:srgbClr val="002060"/>
          </a:solidFill>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Oral Segmenting Part X</a:t>
            </a:r>
          </a:p>
        </p:txBody>
      </p:sp>
    </p:spTree>
    <p:extLst>
      <p:ext uri="{BB962C8B-B14F-4D97-AF65-F5344CB8AC3E}">
        <p14:creationId xmlns:p14="http://schemas.microsoft.com/office/powerpoint/2010/main" val="156729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Oral Segment 4">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Warm-Up:</a:t>
            </a:r>
            <a:br>
              <a:rPr lang="en-US" sz="2800" b="1" i="0" u="none" strike="noStrike">
                <a:solidFill>
                  <a:srgbClr val="FFFFFF"/>
                </a:solidFill>
                <a:effectLst/>
                <a:latin typeface="Open Sans" panose="020B0606030504020204" pitchFamily="34" charset="0"/>
              </a:rPr>
            </a:br>
            <a:r>
              <a:rPr lang="en-US" sz="2800" b="1" i="0" u="none" strike="noStrike">
                <a:solidFill>
                  <a:srgbClr val="FFFFFF"/>
                </a:solidFill>
                <a:effectLst/>
                <a:latin typeface="Open Sans" panose="020B0606030504020204" pitchFamily="34" charset="0"/>
              </a:rPr>
              <a:t>Oral Segmenting</a:t>
            </a:r>
            <a:endParaRPr lang="en-US"/>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a:solidFill>
            <a:srgbClr val="002060"/>
          </a:solidFill>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Teacher’s Guide p. #</a:t>
            </a:r>
          </a:p>
        </p:txBody>
      </p:sp>
      <p:graphicFrame>
        <p:nvGraphicFramePr>
          <p:cNvPr id="3" name="Table 2">
            <a:extLst>
              <a:ext uri="{FF2B5EF4-FFF2-40B4-BE49-F238E27FC236}">
                <a16:creationId xmlns:a16="http://schemas.microsoft.com/office/drawing/2014/main" id="{FB312164-F170-9099-9B3E-1115DC237A27}"/>
              </a:ext>
            </a:extLst>
          </p:cNvPr>
          <p:cNvGraphicFramePr>
            <a:graphicFrameLocks noGrp="1"/>
          </p:cNvGraphicFramePr>
          <p:nvPr userDrawn="1">
            <p:extLst>
              <p:ext uri="{D42A27DB-BD31-4B8C-83A1-F6EECF244321}">
                <p14:modId xmlns:p14="http://schemas.microsoft.com/office/powerpoint/2010/main" val="2551580836"/>
              </p:ext>
            </p:extLst>
          </p:nvPr>
        </p:nvGraphicFramePr>
        <p:xfrm>
          <a:off x="838200" y="2177256"/>
          <a:ext cx="10515600" cy="3648075"/>
        </p:xfrm>
        <a:graphic>
          <a:graphicData uri="http://schemas.openxmlformats.org/drawingml/2006/table">
            <a:tbl>
              <a:tblPr/>
              <a:tblGrid>
                <a:gridCol w="2628900">
                  <a:extLst>
                    <a:ext uri="{9D8B030D-6E8A-4147-A177-3AD203B41FA5}">
                      <a16:colId xmlns:a16="http://schemas.microsoft.com/office/drawing/2014/main" val="3852137206"/>
                    </a:ext>
                  </a:extLst>
                </a:gridCol>
                <a:gridCol w="2628900">
                  <a:extLst>
                    <a:ext uri="{9D8B030D-6E8A-4147-A177-3AD203B41FA5}">
                      <a16:colId xmlns:a16="http://schemas.microsoft.com/office/drawing/2014/main" val="1164161532"/>
                    </a:ext>
                  </a:extLst>
                </a:gridCol>
                <a:gridCol w="2628900">
                  <a:extLst>
                    <a:ext uri="{9D8B030D-6E8A-4147-A177-3AD203B41FA5}">
                      <a16:colId xmlns:a16="http://schemas.microsoft.com/office/drawing/2014/main" val="3839575596"/>
                    </a:ext>
                  </a:extLst>
                </a:gridCol>
                <a:gridCol w="2628900">
                  <a:extLst>
                    <a:ext uri="{9D8B030D-6E8A-4147-A177-3AD203B41FA5}">
                      <a16:colId xmlns:a16="http://schemas.microsoft.com/office/drawing/2014/main" val="2958871096"/>
                    </a:ext>
                  </a:extLst>
                </a:gridCol>
              </a:tblGrid>
              <a:tr h="3648075">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endParaRPr lang="en-US">
                        <a:effectLst/>
                      </a:endParaRP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56321387"/>
                  </a:ext>
                </a:extLst>
              </a:tr>
            </a:tbl>
          </a:graphicData>
        </a:graphic>
      </p:graphicFrame>
      <p:sp>
        <p:nvSpPr>
          <p:cNvPr id="8" name="Text Placeholder 8">
            <a:extLst>
              <a:ext uri="{FF2B5EF4-FFF2-40B4-BE49-F238E27FC236}">
                <a16:creationId xmlns:a16="http://schemas.microsoft.com/office/drawing/2014/main" id="{BE5EB84B-31F8-CC03-A615-4E315C1E4220}"/>
              </a:ext>
            </a:extLst>
          </p:cNvPr>
          <p:cNvSpPr>
            <a:spLocks noGrp="1"/>
          </p:cNvSpPr>
          <p:nvPr>
            <p:ph type="body" sz="quarter" idx="13" hasCustomPrompt="1"/>
          </p:nvPr>
        </p:nvSpPr>
        <p:spPr>
          <a:xfrm>
            <a:off x="80963" y="1151002"/>
            <a:ext cx="3475037" cy="395224"/>
          </a:xfrm>
          <a:prstGeom prst="rect">
            <a:avLst/>
          </a:prstGeom>
          <a:solidFill>
            <a:srgbClr val="002060"/>
          </a:solidFill>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Oral Segmenting Part X</a:t>
            </a:r>
          </a:p>
        </p:txBody>
      </p:sp>
    </p:spTree>
    <p:extLst>
      <p:ext uri="{BB962C8B-B14F-4D97-AF65-F5344CB8AC3E}">
        <p14:creationId xmlns:p14="http://schemas.microsoft.com/office/powerpoint/2010/main" val="237891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userDrawn="1">
  <p:cSld name="Bulleted List">
    <p:spTree>
      <p:nvGrpSpPr>
        <p:cNvPr id="1" name="Shape 23"/>
        <p:cNvGrpSpPr/>
        <p:nvPr/>
      </p:nvGrpSpPr>
      <p:grpSpPr>
        <a:xfrm>
          <a:off x="0" y="0"/>
          <a:ext cx="0" cy="0"/>
          <a:chOff x="0" y="0"/>
          <a:chExt cx="0" cy="0"/>
        </a:xfrm>
      </p:grpSpPr>
      <p:sp>
        <p:nvSpPr>
          <p:cNvPr id="3" name="Google Shape;14;p2">
            <a:extLst>
              <a:ext uri="{FF2B5EF4-FFF2-40B4-BE49-F238E27FC236}">
                <a16:creationId xmlns:a16="http://schemas.microsoft.com/office/drawing/2014/main" id="{FEB2CF70-7A20-8301-5BD4-0D0BBF62BF96}"/>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25" name="Google Shape;25;p5"/>
          <p:cNvSpPr txBox="1">
            <a:spLocks noGrp="1"/>
          </p:cNvSpPr>
          <p:nvPr>
            <p:ph type="body" idx="1" hasCustomPrompt="1"/>
          </p:nvPr>
        </p:nvSpPr>
        <p:spPr>
          <a:xfrm>
            <a:off x="617872" y="1116622"/>
            <a:ext cx="10961597" cy="5741377"/>
          </a:xfrm>
          <a:prstGeom prst="rect">
            <a:avLst/>
          </a:prstGeom>
          <a:noFill/>
          <a:ln>
            <a:noFill/>
          </a:ln>
        </p:spPr>
        <p:txBody>
          <a:bodyPr spcFirstLastPara="1" wrap="square" lIns="121900" tIns="121900" rIns="121900" bIns="121900" anchor="ctr" anchorCtr="0">
            <a:normAutofit/>
          </a:bodyPr>
          <a:lstStyle>
            <a:lvl1pPr marL="457200" lvl="0" indent="-457200" algn="l">
              <a:lnSpc>
                <a:spcPct val="100000"/>
              </a:lnSpc>
              <a:spcBef>
                <a:spcPts val="1200"/>
              </a:spcBef>
              <a:spcAft>
                <a:spcPts val="1200"/>
              </a:spcAft>
              <a:buClr>
                <a:srgbClr val="002060"/>
              </a:buClr>
              <a:buSzPct val="100000"/>
              <a:buFont typeface="Symbol" panose="05050102010706020507" pitchFamily="18" charset="2"/>
              <a:buChar char=""/>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a:t>Bulleted List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preserve="1" userDrawn="1">
  <p:cSld name="Numbered List">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25" name="Google Shape;25;p5"/>
          <p:cNvSpPr txBox="1">
            <a:spLocks noGrp="1"/>
          </p:cNvSpPr>
          <p:nvPr>
            <p:ph type="body" idx="1" hasCustomPrompt="1"/>
          </p:nvPr>
        </p:nvSpPr>
        <p:spPr>
          <a:xfrm>
            <a:off x="609080" y="1134208"/>
            <a:ext cx="10961597" cy="5723792"/>
          </a:xfrm>
          <a:prstGeom prst="rect">
            <a:avLst/>
          </a:prstGeom>
          <a:noFill/>
          <a:ln>
            <a:noFill/>
          </a:ln>
        </p:spPr>
        <p:txBody>
          <a:bodyPr spcFirstLastPara="1" wrap="square" lIns="121900" tIns="121900" rIns="121900" bIns="121900" anchor="ctr" anchorCtr="0">
            <a:normAutofit/>
          </a:bodyPr>
          <a:lstStyle>
            <a:lvl1pPr marL="514350" lvl="0" indent="-514350" algn="l">
              <a:lnSpc>
                <a:spcPct val="100000"/>
              </a:lnSpc>
              <a:spcBef>
                <a:spcPts val="1200"/>
              </a:spcBef>
              <a:spcAft>
                <a:spcPts val="1200"/>
              </a:spcAft>
              <a:buClr>
                <a:srgbClr val="002060"/>
              </a:buClr>
              <a:buSzPct val="100000"/>
              <a:buFont typeface="+mj-lt"/>
              <a:buAutoNum type="arabicPeriod"/>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a:t>Numbered List</a:t>
            </a:r>
          </a:p>
          <a:p>
            <a:endParaRPr/>
          </a:p>
        </p:txBody>
      </p:sp>
    </p:spTree>
    <p:extLst>
      <p:ext uri="{BB962C8B-B14F-4D97-AF65-F5344CB8AC3E}">
        <p14:creationId xmlns:p14="http://schemas.microsoft.com/office/powerpoint/2010/main" val="275905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Introduce the Spelling /x/ &gt; ‘x’</a:t>
            </a:r>
            <a:endParaRPr lang="en-US"/>
          </a:p>
        </p:txBody>
      </p:sp>
      <p:graphicFrame>
        <p:nvGraphicFramePr>
          <p:cNvPr id="3" name="Google Shape;99;p20">
            <a:extLst>
              <a:ext uri="{FF2B5EF4-FFF2-40B4-BE49-F238E27FC236}">
                <a16:creationId xmlns:a16="http://schemas.microsoft.com/office/drawing/2014/main" id="{DCABC29D-9100-06B4-9E1D-D00F5D9855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1466327351"/>
              </p:ext>
            </p:extLst>
          </p:nvPr>
        </p:nvGraphicFramePr>
        <p:xfrm>
          <a:off x="2621280" y="1371599"/>
          <a:ext cx="6949440" cy="5029110"/>
        </p:xfrm>
        <a:graphic>
          <a:graphicData uri="http://schemas.openxmlformats.org/drawingml/2006/table">
            <a:tbl>
              <a:tblPr firstRow="1">
                <a:noFill/>
              </a:tblPr>
              <a:tblGrid>
                <a:gridCol w="6949440">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solidFill>
                          <a:schemeClr val="bg1"/>
                        </a:solidFill>
                      </a:endParaRPr>
                    </a:p>
                  </a:txBody>
                  <a:tcPr marL="91425" marR="91425" marT="91425" marB="91425">
                    <a:lnL w="28575">
                      <a:solidFill>
                        <a:srgbClr val="002060"/>
                      </a:solidFill>
                    </a:lnL>
                    <a:lnR w="28575">
                      <a:solidFill>
                        <a:srgbClr val="002060"/>
                      </a:solidFill>
                    </a:lnR>
                    <a:lnT w="28575">
                      <a:solidFill>
                        <a:srgbClr val="002060"/>
                      </a:solidFill>
                    </a:lnT>
                    <a:lnB w="28575">
                      <a:solidFill>
                        <a:srgbClr val="002060"/>
                      </a:solidFill>
                    </a:lnB>
                    <a:solidFill>
                      <a:srgbClr val="002060"/>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lgn="ctr">
                      <a:solidFill>
                        <a:srgbClr val="002060"/>
                      </a:solidFill>
                      <a:prstDash val="solid"/>
                      <a:round/>
                      <a:headEnd type="none" w="med" len="med"/>
                      <a:tailEnd type="none" w="med" len="med"/>
                    </a:lnT>
                    <a:lnB w="28575"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r"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2"/>
                  </a:ext>
                </a:extLst>
              </a:tr>
            </a:tbl>
          </a:graphicData>
        </a:graphic>
      </p:graphicFrame>
      <p:sp>
        <p:nvSpPr>
          <p:cNvPr id="4" name="Text Placeholder 8">
            <a:extLst>
              <a:ext uri="{FF2B5EF4-FFF2-40B4-BE49-F238E27FC236}">
                <a16:creationId xmlns:a16="http://schemas.microsoft.com/office/drawing/2014/main" id="{EC92F1E8-A036-1DC0-335F-EFA92750D12A}"/>
              </a:ext>
            </a:extLst>
          </p:cNvPr>
          <p:cNvSpPr>
            <a:spLocks noGrp="1"/>
          </p:cNvSpPr>
          <p:nvPr>
            <p:ph type="body" sz="quarter" idx="12" hasCustomPrompt="1"/>
          </p:nvPr>
        </p:nvSpPr>
        <p:spPr>
          <a:xfrm>
            <a:off x="7323992" y="6026821"/>
            <a:ext cx="2246728" cy="373888"/>
          </a:xfrm>
          <a:prstGeom prst="rect">
            <a:avLst/>
          </a:prstGeom>
          <a:noFill/>
        </p:spPr>
        <p:txBody>
          <a:bodyPr anchor="ctr"/>
          <a:lstStyle>
            <a:lvl1pPr algn="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Teacher’s Guide p. #</a:t>
            </a:r>
          </a:p>
        </p:txBody>
      </p:sp>
      <p:sp>
        <p:nvSpPr>
          <p:cNvPr id="11" name="Picture Placeholder 10">
            <a:extLst>
              <a:ext uri="{FF2B5EF4-FFF2-40B4-BE49-F238E27FC236}">
                <a16:creationId xmlns:a16="http://schemas.microsoft.com/office/drawing/2014/main" id="{D15879FE-3029-6687-E7DA-E26B7FA8E088}"/>
              </a:ext>
            </a:extLst>
          </p:cNvPr>
          <p:cNvSpPr>
            <a:spLocks noGrp="1"/>
          </p:cNvSpPr>
          <p:nvPr>
            <p:ph type="pic" sz="quarter" idx="13"/>
          </p:nvPr>
        </p:nvSpPr>
        <p:spPr>
          <a:xfrm>
            <a:off x="4267200" y="2743154"/>
            <a:ext cx="3657600" cy="2286000"/>
          </a:xfrm>
          <a:prstGeom prst="rect">
            <a:avLst/>
          </a:prstGeom>
        </p:spPr>
        <p:txBody>
          <a:bodyPr/>
          <a:lstStyle/>
          <a:p>
            <a:endParaRPr lang="en-US"/>
          </a:p>
        </p:txBody>
      </p:sp>
    </p:spTree>
    <p:extLst>
      <p:ext uri="{BB962C8B-B14F-4D97-AF65-F5344CB8AC3E}">
        <p14:creationId xmlns:p14="http://schemas.microsoft.com/office/powerpoint/2010/main" val="172262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preserve="1" userDrawn="1">
  <p:cSld name="2 Column no border">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Text Placeholder 4">
            <a:extLst>
              <a:ext uri="{FF2B5EF4-FFF2-40B4-BE49-F238E27FC236}">
                <a16:creationId xmlns:a16="http://schemas.microsoft.com/office/drawing/2014/main" id="{084C6123-13C5-55BB-7431-7B38F2227E00}"/>
              </a:ext>
            </a:extLst>
          </p:cNvPr>
          <p:cNvSpPr>
            <a:spLocks noGrp="1"/>
          </p:cNvSpPr>
          <p:nvPr>
            <p:ph type="body" sz="quarter" idx="10" hasCustomPrompt="1"/>
          </p:nvPr>
        </p:nvSpPr>
        <p:spPr>
          <a:xfrm>
            <a:off x="6095772" y="3810684"/>
            <a:ext cx="4070350" cy="371475"/>
          </a:xfrm>
          <a:prstGeom prst="rect">
            <a:avLst/>
          </a:prstGeom>
        </p:spPr>
        <p:txBody>
          <a:bodyPr anchor="ctr"/>
          <a:lstStyle>
            <a:lvl1pPr marL="914400" indent="-457200">
              <a:buFont typeface="+mj-lt"/>
              <a:buAutoNum type="arabicPeriod"/>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
        <p:nvSpPr>
          <p:cNvPr id="7" name="Text Placeholder 6">
            <a:extLst>
              <a:ext uri="{FF2B5EF4-FFF2-40B4-BE49-F238E27FC236}">
                <a16:creationId xmlns:a16="http://schemas.microsoft.com/office/drawing/2014/main" id="{0306BFD2-A2AC-AA7A-A8DC-426F32138895}"/>
              </a:ext>
            </a:extLst>
          </p:cNvPr>
          <p:cNvSpPr>
            <a:spLocks noGrp="1"/>
          </p:cNvSpPr>
          <p:nvPr>
            <p:ph type="body" sz="quarter" idx="11" hasCustomPrompt="1"/>
          </p:nvPr>
        </p:nvSpPr>
        <p:spPr>
          <a:xfrm>
            <a:off x="2025878" y="3810683"/>
            <a:ext cx="4070350" cy="371475"/>
          </a:xfrm>
          <a:prstGeom prst="rect">
            <a:avLst/>
          </a:prstGeom>
        </p:spPr>
        <p:txBody>
          <a:bodyPr anchor="ctr"/>
          <a:lstStyle>
            <a:lvl1pPr marL="914400" indent="-457200">
              <a:buFont typeface="+mj-lt"/>
              <a:buAutoNum type="arabicPeriod"/>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Tree>
    <p:extLst>
      <p:ext uri="{BB962C8B-B14F-4D97-AF65-F5344CB8AC3E}">
        <p14:creationId xmlns:p14="http://schemas.microsoft.com/office/powerpoint/2010/main" val="62539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Lesson Title">
    <p:spTree>
      <p:nvGrpSpPr>
        <p:cNvPr id="1" name="Shape 16"/>
        <p:cNvGrpSpPr/>
        <p:nvPr/>
      </p:nvGrpSpPr>
      <p:grpSpPr>
        <a:xfrm>
          <a:off x="0" y="0"/>
          <a:ext cx="0" cy="0"/>
          <a:chOff x="0" y="0"/>
          <a:chExt cx="0" cy="0"/>
        </a:xfrm>
      </p:grpSpPr>
      <p:sp>
        <p:nvSpPr>
          <p:cNvPr id="2" name="Title 1">
            <a:extLst>
              <a:ext uri="{FF2B5EF4-FFF2-40B4-BE49-F238E27FC236}">
                <a16:creationId xmlns:a16="http://schemas.microsoft.com/office/drawing/2014/main" id="{B982A275-B231-9F6A-1ED2-4DCF19FF064D}"/>
              </a:ext>
            </a:extLst>
          </p:cNvPr>
          <p:cNvSpPr>
            <a:spLocks noGrp="1"/>
          </p:cNvSpPr>
          <p:nvPr>
            <p:ph type="title" hasCustomPrompt="1"/>
          </p:nvPr>
        </p:nvSpPr>
        <p:spPr>
          <a:xfrm>
            <a:off x="0" y="9772"/>
            <a:ext cx="12192001" cy="984739"/>
          </a:xfrm>
          <a:prstGeom prst="rect">
            <a:avLst/>
          </a:prstGeom>
        </p:spPr>
        <p:txBody>
          <a:bodyPr lIns="731520" tIns="0" rIns="731520" anchor="ctr" anchorCtr="0"/>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Open Sans"/>
                <a:ea typeface="Open Sans"/>
                <a:cs typeface="Open Sans"/>
                <a:sym typeface="Open Sans"/>
              </a:rPr>
              <a:t>Grade # Foundational Skills | Unit # | Lesson #</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Placeholder 6">
            <a:extLst>
              <a:ext uri="{FF2B5EF4-FFF2-40B4-BE49-F238E27FC236}">
                <a16:creationId xmlns:a16="http://schemas.microsoft.com/office/drawing/2014/main" id="{BF76481B-F877-71C2-99C4-10B84236751E}"/>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ctr">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Lesson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2 Column w Heading">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graphicFrame>
        <p:nvGraphicFramePr>
          <p:cNvPr id="3" name="Table 2">
            <a:extLst>
              <a:ext uri="{FF2B5EF4-FFF2-40B4-BE49-F238E27FC236}">
                <a16:creationId xmlns:a16="http://schemas.microsoft.com/office/drawing/2014/main" id="{9159F42E-B5F2-B701-77E0-5EF590D27380}"/>
              </a:ext>
            </a:extLst>
          </p:cNvPr>
          <p:cNvGraphicFramePr>
            <a:graphicFrameLocks noGrp="1"/>
          </p:cNvGraphicFramePr>
          <p:nvPr userDrawn="1">
            <p:extLst>
              <p:ext uri="{D42A27DB-BD31-4B8C-83A1-F6EECF244321}">
                <p14:modId xmlns:p14="http://schemas.microsoft.com/office/powerpoint/2010/main" val="3160176656"/>
              </p:ext>
            </p:extLst>
          </p:nvPr>
        </p:nvGraphicFramePr>
        <p:xfrm>
          <a:off x="2050708" y="2813073"/>
          <a:ext cx="8128000" cy="889000"/>
        </p:xfrm>
        <a:graphic>
          <a:graphicData uri="http://schemas.openxmlformats.org/drawingml/2006/table">
            <a:tbl>
              <a:tblPr firstRow="1" bandRow="1">
                <a:tableStyleId>{9E5AF22B-8382-44F9-AEDD-FFD8A5D7BFB6}</a:tableStyleId>
              </a:tblPr>
              <a:tblGrid>
                <a:gridCol w="4064000">
                  <a:extLst>
                    <a:ext uri="{9D8B030D-6E8A-4147-A177-3AD203B41FA5}">
                      <a16:colId xmlns:a16="http://schemas.microsoft.com/office/drawing/2014/main" val="2016238964"/>
                    </a:ext>
                  </a:extLst>
                </a:gridCol>
                <a:gridCol w="4064000">
                  <a:extLst>
                    <a:ext uri="{9D8B030D-6E8A-4147-A177-3AD203B41FA5}">
                      <a16:colId xmlns:a16="http://schemas.microsoft.com/office/drawing/2014/main" val="2645224829"/>
                    </a:ext>
                  </a:extLst>
                </a:gridCol>
              </a:tblGrid>
              <a:tr h="370840">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37176"/>
                  </a:ext>
                </a:extLst>
              </a:tr>
              <a:tr h="370840">
                <a:tc>
                  <a:txBody>
                    <a:bodyPr/>
                    <a:lstStyle/>
                    <a:p>
                      <a:endParaRPr lang="en-US"/>
                    </a:p>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9392"/>
                  </a:ext>
                </a:extLst>
              </a:tr>
            </a:tbl>
          </a:graphicData>
        </a:graphic>
      </p:graphicFrame>
      <p:sp>
        <p:nvSpPr>
          <p:cNvPr id="5" name="Text Placeholder 4">
            <a:extLst>
              <a:ext uri="{FF2B5EF4-FFF2-40B4-BE49-F238E27FC236}">
                <a16:creationId xmlns:a16="http://schemas.microsoft.com/office/drawing/2014/main" id="{084C6123-13C5-55BB-7431-7B38F2227E00}"/>
              </a:ext>
            </a:extLst>
          </p:cNvPr>
          <p:cNvSpPr>
            <a:spLocks noGrp="1"/>
          </p:cNvSpPr>
          <p:nvPr>
            <p:ph type="body" sz="quarter" idx="10" hasCustomPrompt="1"/>
          </p:nvPr>
        </p:nvSpPr>
        <p:spPr>
          <a:xfrm>
            <a:off x="6108358" y="3243262"/>
            <a:ext cx="4070350" cy="371475"/>
          </a:xfrm>
          <a:prstGeom prst="rect">
            <a:avLst/>
          </a:prstGeom>
        </p:spPr>
        <p:txBody>
          <a:bodyPr anchor="ctr"/>
          <a:lstStyle>
            <a:lvl1pPr marL="176213" indent="0">
              <a:buFont typeface="+mj-lt"/>
              <a:buNone/>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
        <p:nvSpPr>
          <p:cNvPr id="7" name="Text Placeholder 6">
            <a:extLst>
              <a:ext uri="{FF2B5EF4-FFF2-40B4-BE49-F238E27FC236}">
                <a16:creationId xmlns:a16="http://schemas.microsoft.com/office/drawing/2014/main" id="{0306BFD2-A2AC-AA7A-A8DC-426F32138895}"/>
              </a:ext>
            </a:extLst>
          </p:cNvPr>
          <p:cNvSpPr>
            <a:spLocks noGrp="1"/>
          </p:cNvSpPr>
          <p:nvPr>
            <p:ph type="body" sz="quarter" idx="11" hasCustomPrompt="1"/>
          </p:nvPr>
        </p:nvSpPr>
        <p:spPr>
          <a:xfrm>
            <a:off x="2050708" y="3243261"/>
            <a:ext cx="4070350" cy="371475"/>
          </a:xfrm>
          <a:prstGeom prst="rect">
            <a:avLst/>
          </a:prstGeom>
        </p:spPr>
        <p:txBody>
          <a:bodyPr anchor="ctr"/>
          <a:lstStyle>
            <a:lvl1pPr marL="114300" indent="0">
              <a:buFont typeface="+mj-lt"/>
              <a:buNone/>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
        <p:nvSpPr>
          <p:cNvPr id="4" name="Text Placeholder 6">
            <a:extLst>
              <a:ext uri="{FF2B5EF4-FFF2-40B4-BE49-F238E27FC236}">
                <a16:creationId xmlns:a16="http://schemas.microsoft.com/office/drawing/2014/main" id="{AF2D4509-9BBB-5258-E877-3D614F7ED3CD}"/>
              </a:ext>
            </a:extLst>
          </p:cNvPr>
          <p:cNvSpPr>
            <a:spLocks noGrp="1"/>
          </p:cNvSpPr>
          <p:nvPr>
            <p:ph type="body" sz="quarter" idx="12" hasCustomPrompt="1"/>
          </p:nvPr>
        </p:nvSpPr>
        <p:spPr>
          <a:xfrm>
            <a:off x="2050708" y="2816760"/>
            <a:ext cx="4070350" cy="371475"/>
          </a:xfrm>
          <a:prstGeom prst="rect">
            <a:avLst/>
          </a:prstGeom>
        </p:spPr>
        <p:txBody>
          <a:bodyPr anchor="ctr"/>
          <a:lstStyle>
            <a:lvl1pPr marL="114300" indent="0">
              <a:buFont typeface="+mj-lt"/>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Column heading</a:t>
            </a:r>
          </a:p>
        </p:txBody>
      </p:sp>
      <p:sp>
        <p:nvSpPr>
          <p:cNvPr id="6" name="Text Placeholder 6">
            <a:extLst>
              <a:ext uri="{FF2B5EF4-FFF2-40B4-BE49-F238E27FC236}">
                <a16:creationId xmlns:a16="http://schemas.microsoft.com/office/drawing/2014/main" id="{B35A0953-8772-A087-3E85-0950EDA9581B}"/>
              </a:ext>
            </a:extLst>
          </p:cNvPr>
          <p:cNvSpPr>
            <a:spLocks noGrp="1"/>
          </p:cNvSpPr>
          <p:nvPr>
            <p:ph type="body" sz="quarter" idx="13" hasCustomPrompt="1"/>
          </p:nvPr>
        </p:nvSpPr>
        <p:spPr>
          <a:xfrm>
            <a:off x="6114708" y="2816760"/>
            <a:ext cx="4070350" cy="371475"/>
          </a:xfrm>
          <a:prstGeom prst="rect">
            <a:avLst/>
          </a:prstGeom>
        </p:spPr>
        <p:txBody>
          <a:bodyPr anchor="ctr"/>
          <a:lstStyle>
            <a:lvl1pPr marL="114300" indent="0">
              <a:buFont typeface="+mj-lt"/>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Column heading</a:t>
            </a:r>
          </a:p>
        </p:txBody>
      </p:sp>
    </p:spTree>
    <p:extLst>
      <p:ext uri="{BB962C8B-B14F-4D97-AF65-F5344CB8AC3E}">
        <p14:creationId xmlns:p14="http://schemas.microsoft.com/office/powerpoint/2010/main" val="297539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Pocket Chart Chaining For Reading</a:t>
            </a:r>
            <a:endParaRPr lang="en-US"/>
          </a:p>
        </p:txBody>
      </p:sp>
    </p:spTree>
    <p:extLst>
      <p:ext uri="{BB962C8B-B14F-4D97-AF65-F5344CB8AC3E}">
        <p14:creationId xmlns:p14="http://schemas.microsoft.com/office/powerpoint/2010/main" val="175392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userDrawn="1">
  <p:cSld name="Resource Bank">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88E71820-3158-297B-5F7E-B1ED6E9AE649}"/>
              </a:ext>
            </a:extLst>
          </p:cNvPr>
          <p:cNvSpPr>
            <a:spLocks noGrp="1"/>
          </p:cNvSpPr>
          <p:nvPr>
            <p:ph type="title" hasCustomPrompt="1"/>
          </p:nvPr>
        </p:nvSpPr>
        <p:spPr>
          <a:xfrm>
            <a:off x="8704385" y="76200"/>
            <a:ext cx="3373315" cy="781050"/>
          </a:xfrm>
          <a:prstGeom prst="rect">
            <a:avLst/>
          </a:prstGeom>
        </p:spPr>
        <p:txBody>
          <a:bodyPr/>
          <a:lstStyle>
            <a:lvl1pPr algn="r">
              <a:defRPr>
                <a:solidFill>
                  <a:srgbClr val="232C63"/>
                </a:solidFill>
              </a:defRPr>
            </a:lvl1pPr>
          </a:lstStyle>
          <a:p>
            <a:r>
              <a:rPr lang="en-US"/>
              <a:t>Resource Bank</a:t>
            </a:r>
          </a:p>
        </p:txBody>
      </p:sp>
      <p:sp>
        <p:nvSpPr>
          <p:cNvPr id="2" name="Google Shape;269;p46">
            <a:extLst>
              <a:ext uri="{FF2B5EF4-FFF2-40B4-BE49-F238E27FC236}">
                <a16:creationId xmlns:a16="http://schemas.microsoft.com/office/drawing/2014/main" id="{ACD247C4-96A1-2B8F-1A55-FFF38C4B1B8A}"/>
              </a:ext>
            </a:extLst>
          </p:cNvPr>
          <p:cNvSpPr txBox="1"/>
          <p:nvPr userDrawn="1"/>
        </p:nvSpPr>
        <p:spPr>
          <a:xfrm>
            <a:off x="0" y="1085850"/>
            <a:ext cx="12192000" cy="577215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600"/>
              <a:buFont typeface="Calibri"/>
              <a:buNone/>
            </a:pPr>
            <a:r>
              <a:rPr lang="en-US" sz="10000" b="1">
                <a:solidFill>
                  <a:srgbClr val="002060"/>
                </a:solidFill>
                <a:latin typeface="Open Sans"/>
                <a:ea typeface="Open Sans"/>
                <a:cs typeface="Open Sans"/>
                <a:sym typeface="Open Sans"/>
              </a:rPr>
              <a:t>Resource </a:t>
            </a:r>
            <a:br>
              <a:rPr lang="en-US" sz="10000" b="1">
                <a:solidFill>
                  <a:srgbClr val="002060"/>
                </a:solidFill>
                <a:latin typeface="Open Sans"/>
                <a:ea typeface="Open Sans"/>
                <a:cs typeface="Open Sans"/>
                <a:sym typeface="Open Sans"/>
              </a:rPr>
            </a:br>
            <a:r>
              <a:rPr lang="en-US" sz="10000" b="1">
                <a:solidFill>
                  <a:srgbClr val="002060"/>
                </a:solidFill>
                <a:latin typeface="Open Sans"/>
                <a:ea typeface="Open Sans"/>
                <a:cs typeface="Open Sans"/>
                <a:sym typeface="Open Sans"/>
              </a:rPr>
              <a:t>Bank</a:t>
            </a:r>
            <a:endParaRPr sz="10000" b="1">
              <a:solidFill>
                <a:srgbClr val="002060"/>
              </a:solidFill>
              <a:latin typeface="Open Sans"/>
              <a:ea typeface="Open Sans"/>
              <a:cs typeface="Open Sans"/>
              <a:sym typeface="Open Sans"/>
            </a:endParaRPr>
          </a:p>
          <a:p>
            <a:pPr marL="0" marR="0" lvl="0" indent="0" algn="l" rtl="0">
              <a:spcBef>
                <a:spcPts val="0"/>
              </a:spcBef>
              <a:spcAft>
                <a:spcPts val="0"/>
              </a:spcAft>
              <a:buClr>
                <a:schemeClr val="dk1"/>
              </a:buClr>
              <a:buSzPts val="3600"/>
              <a:buFont typeface="Calibri"/>
              <a:buNone/>
            </a:pPr>
            <a:endParaRPr sz="1800" b="1"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ources">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4161D3AB-C1B4-5E8B-1B3F-F6A3A2D9589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Image Sources</a:t>
            </a:r>
          </a:p>
        </p:txBody>
      </p:sp>
      <p:sp>
        <p:nvSpPr>
          <p:cNvPr id="6" name="Text Placeholder 5">
            <a:extLst>
              <a:ext uri="{FF2B5EF4-FFF2-40B4-BE49-F238E27FC236}">
                <a16:creationId xmlns:a16="http://schemas.microsoft.com/office/drawing/2014/main" id="{C2BDE547-3210-4A05-F0AD-31F4F0BDBEA5}"/>
              </a:ext>
            </a:extLst>
          </p:cNvPr>
          <p:cNvSpPr>
            <a:spLocks noGrp="1"/>
          </p:cNvSpPr>
          <p:nvPr>
            <p:ph type="body" sz="quarter" idx="10" hasCustomPrompt="1"/>
          </p:nvPr>
        </p:nvSpPr>
        <p:spPr>
          <a:xfrm>
            <a:off x="0" y="1076325"/>
            <a:ext cx="12191999" cy="5781675"/>
          </a:xfrm>
          <a:prstGeom prst="rect">
            <a:avLst/>
          </a:prstGeom>
        </p:spPr>
        <p:txBody>
          <a:bodyPr anchor="ctr"/>
          <a:lstStyle>
            <a:lvl1pPr>
              <a:defRPr/>
            </a:lvl1p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Images from Grade # Unit # Resources</a:t>
            </a:r>
            <a:endParaRPr kumimoji="0" lang="en-US" sz="3600" b="0" i="0" u="none" strike="noStrike" kern="0" cap="none" spc="0" normalizeH="0" baseline="0" noProof="0">
              <a:ln>
                <a:noFill/>
              </a:ln>
              <a:solidFill>
                <a:srgbClr val="00206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1310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4161D3AB-C1B4-5E8B-1B3F-F6A3A2D9589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Additional Support</a:t>
            </a:r>
          </a:p>
        </p:txBody>
      </p:sp>
      <p:sp>
        <p:nvSpPr>
          <p:cNvPr id="6" name="Text Placeholder 5">
            <a:extLst>
              <a:ext uri="{FF2B5EF4-FFF2-40B4-BE49-F238E27FC236}">
                <a16:creationId xmlns:a16="http://schemas.microsoft.com/office/drawing/2014/main" id="{C2BDE547-3210-4A05-F0AD-31F4F0BDBEA5}"/>
              </a:ext>
            </a:extLst>
          </p:cNvPr>
          <p:cNvSpPr>
            <a:spLocks noGrp="1"/>
          </p:cNvSpPr>
          <p:nvPr>
            <p:ph type="body" sz="quarter" idx="10" hasCustomPrompt="1"/>
          </p:nvPr>
        </p:nvSpPr>
        <p:spPr>
          <a:xfrm>
            <a:off x="0" y="1076325"/>
            <a:ext cx="12191999" cy="5781675"/>
          </a:xfrm>
          <a:prstGeom prst="rect">
            <a:avLst/>
          </a:prstGeom>
        </p:spPr>
        <p:txBody>
          <a:bodyPr anchor="ctr"/>
          <a:lstStyle>
            <a:lvl1pPr>
              <a:defRPr/>
            </a:lvl1p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Additional support for skills remediation can be found </a:t>
            </a:r>
          </a:p>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at the end of this lesson.</a:t>
            </a:r>
          </a:p>
        </p:txBody>
      </p:sp>
    </p:spTree>
    <p:extLst>
      <p:ext uri="{BB962C8B-B14F-4D97-AF65-F5344CB8AC3E}">
        <p14:creationId xmlns:p14="http://schemas.microsoft.com/office/powerpoint/2010/main" val="26464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userDrawn="1">
  <p:cSld name="Acknowledgement">
    <p:spTree>
      <p:nvGrpSpPr>
        <p:cNvPr id="1" name="Shape 13"/>
        <p:cNvGrpSpPr/>
        <p:nvPr/>
      </p:nvGrpSpPr>
      <p:grpSpPr>
        <a:xfrm>
          <a:off x="0" y="0"/>
          <a:ext cx="0" cy="0"/>
          <a:chOff x="0" y="0"/>
          <a:chExt cx="0" cy="0"/>
        </a:xfrm>
      </p:grpSpPr>
      <p:sp>
        <p:nvSpPr>
          <p:cNvPr id="3" name="Title 2">
            <a:extLst>
              <a:ext uri="{FF2B5EF4-FFF2-40B4-BE49-F238E27FC236}">
                <a16:creationId xmlns:a16="http://schemas.microsoft.com/office/drawing/2014/main" id="{18F1CA1A-61A0-13E4-915A-C24CFD0A9922}"/>
              </a:ext>
            </a:extLst>
          </p:cNvPr>
          <p:cNvSpPr>
            <a:spLocks noGrp="1"/>
          </p:cNvSpPr>
          <p:nvPr>
            <p:ph type="title" hasCustomPrompt="1"/>
          </p:nvPr>
        </p:nvSpPr>
        <p:spPr>
          <a:xfrm>
            <a:off x="8440615" y="114300"/>
            <a:ext cx="3637085" cy="781050"/>
          </a:xfrm>
          <a:prstGeom prst="rect">
            <a:avLst/>
          </a:prstGeom>
        </p:spPr>
        <p:txBody>
          <a:bodyPr/>
          <a:lstStyle>
            <a:lvl1pPr algn="r">
              <a:defRPr>
                <a:solidFill>
                  <a:srgbClr val="232C63"/>
                </a:solidFill>
              </a:defRPr>
            </a:lvl1pPr>
          </a:lstStyle>
          <a:p>
            <a:r>
              <a:rPr lang="en-US"/>
              <a:t>Acknowledgments</a:t>
            </a:r>
          </a:p>
        </p:txBody>
      </p:sp>
      <p:sp>
        <p:nvSpPr>
          <p:cNvPr id="2" name="Google Shape;333;p58">
            <a:extLst>
              <a:ext uri="{FF2B5EF4-FFF2-40B4-BE49-F238E27FC236}">
                <a16:creationId xmlns:a16="http://schemas.microsoft.com/office/drawing/2014/main" id="{5279DBDC-E480-A850-CB84-F6FC63BCCECD}"/>
              </a:ext>
            </a:extLst>
          </p:cNvPr>
          <p:cNvSpPr txBox="1"/>
          <p:nvPr userDrawn="1"/>
        </p:nvSpPr>
        <p:spPr>
          <a:xfrm>
            <a:off x="829518" y="3756780"/>
            <a:ext cx="4244053" cy="3101220"/>
          </a:xfrm>
          <a:prstGeom prst="rect">
            <a:avLst/>
          </a:prstGeom>
          <a:noFill/>
          <a:ln>
            <a:noFill/>
          </a:ln>
        </p:spPr>
        <p:txBody>
          <a:bodyPr spcFirstLastPara="1" wrap="square" lIns="91440" tIns="91425" rIns="91425" bIns="91425" anchor="ctr" anchorCtr="0">
            <a:noAutofit/>
          </a:bodyPr>
          <a:lstStyle/>
          <a:p>
            <a:r>
              <a:rPr lang="en-US" sz="1100">
                <a:solidFill>
                  <a:srgbClr val="002060"/>
                </a:solidFill>
                <a:latin typeface="Open Sans"/>
                <a:ea typeface="Open Sans"/>
                <a:cs typeface="Open Sans"/>
              </a:rPr>
              <a:t>Acknowledgement:</a:t>
            </a:r>
            <a:endParaRPr lang="en-US">
              <a:solidFill>
                <a:srgbClr val="002060"/>
              </a:solidFill>
              <a:latin typeface="Open Sans"/>
            </a:endParaRPr>
          </a:p>
          <a:p>
            <a:r>
              <a:rPr lang="en-US" sz="1100">
                <a:solidFill>
                  <a:srgbClr val="002060"/>
                </a:solidFill>
                <a:latin typeface="Open Sans"/>
                <a:ea typeface="Open Sans"/>
                <a:cs typeface="Open Sans"/>
              </a:rPr>
              <a:t>Thank you to all the Texas educators and stakeholders</a:t>
            </a:r>
            <a:endParaRPr lang="en-US">
              <a:solidFill>
                <a:srgbClr val="002060"/>
              </a:solidFill>
              <a:latin typeface="Open Sans"/>
            </a:endParaRPr>
          </a:p>
          <a:p>
            <a:r>
              <a:rPr lang="en-US" sz="1100">
                <a:solidFill>
                  <a:srgbClr val="002060"/>
                </a:solidFill>
                <a:latin typeface="Open Sans"/>
                <a:ea typeface="Open Sans"/>
                <a:cs typeface="Open Sans"/>
              </a:rPr>
              <a:t>who supported the review process and provided</a:t>
            </a:r>
            <a:endParaRPr lang="en-US">
              <a:solidFill>
                <a:srgbClr val="002060"/>
              </a:solidFill>
              <a:latin typeface="Open Sans"/>
            </a:endParaRPr>
          </a:p>
          <a:p>
            <a:r>
              <a:rPr lang="en-US" sz="1100">
                <a:solidFill>
                  <a:srgbClr val="002060"/>
                </a:solidFill>
                <a:latin typeface="Open Sans"/>
                <a:ea typeface="Open Sans"/>
                <a:cs typeface="Open Sans"/>
              </a:rPr>
              <a:t>feedback. These materials are the result of the work of</a:t>
            </a:r>
            <a:endParaRPr lang="en-US">
              <a:solidFill>
                <a:srgbClr val="002060"/>
              </a:solidFill>
              <a:latin typeface="Open Sans"/>
            </a:endParaRPr>
          </a:p>
          <a:p>
            <a:r>
              <a:rPr lang="en-US" sz="1100">
                <a:solidFill>
                  <a:srgbClr val="002060"/>
                </a:solidFill>
                <a:latin typeface="Open Sans"/>
                <a:ea typeface="Open Sans"/>
                <a:cs typeface="Open Sans"/>
              </a:rPr>
              <a:t>numerous individuals, and we are deeply grateful for</a:t>
            </a:r>
            <a:endParaRPr lang="en-US">
              <a:solidFill>
                <a:srgbClr val="002060"/>
              </a:solidFill>
              <a:latin typeface="Open Sans"/>
            </a:endParaRPr>
          </a:p>
          <a:p>
            <a:r>
              <a:rPr lang="en-US" sz="1100">
                <a:solidFill>
                  <a:srgbClr val="002060"/>
                </a:solidFill>
                <a:latin typeface="Open Sans"/>
                <a:ea typeface="Open Sans"/>
                <a:cs typeface="Open Sans"/>
              </a:rPr>
              <a:t>their contributions.</a:t>
            </a:r>
            <a:endParaRPr lang="en-US">
              <a:solidFill>
                <a:srgbClr val="002060"/>
              </a:solidFill>
              <a:latin typeface="Open Sans"/>
            </a:endParaRPr>
          </a:p>
          <a:p>
            <a:r>
              <a:rPr lang="en-US" sz="1100" b="1">
                <a:solidFill>
                  <a:srgbClr val="002060"/>
                </a:solidFill>
                <a:latin typeface="Open Sans"/>
                <a:ea typeface="Open Sans"/>
                <a:cs typeface="Open Sans"/>
              </a:rPr>
              <a:t>Notice:</a:t>
            </a:r>
            <a:r>
              <a:rPr lang="en-US" sz="1100">
                <a:solidFill>
                  <a:srgbClr val="002060"/>
                </a:solidFill>
                <a:latin typeface="Open Sans"/>
                <a:ea typeface="Open Sans"/>
                <a:cs typeface="Open Sans"/>
              </a:rPr>
              <a:t> These learning resources have been built</a:t>
            </a:r>
            <a:endParaRPr lang="en-US">
              <a:solidFill>
                <a:srgbClr val="002060"/>
              </a:solidFill>
              <a:latin typeface="Open Sans"/>
            </a:endParaRPr>
          </a:p>
          <a:p>
            <a:r>
              <a:rPr lang="en-US" sz="1100">
                <a:solidFill>
                  <a:srgbClr val="002060"/>
                </a:solidFill>
                <a:latin typeface="Open Sans"/>
                <a:ea typeface="Open Sans"/>
                <a:cs typeface="Open Sans"/>
              </a:rPr>
              <a:t>for Texas students, aligned to the Texas Essential</a:t>
            </a:r>
            <a:endParaRPr lang="en-US">
              <a:solidFill>
                <a:srgbClr val="002060"/>
              </a:solidFill>
              <a:latin typeface="Open Sans"/>
            </a:endParaRPr>
          </a:p>
          <a:p>
            <a:r>
              <a:rPr lang="en-US" sz="1100">
                <a:solidFill>
                  <a:srgbClr val="002060"/>
                </a:solidFill>
                <a:latin typeface="Open Sans"/>
                <a:ea typeface="Open Sans"/>
                <a:cs typeface="Open Sans"/>
              </a:rPr>
              <a:t>Knowledge and Skills, and are made available</a:t>
            </a:r>
            <a:endParaRPr lang="en-US">
              <a:solidFill>
                <a:srgbClr val="002060"/>
              </a:solidFill>
              <a:latin typeface="Open Sans"/>
            </a:endParaRPr>
          </a:p>
          <a:p>
            <a:r>
              <a:rPr lang="en-US" sz="1100">
                <a:solidFill>
                  <a:srgbClr val="002060"/>
                </a:solidFill>
                <a:latin typeface="Open Sans"/>
                <a:ea typeface="Open Sans"/>
                <a:cs typeface="Open Sans"/>
              </a:rPr>
              <a:t>pursuant to Chapter 31, Subchapter B-1 of the Texas</a:t>
            </a:r>
            <a:endParaRPr lang="en-US">
              <a:solidFill>
                <a:srgbClr val="002060"/>
              </a:solidFill>
              <a:latin typeface="Open Sans"/>
            </a:endParaRPr>
          </a:p>
          <a:p>
            <a:r>
              <a:rPr lang="en-US" sz="1100">
                <a:solidFill>
                  <a:srgbClr val="002060"/>
                </a:solidFill>
                <a:latin typeface="Open Sans"/>
                <a:ea typeface="Open Sans"/>
                <a:cs typeface="Open Sans"/>
              </a:rPr>
              <a:t>Education Code.</a:t>
            </a:r>
          </a:p>
        </p:txBody>
      </p:sp>
    </p:spTree>
    <p:extLst>
      <p:ext uri="{BB962C8B-B14F-4D97-AF65-F5344CB8AC3E}">
        <p14:creationId xmlns:p14="http://schemas.microsoft.com/office/powerpoint/2010/main" val="319367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Copyright">
    <p:spTree>
      <p:nvGrpSpPr>
        <p:cNvPr id="1" name="Shape 13"/>
        <p:cNvGrpSpPr/>
        <p:nvPr/>
      </p:nvGrpSpPr>
      <p:grpSpPr>
        <a:xfrm>
          <a:off x="0" y="0"/>
          <a:ext cx="0" cy="0"/>
          <a:chOff x="0" y="0"/>
          <a:chExt cx="0" cy="0"/>
        </a:xfrm>
      </p:grpSpPr>
      <p:sp>
        <p:nvSpPr>
          <p:cNvPr id="3" name="Title 2">
            <a:extLst>
              <a:ext uri="{FF2B5EF4-FFF2-40B4-BE49-F238E27FC236}">
                <a16:creationId xmlns:a16="http://schemas.microsoft.com/office/drawing/2014/main" id="{D6BAE16B-C054-E75B-8E80-768423C80615}"/>
              </a:ext>
            </a:extLst>
          </p:cNvPr>
          <p:cNvSpPr>
            <a:spLocks noGrp="1"/>
          </p:cNvSpPr>
          <p:nvPr>
            <p:ph type="title" hasCustomPrompt="1"/>
          </p:nvPr>
        </p:nvSpPr>
        <p:spPr>
          <a:xfrm>
            <a:off x="10067193" y="70338"/>
            <a:ext cx="1975338" cy="791308"/>
          </a:xfrm>
          <a:prstGeom prst="rect">
            <a:avLst/>
          </a:prstGeom>
        </p:spPr>
        <p:txBody>
          <a:bodyPr/>
          <a:lstStyle>
            <a:lvl1pPr algn="r">
              <a:defRPr>
                <a:solidFill>
                  <a:srgbClr val="232C63"/>
                </a:solidFill>
              </a:defRPr>
            </a:lvl1pPr>
          </a:lstStyle>
          <a:p>
            <a:r>
              <a:rPr kumimoji="0" lang="en-US" sz="1400" b="1" i="0" u="none" strike="noStrike" kern="0" cap="none" spc="0" normalizeH="0" baseline="0" noProof="0">
                <a:ln>
                  <a:noFill/>
                </a:ln>
                <a:solidFill>
                  <a:srgbClr val="232C63"/>
                </a:solidFill>
                <a:effectLst/>
                <a:uLnTx/>
                <a:uFillTx/>
                <a:latin typeface="Arial"/>
                <a:cs typeface="Arial"/>
                <a:sym typeface="Arial"/>
              </a:rPr>
              <a:t>Copyright 2024 Texas Education Agency</a:t>
            </a:r>
            <a:endParaRPr lang="en-US"/>
          </a:p>
        </p:txBody>
      </p:sp>
      <p:sp>
        <p:nvSpPr>
          <p:cNvPr id="2" name="Google Shape;333;p58">
            <a:extLst>
              <a:ext uri="{FF2B5EF4-FFF2-40B4-BE49-F238E27FC236}">
                <a16:creationId xmlns:a16="http://schemas.microsoft.com/office/drawing/2014/main" id="{DC2EC6C6-5A7E-11A6-FAC3-E8079BDD5849}"/>
              </a:ext>
            </a:extLst>
          </p:cNvPr>
          <p:cNvSpPr txBox="1"/>
          <p:nvPr userDrawn="1"/>
        </p:nvSpPr>
        <p:spPr>
          <a:xfrm>
            <a:off x="4554415" y="1085851"/>
            <a:ext cx="7350369" cy="5772149"/>
          </a:xfrm>
          <a:prstGeom prst="rect">
            <a:avLst/>
          </a:prstGeom>
          <a:noFill/>
          <a:ln>
            <a:noFill/>
          </a:ln>
        </p:spPr>
        <p:txBody>
          <a:bodyPr spcFirstLastPara="1" wrap="square" lIns="4114800" tIns="91425" rIns="91425" bIns="91425" anchor="ctr" anchorCtr="0">
            <a:noAutofit/>
          </a:bodyPr>
          <a:lstStyle/>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 2024. Texas Education Agency. Portions of this work are adapted,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with permission, from originals created by</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Amplify Education, Inc. (amplify.com) and the Core Knowledge </a:t>
            </a:r>
          </a:p>
          <a:p>
            <a:pPr marL="0" marR="0" lvl="0" indent="0" algn="l" rtl="0">
              <a:spcBef>
                <a:spcPts val="0"/>
              </a:spcBef>
              <a:spcAft>
                <a:spcPts val="600"/>
              </a:spcAft>
              <a:buClr>
                <a:schemeClr val="dk1"/>
              </a:buClr>
              <a:buSzPts val="3600"/>
              <a:buFont typeface="Calibri"/>
              <a:buNone/>
            </a:pPr>
            <a:r>
              <a:rPr lang="en-US" sz="700">
                <a:solidFill>
                  <a:srgbClr val="002060"/>
                </a:solidFill>
                <a:latin typeface="Open Sans"/>
                <a:ea typeface="Open Sans"/>
                <a:cs typeface="Open Sans"/>
                <a:sym typeface="Open Sans"/>
              </a:rPr>
              <a:t>Foundation (coreknowledge.org).</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This work is licensed under a</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Creative Commons Attribution-NonCommercial-ShareAlike</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4.0 International License. </a:t>
            </a: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You are free:</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to Share—to copy, distribute, and transmit the work </a:t>
            </a: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to Remix—to adapt the work</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Under the following conditions:</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Attribution—You must attribute any adaptations of the work in the </a:t>
            </a: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following manner:</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work is based on original works of the Texas Education Agency,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as well as prior works by Amplify Education, Inc. (amplify.com) and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the Core Knowledge Foundation (coreknowledge.org) and is made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available under a Creative Commons Attribution-NonCommercial-</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ShareAlike 4.0 International License. This does not in any way imply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endorsement by those authors of this work.</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Noncommercial—You may not use this work for commercial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purposes.</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Share Alike—If you alter, transform, or build upon this work, you may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distribute the resulting work only under the same or similar license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to this one.</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With the understanding that:</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For any reuse or distribution, you must make clear to others the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license terms of this work. The best way to do this is with a link to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web page:</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https://creativecommons.org/licenses/by-nc-sa/4.0/</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Trademarks and trade names are shown in this book strictly for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illustrative and educational purposes and are the property of their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respective owners. References herein should not be regarded as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affecting the validity of said trademarks and trade names.</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work is based on prior works of Amplify Education, Inc.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(amplify.com) and the Core Knowledge Foundation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(coreknowledge.org) made available under a Creative Commons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Attribution- NonCommercial-ShareAlike 4.0 International License.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does not in any way imply endorsement by those authors of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work.</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Printed in the USA</a:t>
            </a:r>
            <a:endParaRPr lang="en-US" sz="700">
              <a:solidFill>
                <a:srgbClr val="002060"/>
              </a:solidFill>
              <a:latin typeface="Open Sans"/>
              <a:ea typeface="Calibri"/>
              <a:cs typeface="Calibri"/>
            </a:endParaRPr>
          </a:p>
        </p:txBody>
      </p:sp>
    </p:spTree>
    <p:extLst>
      <p:ext uri="{BB962C8B-B14F-4D97-AF65-F5344CB8AC3E}">
        <p14:creationId xmlns:p14="http://schemas.microsoft.com/office/powerpoint/2010/main" val="861589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Custom Layout" preserve="1" userDrawn="1">
  <p:cSld name="Timer Icon">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4" name="Google Shape;14;p2">
            <a:extLst>
              <a:ext uri="{FF2B5EF4-FFF2-40B4-BE49-F238E27FC236}">
                <a16:creationId xmlns:a16="http://schemas.microsoft.com/office/drawing/2014/main" id="{18571CED-AD1F-B6C8-CEBD-4208D46E422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Timer Icon </a:t>
            </a:r>
          </a:p>
        </p:txBody>
      </p:sp>
      <p:grpSp>
        <p:nvGrpSpPr>
          <p:cNvPr id="7" name="Group 6" descr="Minute Timer">
            <a:extLst>
              <a:ext uri="{FF2B5EF4-FFF2-40B4-BE49-F238E27FC236}">
                <a16:creationId xmlns:a16="http://schemas.microsoft.com/office/drawing/2014/main" id="{DF2C005B-AB42-3C4B-A0F3-7DC61E61F436}"/>
              </a:ext>
            </a:extLst>
          </p:cNvPr>
          <p:cNvGrpSpPr/>
          <p:nvPr userDrawn="1"/>
        </p:nvGrpSpPr>
        <p:grpSpPr>
          <a:xfrm>
            <a:off x="11116820" y="5932865"/>
            <a:ext cx="987554" cy="731521"/>
            <a:chOff x="11116820" y="5932865"/>
            <a:chExt cx="987554" cy="731521"/>
          </a:xfrm>
        </p:grpSpPr>
        <p:pic>
          <p:nvPicPr>
            <p:cNvPr id="2" name="Picture 1">
              <a:extLst>
                <a:ext uri="{FF2B5EF4-FFF2-40B4-BE49-F238E27FC236}">
                  <a16:creationId xmlns:a16="http://schemas.microsoft.com/office/drawing/2014/main" id="{9CDEE648-A34E-EB3A-A7FA-CBDABBF4738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5" name="TextBox 4">
              <a:extLst>
                <a:ext uri="{FF2B5EF4-FFF2-40B4-BE49-F238E27FC236}">
                  <a16:creationId xmlns:a16="http://schemas.microsoft.com/office/drawing/2014/main" id="{BB2A7179-79CF-F195-04CC-CEFAD8DDCCE0}"/>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3488577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Custom Layout" preserve="1" userDrawn="1">
  <p:cSld name="Approved Icons FS">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Google Shape;14;p2">
            <a:extLst>
              <a:ext uri="{FF2B5EF4-FFF2-40B4-BE49-F238E27FC236}">
                <a16:creationId xmlns:a16="http://schemas.microsoft.com/office/drawing/2014/main" id="{B87F0133-0568-E798-EAA7-22EC152B64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Approved Icons</a:t>
            </a:r>
          </a:p>
        </p:txBody>
      </p:sp>
      <p:pic>
        <p:nvPicPr>
          <p:cNvPr id="1032" name="Picture 8">
            <a:extLst>
              <a:ext uri="{FF2B5EF4-FFF2-40B4-BE49-F238E27FC236}">
                <a16:creationId xmlns:a16="http://schemas.microsoft.com/office/drawing/2014/main" id="{CF1B0D6F-8A3C-7F84-4DF4-12CDAAFF4ECC}"/>
              </a:ext>
              <a:ext uri="{C183D7F6-B498-43B3-948B-1728B52AA6E4}">
                <adec:decorative xmlns:adec="http://schemas.microsoft.com/office/drawing/2017/decorative" val="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5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15D873-DA14-AC4F-5EF2-C52FC00A3BF5}"/>
              </a:ext>
            </a:extLst>
          </p:cNvPr>
          <p:cNvSpPr txBox="1"/>
          <p:nvPr userDrawn="1"/>
        </p:nvSpPr>
        <p:spPr>
          <a:xfrm>
            <a:off x="420070" y="3802182"/>
            <a:ext cx="2743200" cy="1384995"/>
          </a:xfrm>
          <a:prstGeom prst="rect">
            <a:avLst/>
          </a:prstGeom>
          <a:noFill/>
        </p:spPr>
        <p:txBody>
          <a:bodyPr wrap="square">
            <a:spAutoFit/>
          </a:bodyPr>
          <a:lstStyle/>
          <a:p>
            <a:r>
              <a:rPr lang="en-US" sz="1400" b="1" i="0" u="none" strike="noStrike">
                <a:solidFill>
                  <a:srgbClr val="002060"/>
                </a:solidFill>
                <a:effectLst/>
                <a:latin typeface="Open Sans" panose="020B0606030504020204" pitchFamily="34" charset="0"/>
              </a:rPr>
              <a:t>Chaining Icon – </a:t>
            </a:r>
            <a:r>
              <a:rPr lang="en-US" sz="1400" b="0" i="0" u="none" strike="noStrike">
                <a:solidFill>
                  <a:srgbClr val="002060"/>
                </a:solidFill>
                <a:effectLst/>
                <a:latin typeface="Open Sans" panose="020B0606030504020204" pitchFamily="34" charset="0"/>
              </a:rPr>
              <a:t>Use when there is mention of Chaining, a board/physical prop activity utilized extensively in the lower grade Foundational Skills decks.</a:t>
            </a:r>
            <a:endParaRPr lang="en-US" sz="1400" b="0"/>
          </a:p>
        </p:txBody>
      </p:sp>
      <p:pic>
        <p:nvPicPr>
          <p:cNvPr id="1030" name="Picture 6">
            <a:extLst>
              <a:ext uri="{FF2B5EF4-FFF2-40B4-BE49-F238E27FC236}">
                <a16:creationId xmlns:a16="http://schemas.microsoft.com/office/drawing/2014/main" id="{3492E23A-6D45-2A94-F646-C6733D464B72}"/>
              </a:ext>
              <a:ext uri="{C183D7F6-B498-43B3-948B-1728B52AA6E4}">
                <adec:decorative xmlns:adec="http://schemas.microsoft.com/office/drawing/2017/decorative" val="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2570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D9FEFF-2838-5476-320B-5189391A4A84}"/>
              </a:ext>
            </a:extLst>
          </p:cNvPr>
          <p:cNvSpPr txBox="1"/>
          <p:nvPr userDrawn="1"/>
        </p:nvSpPr>
        <p:spPr>
          <a:xfrm>
            <a:off x="3257032" y="3802182"/>
            <a:ext cx="2743200" cy="1384995"/>
          </a:xfrm>
          <a:prstGeom prst="rect">
            <a:avLst/>
          </a:prstGeom>
          <a:noFill/>
        </p:spPr>
        <p:txBody>
          <a:bodyPr wrap="square">
            <a:spAutoFit/>
          </a:bodyPr>
          <a:lstStyle/>
          <a:p>
            <a:pPr rtl="0">
              <a:spcBef>
                <a:spcPts val="0"/>
              </a:spcBef>
              <a:spcAft>
                <a:spcPts val="0"/>
              </a:spcAft>
            </a:pPr>
            <a:r>
              <a:rPr lang="en-US" sz="1400" b="1" i="0" u="none" strike="noStrike">
                <a:solidFill>
                  <a:srgbClr val="002060"/>
                </a:solidFill>
                <a:effectLst/>
                <a:latin typeface="Open Sans" panose="020B0606030504020204" pitchFamily="34" charset="0"/>
              </a:rPr>
              <a:t>Letter Cards – </a:t>
            </a:r>
            <a:r>
              <a:rPr lang="en-US" sz="1400" b="0" i="0" u="none" strike="noStrike">
                <a:solidFill>
                  <a:srgbClr val="002060"/>
                </a:solidFill>
                <a:effectLst/>
                <a:latin typeface="Open Sans" panose="020B0606030504020204" pitchFamily="34" charset="0"/>
              </a:rPr>
              <a:t>Use when there is mention of Small/Large Letter Cards, a physical prop used extensively in the lower grade Foundational Skills decks. </a:t>
            </a:r>
            <a:endParaRPr lang="en-US" b="0"/>
          </a:p>
        </p:txBody>
      </p:sp>
      <p:pic>
        <p:nvPicPr>
          <p:cNvPr id="1028" name="Picture 4">
            <a:extLst>
              <a:ext uri="{FF2B5EF4-FFF2-40B4-BE49-F238E27FC236}">
                <a16:creationId xmlns:a16="http://schemas.microsoft.com/office/drawing/2014/main" id="{7D5E8125-3207-0014-634C-C46574A39689}"/>
              </a:ext>
              <a:ext uri="{C183D7F6-B498-43B3-948B-1728B52AA6E4}">
                <adec:decorative xmlns:adec="http://schemas.microsoft.com/office/drawing/2017/decorative" val="1"/>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2855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39200E5-A4E4-FC10-3FC1-7C8D36FE4B0C}"/>
              </a:ext>
            </a:extLst>
          </p:cNvPr>
          <p:cNvSpPr txBox="1"/>
          <p:nvPr userDrawn="1"/>
        </p:nvSpPr>
        <p:spPr>
          <a:xfrm>
            <a:off x="6285532" y="3775934"/>
            <a:ext cx="2743200" cy="1169551"/>
          </a:xfrm>
          <a:prstGeom prst="rect">
            <a:avLst/>
          </a:prstGeom>
          <a:noFill/>
        </p:spPr>
        <p:txBody>
          <a:bodyPr wrap="square">
            <a:spAutoFit/>
          </a:bodyPr>
          <a:lstStyle/>
          <a:p>
            <a:pPr rtl="0">
              <a:spcBef>
                <a:spcPts val="0"/>
              </a:spcBef>
              <a:spcAft>
                <a:spcPts val="0"/>
              </a:spcAft>
            </a:pPr>
            <a:r>
              <a:rPr lang="en-US" sz="1400" b="1" i="0" u="none" strike="noStrike">
                <a:solidFill>
                  <a:srgbClr val="002060"/>
                </a:solidFill>
                <a:effectLst/>
                <a:latin typeface="Open Sans" panose="020B0606030504020204" pitchFamily="34" charset="0"/>
              </a:rPr>
              <a:t>Tricky - </a:t>
            </a:r>
            <a:r>
              <a:rPr lang="en-US" sz="1400" b="0" i="0" u="none" strike="noStrike">
                <a:solidFill>
                  <a:srgbClr val="002060"/>
                </a:solidFill>
                <a:effectLst/>
                <a:latin typeface="Open Sans" panose="020B0606030504020204" pitchFamily="34" charset="0"/>
              </a:rPr>
              <a:t>Use when there is mention of Tricky Words, a physical prop used extensively in the lower grade Foundational Skills decks. </a:t>
            </a:r>
            <a:endParaRPr lang="en-US"/>
          </a:p>
        </p:txBody>
      </p:sp>
      <p:pic>
        <p:nvPicPr>
          <p:cNvPr id="1026" name="Picture 2">
            <a:extLst>
              <a:ext uri="{FF2B5EF4-FFF2-40B4-BE49-F238E27FC236}">
                <a16:creationId xmlns:a16="http://schemas.microsoft.com/office/drawing/2014/main" id="{FCEA2E57-AF98-2C03-787B-AAA795CBCCB5}"/>
              </a:ext>
              <a:ext uri="{C183D7F6-B498-43B3-948B-1728B52AA6E4}">
                <adec:decorative xmlns:adec="http://schemas.microsoft.com/office/drawing/2017/decorative" val="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314032" y="1058982"/>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92D4A8F-35C4-D602-A10D-30AC61A59E89}"/>
              </a:ext>
            </a:extLst>
          </p:cNvPr>
          <p:cNvSpPr txBox="1"/>
          <p:nvPr userDrawn="1"/>
        </p:nvSpPr>
        <p:spPr>
          <a:xfrm>
            <a:off x="9314032" y="3729767"/>
            <a:ext cx="2743200" cy="1169551"/>
          </a:xfrm>
          <a:prstGeom prst="rect">
            <a:avLst/>
          </a:prstGeom>
          <a:noFill/>
        </p:spPr>
        <p:txBody>
          <a:bodyPr wrap="square">
            <a:spAutoFit/>
          </a:bodyPr>
          <a:lstStyle/>
          <a:p>
            <a:r>
              <a:rPr lang="en-US" sz="1400" b="1" i="0" u="none" strike="noStrike">
                <a:solidFill>
                  <a:srgbClr val="002060"/>
                </a:solidFill>
                <a:effectLst/>
                <a:latin typeface="Open Sans" panose="020B0606030504020204" pitchFamily="34" charset="0"/>
              </a:rPr>
              <a:t>Wiggle - </a:t>
            </a:r>
            <a:r>
              <a:rPr lang="en-US" sz="1400" b="0" i="0" u="none" strike="noStrike">
                <a:solidFill>
                  <a:srgbClr val="002060"/>
                </a:solidFill>
                <a:effectLst/>
                <a:latin typeface="Open Sans" panose="020B0606030504020204" pitchFamily="34" charset="0"/>
              </a:rPr>
              <a:t>Use when there is mention of Wiggle Cards, a hand-held prop used extensively in the lower grade Foundational Skills decks.</a:t>
            </a:r>
            <a:endParaRPr lang="en-US"/>
          </a:p>
        </p:txBody>
      </p:sp>
    </p:spTree>
    <p:extLst>
      <p:ext uri="{BB962C8B-B14F-4D97-AF65-F5344CB8AC3E}">
        <p14:creationId xmlns:p14="http://schemas.microsoft.com/office/powerpoint/2010/main" val="2536311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ining">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Chaining</a:t>
            </a:r>
          </a:p>
        </p:txBody>
      </p:sp>
      <p:pic>
        <p:nvPicPr>
          <p:cNvPr id="4" name="Picture 8">
            <a:extLst>
              <a:ext uri="{FF2B5EF4-FFF2-40B4-BE49-F238E27FC236}">
                <a16:creationId xmlns:a16="http://schemas.microsoft.com/office/drawing/2014/main" id="{FBC38038-168D-C488-EBFB-23F26C4F037F}"/>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0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reserve="1" userDrawn="1">
  <p:cSld name="Text">
    <p:spTree>
      <p:nvGrpSpPr>
        <p:cNvPr id="1" name="Shape 32"/>
        <p:cNvGrpSpPr/>
        <p:nvPr/>
      </p:nvGrpSpPr>
      <p:grpSpPr>
        <a:xfrm>
          <a:off x="0" y="0"/>
          <a:ext cx="0" cy="0"/>
          <a:chOff x="0" y="0"/>
          <a:chExt cx="0" cy="0"/>
        </a:xfrm>
      </p:grpSpPr>
      <p:sp>
        <p:nvSpPr>
          <p:cNvPr id="2" name="Google Shape;14;p2">
            <a:extLst>
              <a:ext uri="{FF2B5EF4-FFF2-40B4-BE49-F238E27FC236}">
                <a16:creationId xmlns:a16="http://schemas.microsoft.com/office/drawing/2014/main" id="{39CB79E5-19C5-109A-8376-BE22A90BF151}"/>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3" name="Text Placeholder 6">
            <a:extLst>
              <a:ext uri="{FF2B5EF4-FFF2-40B4-BE49-F238E27FC236}">
                <a16:creationId xmlns:a16="http://schemas.microsoft.com/office/drawing/2014/main" id="{01C2653F-32FF-38F4-D520-496C261B31F4}"/>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l">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Text</a:t>
            </a:r>
          </a:p>
        </p:txBody>
      </p:sp>
    </p:spTree>
    <p:extLst>
      <p:ext uri="{BB962C8B-B14F-4D97-AF65-F5344CB8AC3E}">
        <p14:creationId xmlns:p14="http://schemas.microsoft.com/office/powerpoint/2010/main" val="3055014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tter Cards Icon">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Letter Cards</a:t>
            </a:r>
          </a:p>
        </p:txBody>
      </p:sp>
      <p:pic>
        <p:nvPicPr>
          <p:cNvPr id="3" name="Picture 6">
            <a:extLst>
              <a:ext uri="{FF2B5EF4-FFF2-40B4-BE49-F238E27FC236}">
                <a16:creationId xmlns:a16="http://schemas.microsoft.com/office/drawing/2014/main" id="{A18F65CD-CD47-8757-D36C-55BBD3CD2D4F}"/>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75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icky">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Tricky</a:t>
            </a:r>
          </a:p>
        </p:txBody>
      </p:sp>
      <p:pic>
        <p:nvPicPr>
          <p:cNvPr id="4" name="Picture 4">
            <a:extLst>
              <a:ext uri="{FF2B5EF4-FFF2-40B4-BE49-F238E27FC236}">
                <a16:creationId xmlns:a16="http://schemas.microsoft.com/office/drawing/2014/main" id="{0B3DEB2A-C5C1-58FD-861C-D6FFB1F555C6}"/>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02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ggle Cards">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Wiggle Cards</a:t>
            </a:r>
          </a:p>
        </p:txBody>
      </p:sp>
      <p:pic>
        <p:nvPicPr>
          <p:cNvPr id="3" name="Picture 2">
            <a:extLst>
              <a:ext uri="{FF2B5EF4-FFF2-40B4-BE49-F238E27FC236}">
                <a16:creationId xmlns:a16="http://schemas.microsoft.com/office/drawing/2014/main" id="{ABF32E19-644B-4806-EA35-2D73646B99C1}"/>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6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9_Custom Layout" preserve="1" userDrawn="1">
  <p:cSld name="Color Codes">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10" name="Google Shape;14;p2">
            <a:extLst>
              <a:ext uri="{FF2B5EF4-FFF2-40B4-BE49-F238E27FC236}">
                <a16:creationId xmlns:a16="http://schemas.microsoft.com/office/drawing/2014/main" id="{39036C77-0077-B76C-A7C8-F4C4E35ADB45}"/>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Color Codes</a:t>
            </a:r>
          </a:p>
        </p:txBody>
      </p:sp>
      <p:sp>
        <p:nvSpPr>
          <p:cNvPr id="11" name="TextBox 10">
            <a:extLst>
              <a:ext uri="{FF2B5EF4-FFF2-40B4-BE49-F238E27FC236}">
                <a16:creationId xmlns:a16="http://schemas.microsoft.com/office/drawing/2014/main" id="{BB3D5C32-7FDF-C6B0-AEF0-26AADFDC2B3D}"/>
              </a:ext>
            </a:extLst>
          </p:cNvPr>
          <p:cNvSpPr txBox="1"/>
          <p:nvPr userDrawn="1"/>
        </p:nvSpPr>
        <p:spPr>
          <a:xfrm>
            <a:off x="998444" y="4019363"/>
            <a:ext cx="4182728" cy="1323439"/>
          </a:xfrm>
          <a:prstGeom prst="rect">
            <a:avLst/>
          </a:prstGeom>
          <a:noFill/>
        </p:spPr>
        <p:txBody>
          <a:bodyPr wrap="square" rtlCol="0">
            <a:spAutoFit/>
          </a:bodyPr>
          <a:lstStyle/>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6"/>
                </a:solidFill>
                <a:latin typeface="Open Sans" panose="020B0606030504020204" pitchFamily="34" charset="0"/>
                <a:ea typeface="Open Sans" panose="020B0606030504020204" pitchFamily="34" charset="0"/>
                <a:cs typeface="Open Sans" panose="020B0606030504020204" pitchFamily="34" charset="0"/>
                <a:sym typeface="Arial"/>
              </a:rPr>
              <a:t>Kindergarten</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#F05174</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rPr>
              <a:t>Grade 1</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#35BDB4</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a:rPr>
              <a:t>Grade 2</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#F47D52</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3"/>
                </a:solidFill>
                <a:latin typeface="Open Sans" panose="020B0606030504020204" pitchFamily="34" charset="0"/>
                <a:ea typeface="Open Sans" panose="020B0606030504020204" pitchFamily="34" charset="0"/>
                <a:cs typeface="Open Sans" panose="020B0606030504020204" pitchFamily="34" charset="0"/>
                <a:sym typeface="Arial"/>
              </a:rPr>
              <a:t>Grade 3</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#41B653</a:t>
            </a:r>
          </a:p>
        </p:txBody>
      </p:sp>
      <p:pic>
        <p:nvPicPr>
          <p:cNvPr id="12" name="Picture 11">
            <a:extLst>
              <a:ext uri="{FF2B5EF4-FFF2-40B4-BE49-F238E27FC236}">
                <a16:creationId xmlns:a16="http://schemas.microsoft.com/office/drawing/2014/main" id="{26B53919-FC01-012C-53AD-4E360AEDC539}"/>
              </a:ext>
            </a:extLst>
          </p:cNvPr>
          <p:cNvPicPr>
            <a:picLocks noChangeAspect="1"/>
          </p:cNvPicPr>
          <p:nvPr userDrawn="1"/>
        </p:nvPicPr>
        <p:blipFill>
          <a:blip r:embed="rId3"/>
          <a:stretch>
            <a:fillRect/>
          </a:stretch>
        </p:blipFill>
        <p:spPr>
          <a:xfrm>
            <a:off x="5374914" y="4019363"/>
            <a:ext cx="5372850" cy="1476581"/>
          </a:xfrm>
          <a:prstGeom prst="rect">
            <a:avLst/>
          </a:prstGeom>
          <a:ln w="19050">
            <a:solidFill>
              <a:schemeClr val="tx1"/>
            </a:solidFill>
          </a:ln>
        </p:spPr>
      </p:pic>
      <p:sp>
        <p:nvSpPr>
          <p:cNvPr id="14" name="TextBox 13">
            <a:extLst>
              <a:ext uri="{FF2B5EF4-FFF2-40B4-BE49-F238E27FC236}">
                <a16:creationId xmlns:a16="http://schemas.microsoft.com/office/drawing/2014/main" id="{6D21E9E4-A06C-E7CB-F956-781EE14AABBB}"/>
              </a:ext>
            </a:extLst>
          </p:cNvPr>
          <p:cNvSpPr txBox="1"/>
          <p:nvPr userDrawn="1"/>
        </p:nvSpPr>
        <p:spPr>
          <a:xfrm>
            <a:off x="998444" y="1870491"/>
            <a:ext cx="10431556" cy="1938992"/>
          </a:xfrm>
          <a:prstGeom prst="rect">
            <a:avLst/>
          </a:prstGeom>
          <a:noFill/>
        </p:spPr>
        <p:txBody>
          <a:bodyPr wrap="square">
            <a:spAutoFit/>
          </a:bodyPr>
          <a:lstStyle/>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Go to Slide 1 of the Master Slides. </a:t>
            </a:r>
          </a:p>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on the purple line. </a:t>
            </a:r>
          </a:p>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Shape Format to edit the Line colors. The theme colors are programmed to match the grade colors you need. </a:t>
            </a:r>
          </a:p>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on the color corresponding to the deck’s grade level. The Grade Colors are labeled in the image below. </a:t>
            </a:r>
          </a:p>
        </p:txBody>
      </p:sp>
      <p:sp>
        <p:nvSpPr>
          <p:cNvPr id="4" name="TextBox 3">
            <a:extLst>
              <a:ext uri="{FF2B5EF4-FFF2-40B4-BE49-F238E27FC236}">
                <a16:creationId xmlns:a16="http://schemas.microsoft.com/office/drawing/2014/main" id="{9813A8C3-6E62-04E4-0879-A6F698ABB661}"/>
              </a:ext>
            </a:extLst>
          </p:cNvPr>
          <p:cNvSpPr txBox="1"/>
          <p:nvPr userDrawn="1"/>
        </p:nvSpPr>
        <p:spPr>
          <a:xfrm>
            <a:off x="721960" y="1470381"/>
            <a:ext cx="10984523" cy="400110"/>
          </a:xfrm>
          <a:prstGeom prst="rect">
            <a:avLst/>
          </a:prstGeom>
          <a:noFill/>
        </p:spPr>
        <p:txBody>
          <a:bodyPr wrap="square">
            <a:spAutoFit/>
          </a:bodyPr>
          <a:lstStyle/>
          <a:p>
            <a:r>
              <a:rPr lang="en-US" sz="2000">
                <a:solidFill>
                  <a:schemeClr val="tx1"/>
                </a:solidFill>
                <a:latin typeface="+mn-lt"/>
              </a:rPr>
              <a:t>To edit the colored line above to match the appropriate grade color for your deck: </a:t>
            </a:r>
          </a:p>
        </p:txBody>
      </p:sp>
    </p:spTree>
    <p:extLst>
      <p:ext uri="{BB962C8B-B14F-4D97-AF65-F5344CB8AC3E}">
        <p14:creationId xmlns:p14="http://schemas.microsoft.com/office/powerpoint/2010/main" val="2328944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Custom Layout" preserve="1" userDrawn="1">
  <p:cSld name="Kinder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2" name="Google Shape;80;p17">
            <a:extLst>
              <a:ext uri="{FF2B5EF4-FFF2-40B4-BE49-F238E27FC236}">
                <a16:creationId xmlns:a16="http://schemas.microsoft.com/office/drawing/2014/main" id="{6E2C5A6B-4E91-0DB9-E1DB-671D1F7E242D}"/>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K Foundational Skills | Unit # | Lesson #</a:t>
            </a:r>
            <a:endParaRPr/>
          </a:p>
        </p:txBody>
      </p:sp>
    </p:spTree>
    <p:extLst>
      <p:ext uri="{BB962C8B-B14F-4D97-AF65-F5344CB8AC3E}">
        <p14:creationId xmlns:p14="http://schemas.microsoft.com/office/powerpoint/2010/main" val="48417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Custom Layout" preserve="1" userDrawn="1">
  <p:cSld name="Kinder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43F8C786-80D7-2218-B2E8-0D1CC13793C8}"/>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E4177DAF-274B-C025-79FC-F856AA912C1F}"/>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3182667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1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4" name="Google Shape;80;p17">
            <a:extLst>
              <a:ext uri="{FF2B5EF4-FFF2-40B4-BE49-F238E27FC236}">
                <a16:creationId xmlns:a16="http://schemas.microsoft.com/office/drawing/2014/main" id="{E3BDE695-8E43-9E6D-9865-7BB85F6BAFF3}"/>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1 Foundational Skills | Unit # | Lesson #</a:t>
            </a:r>
            <a:endParaRPr/>
          </a:p>
        </p:txBody>
      </p:sp>
    </p:spTree>
    <p:extLst>
      <p:ext uri="{BB962C8B-B14F-4D97-AF65-F5344CB8AC3E}">
        <p14:creationId xmlns:p14="http://schemas.microsoft.com/office/powerpoint/2010/main" val="1337688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1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46D1E6CD-9AD2-BD44-8827-CA68AF75B6B8}"/>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BE5A55A8-E696-BB42-5DFE-C6002887877E}"/>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2013025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2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5" name="Google Shape;80;p17">
            <a:extLst>
              <a:ext uri="{FF2B5EF4-FFF2-40B4-BE49-F238E27FC236}">
                <a16:creationId xmlns:a16="http://schemas.microsoft.com/office/drawing/2014/main" id="{5AA6D88E-3DC6-0CA7-929C-705C204B08AD}"/>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2 Foundational Skills | Unit # | Lesson #</a:t>
            </a:r>
            <a:endParaRPr/>
          </a:p>
        </p:txBody>
      </p:sp>
    </p:spTree>
    <p:extLst>
      <p:ext uri="{BB962C8B-B14F-4D97-AF65-F5344CB8AC3E}">
        <p14:creationId xmlns:p14="http://schemas.microsoft.com/office/powerpoint/2010/main" val="2887862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2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9E8AD19E-1D36-D78C-3813-F34F16909779}"/>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305C1171-A42C-B1D0-3279-C7BDDA150634}"/>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232436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reserve="1" userDrawn="1">
  <p:cSld name="Purpose for Listening">
    <p:spTree>
      <p:nvGrpSpPr>
        <p:cNvPr id="1" name="Shape 32"/>
        <p:cNvGrpSpPr/>
        <p:nvPr/>
      </p:nvGrpSpPr>
      <p:grpSpPr>
        <a:xfrm>
          <a:off x="0" y="0"/>
          <a:ext cx="0" cy="0"/>
          <a:chOff x="0" y="0"/>
          <a:chExt cx="0" cy="0"/>
        </a:xfrm>
      </p:grpSpPr>
      <p:sp>
        <p:nvSpPr>
          <p:cNvPr id="4" name="Google Shape;14;p2">
            <a:extLst>
              <a:ext uri="{FF2B5EF4-FFF2-40B4-BE49-F238E27FC236}">
                <a16:creationId xmlns:a16="http://schemas.microsoft.com/office/drawing/2014/main" id="{DE54E0BB-F10E-CBFA-D599-4F3296656C9B}"/>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Purpose for Listening</a:t>
            </a:r>
          </a:p>
        </p:txBody>
      </p:sp>
      <p:sp>
        <p:nvSpPr>
          <p:cNvPr id="7" name="Text Placeholder 6">
            <a:extLst>
              <a:ext uri="{FF2B5EF4-FFF2-40B4-BE49-F238E27FC236}">
                <a16:creationId xmlns:a16="http://schemas.microsoft.com/office/drawing/2014/main" id="{122C9663-8AD1-DE80-37F4-8D040A1E2CB6}"/>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ctr">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Listen carefully to learn…</a:t>
            </a:r>
          </a:p>
        </p:txBody>
      </p:sp>
    </p:spTree>
    <p:extLst>
      <p:ext uri="{BB962C8B-B14F-4D97-AF65-F5344CB8AC3E}">
        <p14:creationId xmlns:p14="http://schemas.microsoft.com/office/powerpoint/2010/main" val="3559231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3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2" name="Google Shape;80;p17">
            <a:extLst>
              <a:ext uri="{FF2B5EF4-FFF2-40B4-BE49-F238E27FC236}">
                <a16:creationId xmlns:a16="http://schemas.microsoft.com/office/drawing/2014/main" id="{37110DE2-1E88-E96B-2B86-173EA288383E}"/>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3 Foundational Skills | Unit # | Lesson #</a:t>
            </a:r>
            <a:endParaRPr/>
          </a:p>
        </p:txBody>
      </p:sp>
    </p:spTree>
    <p:extLst>
      <p:ext uri="{BB962C8B-B14F-4D97-AF65-F5344CB8AC3E}">
        <p14:creationId xmlns:p14="http://schemas.microsoft.com/office/powerpoint/2010/main" val="1331697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3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FB02D0C1-DCD1-4689-5716-05580C9AA275}"/>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BE225BDA-DC37-307B-4422-F61DBC8E9509}"/>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43183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Intro 1">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Introduce Section</a:t>
            </a:r>
          </a:p>
        </p:txBody>
      </p:sp>
      <p:graphicFrame>
        <p:nvGraphicFramePr>
          <p:cNvPr id="2" name="Google Shape;136;p25">
            <a:extLst>
              <a:ext uri="{FF2B5EF4-FFF2-40B4-BE49-F238E27FC236}">
                <a16:creationId xmlns:a16="http://schemas.microsoft.com/office/drawing/2014/main" id="{FF708089-784F-32DA-BDA7-E8E6B2CC2BB3}"/>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987881474"/>
              </p:ext>
            </p:extLst>
          </p:nvPr>
        </p:nvGraphicFramePr>
        <p:xfrm>
          <a:off x="74160" y="1147775"/>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a:p>
        </p:txBody>
      </p:sp>
      <p:graphicFrame>
        <p:nvGraphicFramePr>
          <p:cNvPr id="3" name="Google Shape;135;p25">
            <a:extLst>
              <a:ext uri="{FF2B5EF4-FFF2-40B4-BE49-F238E27FC236}">
                <a16:creationId xmlns:a16="http://schemas.microsoft.com/office/drawing/2014/main" id="{A18A4621-3FDB-6A60-FBFA-69920C0CA4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2080640097"/>
              </p:ext>
            </p:extLst>
          </p:nvPr>
        </p:nvGraphicFramePr>
        <p:xfrm>
          <a:off x="73152" y="6384272"/>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lgn="ctr">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7" name="Text Placeholder 6">
            <a:extLst>
              <a:ext uri="{FF2B5EF4-FFF2-40B4-BE49-F238E27FC236}">
                <a16:creationId xmlns:a16="http://schemas.microsoft.com/office/drawing/2014/main" id="{3E1139AA-0395-5416-A5CF-ED8A7E2AA6A0}"/>
              </a:ext>
            </a:extLst>
          </p:cNvPr>
          <p:cNvSpPr>
            <a:spLocks noGrp="1"/>
          </p:cNvSpPr>
          <p:nvPr>
            <p:ph type="body" sz="quarter" idx="11" hasCustomPrompt="1"/>
          </p:nvPr>
        </p:nvSpPr>
        <p:spPr>
          <a:xfrm>
            <a:off x="73152" y="1152144"/>
            <a:ext cx="3481387" cy="393192"/>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12" name="Text Placeholder 11">
            <a:extLst>
              <a:ext uri="{FF2B5EF4-FFF2-40B4-BE49-F238E27FC236}">
                <a16:creationId xmlns:a16="http://schemas.microsoft.com/office/drawing/2014/main" id="{43AB7E6A-ED8C-DE9A-52F4-28A9EE7EA980}"/>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Tree>
    <p:extLst>
      <p:ext uri="{BB962C8B-B14F-4D97-AF65-F5344CB8AC3E}">
        <p14:creationId xmlns:p14="http://schemas.microsoft.com/office/powerpoint/2010/main" val="29632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Intro 2">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Introduce Section</a:t>
            </a:r>
          </a:p>
        </p:txBody>
      </p:sp>
      <p:sp>
        <p:nvSpPr>
          <p:cNvPr id="6" name="Picture Placeholder 6">
            <a:extLst>
              <a:ext uri="{FF2B5EF4-FFF2-40B4-BE49-F238E27FC236}">
                <a16:creationId xmlns:a16="http://schemas.microsoft.com/office/drawing/2014/main" id="{B1E26786-4828-4500-105A-A854165DB362}"/>
              </a:ext>
            </a:extLst>
          </p:cNvPr>
          <p:cNvSpPr>
            <a:spLocks noGrp="1"/>
          </p:cNvSpPr>
          <p:nvPr>
            <p:ph type="pic" sz="quarter" idx="11"/>
          </p:nvPr>
        </p:nvSpPr>
        <p:spPr>
          <a:xfrm>
            <a:off x="3787775" y="2198790"/>
            <a:ext cx="4616450" cy="3657600"/>
          </a:xfrm>
          <a:prstGeom prst="rect">
            <a:avLst/>
          </a:prstGeom>
          <a:ln w="28575">
            <a:solidFill>
              <a:srgbClr val="000000"/>
            </a:solidFill>
          </a:ln>
        </p:spPr>
        <p:txBody>
          <a:bodyPr/>
          <a:lstStyle>
            <a:lvl1pPr>
              <a:defRPr>
                <a:latin typeface="+mn-lt"/>
              </a:defRPr>
            </a:lvl1pPr>
          </a:lstStyle>
          <a:p>
            <a:endParaRPr lang="en-US"/>
          </a:p>
        </p:txBody>
      </p:sp>
      <p:sp>
        <p:nvSpPr>
          <p:cNvPr id="9" name="Rectangle 8">
            <a:extLst>
              <a:ext uri="{FF2B5EF4-FFF2-40B4-BE49-F238E27FC236}">
                <a16:creationId xmlns:a16="http://schemas.microsoft.com/office/drawing/2014/main" id="{88EE0090-52F9-4A8F-A12E-7B77AEF2EAF0}"/>
              </a:ext>
            </a:extLst>
          </p:cNvPr>
          <p:cNvSpPr/>
          <p:nvPr userDrawn="1"/>
        </p:nvSpPr>
        <p:spPr>
          <a:xfrm>
            <a:off x="73152" y="6382512"/>
            <a:ext cx="3474720" cy="396210"/>
          </a:xfrm>
          <a:prstGeom prst="rect">
            <a:avLst/>
          </a:prstGeom>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6B05A012-99C2-6B33-1ED5-0FF071934FF6}"/>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
        <p:nvSpPr>
          <p:cNvPr id="11" name="Rectangle 10">
            <a:extLst>
              <a:ext uri="{FF2B5EF4-FFF2-40B4-BE49-F238E27FC236}">
                <a16:creationId xmlns:a16="http://schemas.microsoft.com/office/drawing/2014/main" id="{381E2B7F-1E83-110D-DD9B-3D4254AB967C}"/>
              </a:ext>
            </a:extLst>
          </p:cNvPr>
          <p:cNvSpPr/>
          <p:nvPr userDrawn="1"/>
        </p:nvSpPr>
        <p:spPr>
          <a:xfrm>
            <a:off x="73152" y="1152144"/>
            <a:ext cx="3474720" cy="39528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8B799B29-4A2E-D048-AFDF-B9B344E84A1D}"/>
              </a:ext>
            </a:extLst>
          </p:cNvPr>
          <p:cNvSpPr>
            <a:spLocks noGrp="1"/>
          </p:cNvSpPr>
          <p:nvPr>
            <p:ph type="body" sz="quarter" idx="13" hasCustomPrompt="1"/>
          </p:nvPr>
        </p:nvSpPr>
        <p:spPr>
          <a:xfrm>
            <a:off x="73152" y="1152144"/>
            <a:ext cx="3474720" cy="393192"/>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Tree>
    <p:extLst>
      <p:ext uri="{BB962C8B-B14F-4D97-AF65-F5344CB8AC3E}">
        <p14:creationId xmlns:p14="http://schemas.microsoft.com/office/powerpoint/2010/main" val="393601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Chapter Intro">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Introduce Chapter</a:t>
            </a:r>
          </a:p>
        </p:txBody>
      </p:sp>
      <p:graphicFrame>
        <p:nvGraphicFramePr>
          <p:cNvPr id="2" name="Google Shape;136;p25">
            <a:extLst>
              <a:ext uri="{FF2B5EF4-FFF2-40B4-BE49-F238E27FC236}">
                <a16:creationId xmlns:a16="http://schemas.microsoft.com/office/drawing/2014/main" id="{FF708089-784F-32DA-BDA7-E8E6B2CC2BB3}"/>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987881474"/>
              </p:ext>
            </p:extLst>
          </p:nvPr>
        </p:nvGraphicFramePr>
        <p:xfrm>
          <a:off x="74160" y="1147775"/>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a:p>
        </p:txBody>
      </p:sp>
      <p:graphicFrame>
        <p:nvGraphicFramePr>
          <p:cNvPr id="3" name="Google Shape;135;p25">
            <a:extLst>
              <a:ext uri="{FF2B5EF4-FFF2-40B4-BE49-F238E27FC236}">
                <a16:creationId xmlns:a16="http://schemas.microsoft.com/office/drawing/2014/main" id="{A18A4621-3FDB-6A60-FBFA-69920C0CA4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2080640097"/>
              </p:ext>
            </p:extLst>
          </p:nvPr>
        </p:nvGraphicFramePr>
        <p:xfrm>
          <a:off x="73152" y="6384272"/>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lgn="ctr">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7" name="Text Placeholder 6">
            <a:extLst>
              <a:ext uri="{FF2B5EF4-FFF2-40B4-BE49-F238E27FC236}">
                <a16:creationId xmlns:a16="http://schemas.microsoft.com/office/drawing/2014/main" id="{3E1139AA-0395-5416-A5CF-ED8A7E2AA6A0}"/>
              </a:ext>
            </a:extLst>
          </p:cNvPr>
          <p:cNvSpPr>
            <a:spLocks noGrp="1"/>
          </p:cNvSpPr>
          <p:nvPr>
            <p:ph type="body" sz="quarter" idx="11" hasCustomPrompt="1"/>
          </p:nvPr>
        </p:nvSpPr>
        <p:spPr>
          <a:xfrm>
            <a:off x="73152" y="1152144"/>
            <a:ext cx="3481387" cy="393192"/>
          </a:xfrm>
          <a:prstGeom prst="rect">
            <a:avLst/>
          </a:prstGeom>
        </p:spPr>
        <p:txBody>
          <a:bodyPr anchor="ctr"/>
          <a:lstStyle>
            <a:lvl1pPr>
              <a:defRPr b="1"/>
            </a:lvl1pPr>
          </a:lstStyle>
          <a:p>
            <a:pPr lvl="0"/>
            <a:r>
              <a:rPr lang="en-US">
                <a:solidFill>
                  <a:schemeClr val="bg1"/>
                </a:solidFill>
                <a:latin typeface="+mn-lt"/>
              </a:rPr>
              <a:t>Chapter #: “Title”</a:t>
            </a:r>
          </a:p>
        </p:txBody>
      </p:sp>
      <p:sp>
        <p:nvSpPr>
          <p:cNvPr id="12" name="Text Placeholder 11">
            <a:extLst>
              <a:ext uri="{FF2B5EF4-FFF2-40B4-BE49-F238E27FC236}">
                <a16:creationId xmlns:a16="http://schemas.microsoft.com/office/drawing/2014/main" id="{43AB7E6A-ED8C-DE9A-52F4-28A9EE7EA980}"/>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Reader </a:t>
            </a:r>
            <a:r>
              <a:rPr lang="en-US">
                <a:solidFill>
                  <a:srgbClr val="FFFFFF"/>
                </a:solidFill>
                <a:latin typeface="Open Sans"/>
                <a:ea typeface="Open Sans"/>
                <a:cs typeface="Open Sans"/>
                <a:sym typeface="Open Sans"/>
              </a:rPr>
              <a:t>p. #</a:t>
            </a:r>
          </a:p>
        </p:txBody>
      </p:sp>
    </p:spTree>
    <p:extLst>
      <p:ext uri="{BB962C8B-B14F-4D97-AF65-F5344CB8AC3E}">
        <p14:creationId xmlns:p14="http://schemas.microsoft.com/office/powerpoint/2010/main" val="25099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reserve="1" userDrawn="1">
  <p:cSld name="Check Understanding">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Check for Understanding</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a:p>
        </p:txBody>
      </p:sp>
      <p:sp>
        <p:nvSpPr>
          <p:cNvPr id="6" name="TextBox 5">
            <a:extLst>
              <a:ext uri="{FF2B5EF4-FFF2-40B4-BE49-F238E27FC236}">
                <a16:creationId xmlns:a16="http://schemas.microsoft.com/office/drawing/2014/main" id="{E6C60661-7489-1F51-0395-9A3E71186FE2}"/>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FE004E1B-08C7-F5AD-C25C-79CF0486B053}"/>
              </a:ext>
            </a:extLst>
          </p:cNvPr>
          <p:cNvSpPr txBox="1"/>
          <p:nvPr userDrawn="1"/>
        </p:nvSpPr>
        <p:spPr>
          <a:xfrm>
            <a:off x="80776" y="6382258"/>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0AAE51B7-D2F3-168D-E980-99613695F525}"/>
              </a:ext>
            </a:extLst>
          </p:cNvPr>
          <p:cNvSpPr>
            <a:spLocks noGrp="1"/>
          </p:cNvSpPr>
          <p:nvPr>
            <p:ph type="body" sz="quarter" idx="11"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11" name="Text Placeholder 10">
            <a:extLst>
              <a:ext uri="{FF2B5EF4-FFF2-40B4-BE49-F238E27FC236}">
                <a16:creationId xmlns:a16="http://schemas.microsoft.com/office/drawing/2014/main" id="{FF1E3DAA-0B9A-37D9-D2E5-BA359B4989AA}"/>
              </a:ext>
            </a:extLst>
          </p:cNvPr>
          <p:cNvSpPr>
            <a:spLocks noGrp="1"/>
          </p:cNvSpPr>
          <p:nvPr>
            <p:ph type="body" sz="quarter" idx="12" hasCustomPrompt="1"/>
          </p:nvPr>
        </p:nvSpPr>
        <p:spPr>
          <a:xfrm>
            <a:off x="80963" y="6381750"/>
            <a:ext cx="3475037" cy="393700"/>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Tree>
    <p:extLst>
      <p:ext uri="{BB962C8B-B14F-4D97-AF65-F5344CB8AC3E}">
        <p14:creationId xmlns:p14="http://schemas.microsoft.com/office/powerpoint/2010/main" val="53614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Two AB">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Check for Understanding</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2483944" y="1677194"/>
            <a:ext cx="3513757" cy="45720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TextBox 5">
            <a:extLst>
              <a:ext uri="{FF2B5EF4-FFF2-40B4-BE49-F238E27FC236}">
                <a16:creationId xmlns:a16="http://schemas.microsoft.com/office/drawing/2014/main" id="{E6C60661-7489-1F51-0395-9A3E71186FE2}"/>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FE004E1B-08C7-F5AD-C25C-79CF0486B053}"/>
              </a:ext>
            </a:extLst>
          </p:cNvPr>
          <p:cNvSpPr txBox="1"/>
          <p:nvPr userDrawn="1"/>
        </p:nvSpPr>
        <p:spPr>
          <a:xfrm>
            <a:off x="80776" y="6382258"/>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0AAE51B7-D2F3-168D-E980-99613695F525}"/>
              </a:ext>
            </a:extLst>
          </p:cNvPr>
          <p:cNvSpPr>
            <a:spLocks noGrp="1"/>
          </p:cNvSpPr>
          <p:nvPr>
            <p:ph type="body" sz="quarter" idx="11"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11" name="Text Placeholder 10">
            <a:extLst>
              <a:ext uri="{FF2B5EF4-FFF2-40B4-BE49-F238E27FC236}">
                <a16:creationId xmlns:a16="http://schemas.microsoft.com/office/drawing/2014/main" id="{FF1E3DAA-0B9A-37D9-D2E5-BA359B4989AA}"/>
              </a:ext>
            </a:extLst>
          </p:cNvPr>
          <p:cNvSpPr>
            <a:spLocks noGrp="1"/>
          </p:cNvSpPr>
          <p:nvPr>
            <p:ph type="body" sz="quarter" idx="12" hasCustomPrompt="1"/>
          </p:nvPr>
        </p:nvSpPr>
        <p:spPr>
          <a:xfrm>
            <a:off x="80963" y="6381750"/>
            <a:ext cx="3475037" cy="393700"/>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pp. #–#</a:t>
            </a:r>
          </a:p>
        </p:txBody>
      </p:sp>
      <p:sp>
        <p:nvSpPr>
          <p:cNvPr id="2" name="Picture Placeholder 4">
            <a:extLst>
              <a:ext uri="{FF2B5EF4-FFF2-40B4-BE49-F238E27FC236}">
                <a16:creationId xmlns:a16="http://schemas.microsoft.com/office/drawing/2014/main" id="{4AB99C94-22FB-1522-3488-F33CE2346186}"/>
              </a:ext>
            </a:extLst>
          </p:cNvPr>
          <p:cNvSpPr>
            <a:spLocks noGrp="1"/>
          </p:cNvSpPr>
          <p:nvPr>
            <p:ph type="pic" sz="quarter" idx="13"/>
          </p:nvPr>
        </p:nvSpPr>
        <p:spPr>
          <a:xfrm>
            <a:off x="6194301" y="1677194"/>
            <a:ext cx="3513757" cy="45720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6001343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jpeg"/><Relationship Id="rId4" Type="http://schemas.openxmlformats.org/officeDocument/2006/relationships/slideLayout" Target="../slideLayouts/slideLayout3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blipFill dpi="0" rotWithShape="1">
          <a:blip r:embed="rId35">
            <a:lum/>
          </a:blip>
          <a:srcRect/>
          <a:stretch>
            <a:fillRect/>
          </a:stretch>
        </a:blipFill>
        <a:effectLst/>
      </p:bgPr>
    </p:bg>
    <p:spTree>
      <p:nvGrpSpPr>
        <p:cNvPr id="1" name="Shape 9"/>
        <p:cNvGrpSpPr/>
        <p:nvPr/>
      </p:nvGrpSpPr>
      <p:grpSpPr>
        <a:xfrm>
          <a:off x="0" y="0"/>
          <a:ext cx="0" cy="0"/>
          <a:chOff x="0" y="0"/>
          <a:chExt cx="0" cy="0"/>
        </a:xfrm>
      </p:grpSpPr>
      <p:sp>
        <p:nvSpPr>
          <p:cNvPr id="2" name="Google Shape;14;p2">
            <a:extLst>
              <a:ext uri="{FF2B5EF4-FFF2-40B4-BE49-F238E27FC236}">
                <a16:creationId xmlns:a16="http://schemas.microsoft.com/office/drawing/2014/main" id="{1006BF69-B5D7-92E0-0EF4-7C184A055EE2}"/>
              </a:ext>
              <a:ext uri="{C183D7F6-B498-43B3-948B-1728B52AA6E4}">
                <adec:decorative xmlns:adec="http://schemas.microsoft.com/office/drawing/2017/decorative" val="1"/>
              </a:ext>
            </a:extLst>
          </p:cNvPr>
          <p:cNvSpPr txBox="1">
            <a:spLocks/>
          </p:cNvSpPr>
          <p:nvPr userDrawn="1"/>
        </p:nvSpPr>
        <p:spPr>
          <a:xfrm>
            <a:off x="415650" y="0"/>
            <a:ext cx="11360700" cy="984738"/>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700"/>
              <a:buFont typeface="Arial"/>
              <a:buNone/>
              <a:defRPr sz="28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25;p5">
            <a:extLst>
              <a:ext uri="{FF2B5EF4-FFF2-40B4-BE49-F238E27FC236}">
                <a16:creationId xmlns:a16="http://schemas.microsoft.com/office/drawing/2014/main" id="{F940FFF5-28D9-D4F0-5BFF-23FA4852F0A2}"/>
              </a:ext>
              <a:ext uri="{C183D7F6-B498-43B3-948B-1728B52AA6E4}">
                <adec:decorative xmlns:adec="http://schemas.microsoft.com/office/drawing/2017/decorative" val="1"/>
              </a:ext>
            </a:extLst>
          </p:cNvPr>
          <p:cNvSpPr txBox="1">
            <a:spLocks/>
          </p:cNvSpPr>
          <p:nvPr userDrawn="1"/>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457200" algn="l" rtl="0">
              <a:lnSpc>
                <a:spcPct val="100000"/>
              </a:lnSpc>
              <a:spcBef>
                <a:spcPts val="1200"/>
              </a:spcBef>
              <a:spcAft>
                <a:spcPts val="1200"/>
              </a:spcAft>
              <a:buClr>
                <a:srgbClr val="002060"/>
              </a:buClr>
              <a:buSzPts val="2400"/>
              <a:buFont typeface="Symbol" panose="05050102010706020507" pitchFamily="18" charset="2"/>
              <a:buChar char=""/>
              <a:defRPr sz="2800" b="0" i="0" u="none" strike="noStrike" cap="none">
                <a:solidFill>
                  <a:srgbClr val="002060"/>
                </a:solidFill>
                <a:latin typeface="Arial"/>
                <a:ea typeface="Arial"/>
                <a:cs typeface="Arial"/>
                <a:sym typeface="Arial"/>
              </a:defRPr>
            </a:lvl1pPr>
            <a:lvl2pPr marL="914400" marR="0" lvl="1"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2pPr>
            <a:lvl3pPr marL="1371600" marR="0" lvl="2"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3pPr>
            <a:lvl4pPr marL="1828800" marR="0" lvl="3"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4pPr>
            <a:lvl5pPr marL="2286000" marR="0" lvl="4"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5pPr>
            <a:lvl6pPr marL="2743200" marR="0" lvl="5"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6pPr>
            <a:lvl7pPr marL="3200400" marR="0" lvl="6"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7pPr>
            <a:lvl8pPr marL="3657600" marR="0" lvl="7"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8pPr>
            <a:lvl9pPr marL="4114800" marR="0" lvl="8"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9pPr>
          </a:lstStyle>
          <a:p>
            <a:pPr marL="0" indent="0">
              <a:buNone/>
            </a:pPr>
            <a:endParaRPr lang="en-US"/>
          </a:p>
        </p:txBody>
      </p:sp>
      <p:cxnSp>
        <p:nvCxnSpPr>
          <p:cNvPr id="6" name="Straight Connector 5">
            <a:extLst>
              <a:ext uri="{FF2B5EF4-FFF2-40B4-BE49-F238E27FC236}">
                <a16:creationId xmlns:a16="http://schemas.microsoft.com/office/drawing/2014/main" id="{992FC459-27CA-F47D-CC66-677307CF893E}"/>
              </a:ext>
              <a:ext uri="{C183D7F6-B498-43B3-948B-1728B52AA6E4}">
                <adec:decorative xmlns:adec="http://schemas.microsoft.com/office/drawing/2017/decorative" val="1"/>
              </a:ext>
            </a:extLst>
          </p:cNvPr>
          <p:cNvCxnSpPr/>
          <p:nvPr userDrawn="1"/>
        </p:nvCxnSpPr>
        <p:spPr>
          <a:xfrm>
            <a:off x="0" y="1069848"/>
            <a:ext cx="12192000"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4" name="Google Shape;100;p20">
            <a:extLst>
              <a:ext uri="{FF2B5EF4-FFF2-40B4-BE49-F238E27FC236}">
                <a16:creationId xmlns:a16="http://schemas.microsoft.com/office/drawing/2014/main" id="{72D29DC7-ADF4-A33F-9266-407E42F36C73}"/>
              </a:ext>
              <a:ext uri="{C183D7F6-B498-43B3-948B-1728B52AA6E4}">
                <adec:decorative xmlns:adec="http://schemas.microsoft.com/office/drawing/2017/decorative" val="1"/>
              </a:ext>
            </a:extLst>
          </p:cNvPr>
          <p:cNvSpPr txBox="1"/>
          <p:nvPr userDrawn="1"/>
        </p:nvSpPr>
        <p:spPr>
          <a:xfrm>
            <a:off x="0" y="0"/>
            <a:ext cx="12192000" cy="987552"/>
          </a:xfrm>
          <a:prstGeom prst="rect">
            <a:avLst/>
          </a:prstGeom>
          <a:noFill/>
          <a:ln>
            <a:noFill/>
          </a:ln>
        </p:spPr>
        <p:txBody>
          <a:bodyPr spcFirstLastPara="1" wrap="square" lIns="731520" tIns="0" rIns="731520" bIns="45720" anchor="ctr" anchorCtr="0">
            <a:noAutofit/>
          </a:bodyPr>
          <a:lstStyle/>
          <a:p>
            <a:pPr marL="0" marR="0" lvl="0" indent="0" rtl="0">
              <a:lnSpc>
                <a:spcPct val="100000"/>
              </a:lnSpc>
              <a:spcBef>
                <a:spcPts val="0"/>
              </a:spcBef>
              <a:spcAft>
                <a:spcPts val="0"/>
              </a:spcAft>
              <a:buClr>
                <a:schemeClr val="dk1"/>
              </a:buClr>
              <a:buSzPts val="1100"/>
              <a:buFont typeface="Arial"/>
              <a:buNone/>
            </a:pPr>
            <a:endParaRPr sz="2800" b="0" i="0" u="none" strike="noStrike" cap="none">
              <a:solidFill>
                <a:srgbClr val="000000"/>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8" r:id="rId1"/>
    <p:sldLayoutId id="2147483649" r:id="rId2"/>
    <p:sldLayoutId id="2147483697" r:id="rId3"/>
    <p:sldLayoutId id="2147483700" r:id="rId4"/>
    <p:sldLayoutId id="2147483701" r:id="rId5"/>
    <p:sldLayoutId id="2147483702" r:id="rId6"/>
    <p:sldLayoutId id="2147483704" r:id="rId7"/>
    <p:sldLayoutId id="2147483689" r:id="rId8"/>
    <p:sldLayoutId id="2147483705" r:id="rId9"/>
    <p:sldLayoutId id="2147483722" r:id="rId10"/>
    <p:sldLayoutId id="2147483690" r:id="rId11"/>
    <p:sldLayoutId id="2147483676" r:id="rId12"/>
    <p:sldLayoutId id="2147483723" r:id="rId13"/>
    <p:sldLayoutId id="2147483732" r:id="rId14"/>
    <p:sldLayoutId id="2147483733" r:id="rId15"/>
    <p:sldLayoutId id="2147483651" r:id="rId16"/>
    <p:sldLayoutId id="2147483672" r:id="rId17"/>
    <p:sldLayoutId id="2147483734" r:id="rId18"/>
    <p:sldLayoutId id="2147483729" r:id="rId19"/>
    <p:sldLayoutId id="2147483730" r:id="rId20"/>
    <p:sldLayoutId id="2147483735" r:id="rId21"/>
    <p:sldLayoutId id="2147483654" r:id="rId22"/>
    <p:sldLayoutId id="2147483677" r:id="rId23"/>
    <p:sldLayoutId id="2147483728" r:id="rId24"/>
    <p:sldLayoutId id="2147483674" r:id="rId25"/>
    <p:sldLayoutId id="2147483675" r:id="rId26"/>
    <p:sldLayoutId id="2147483669" r:id="rId27"/>
    <p:sldLayoutId id="2147483703" r:id="rId28"/>
    <p:sldLayoutId id="2147483724" r:id="rId29"/>
    <p:sldLayoutId id="2147483725" r:id="rId30"/>
    <p:sldLayoutId id="2147483726" r:id="rId31"/>
    <p:sldLayoutId id="2147483727" r:id="rId32"/>
    <p:sldLayoutId id="2147483678"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2060"/>
        </a:buClr>
        <a:buFont typeface="Arial"/>
        <a:defRPr sz="1400" b="0"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0"/>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6307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4" r:id="rId5"/>
    <p:sldLayoutId id="2147483683" r:id="rId6"/>
    <p:sldLayoutId id="2147483687" r:id="rId7"/>
    <p:sldLayoutId id="214748368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C484CE-DF13-551C-E178-B2B2581879FE}"/>
              </a:ext>
            </a:extLst>
          </p:cNvPr>
          <p:cNvSpPr>
            <a:spLocks noGrp="1"/>
          </p:cNvSpPr>
          <p:nvPr>
            <p:ph type="title" idx="4294967295"/>
          </p:nvPr>
        </p:nvSpPr>
        <p:spPr>
          <a:xfrm>
            <a:off x="2932541" y="5910912"/>
            <a:ext cx="9099933" cy="525600"/>
          </a:xfrm>
          <a:prstGeom prst="rect">
            <a:avLst/>
          </a:prstGeom>
          <a:noFill/>
          <a:ln>
            <a:noFill/>
            <a:prstDash/>
          </a:ln>
          <a:effectLst/>
        </p:spPr>
        <p:txBody>
          <a:bodyPr rot="0" spcFirstLastPara="1" vertOverflow="overflow" horzOverflow="overflow" vert="horz" wrap="square" lIns="0" tIns="121900" rIns="121900" bIns="121900" numCol="1" spcCol="0" rtlCol="0" fromWordArt="0" anchor="t" anchorCtr="0" forceAA="0" compatLnSpc="1">
            <a:prstTxWarp prst="textNoShape">
              <a:avLst/>
            </a:prstTxWarp>
            <a:noAutofit/>
          </a:bodyPr>
          <a:lstStyle/>
          <a:p>
            <a:pPr marL="76200" marR="0" lvl="0" indent="0" algn="l" defTabSz="914400" rtl="0" eaLnBrk="1" fontAlgn="auto" latinLnBrk="0" hangingPunct="1">
              <a:lnSpc>
                <a:spcPct val="115000"/>
              </a:lnSpc>
              <a:spcBef>
                <a:spcPts val="0"/>
              </a:spcBef>
              <a:spcAft>
                <a:spcPts val="0"/>
              </a:spcAft>
              <a:buClrTx/>
              <a:buSzPts val="2400"/>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Open Sans"/>
                <a:ea typeface="Open Sans"/>
                <a:cs typeface="Open Sans"/>
                <a:sym typeface="Symbol" panose="05050102010706020507" pitchFamily="18" charset="2"/>
              </a:rPr>
              <a:t>Grade K Foundational Skills | Unit 2 | Lesson 1</a:t>
            </a:r>
          </a:p>
        </p:txBody>
      </p:sp>
    </p:spTree>
    <p:extLst>
      <p:ext uri="{BB962C8B-B14F-4D97-AF65-F5344CB8AC3E}">
        <p14:creationId xmlns:p14="http://schemas.microsoft.com/office/powerpoint/2010/main" val="423555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8428-7E57-B0FC-ACEF-EF5FCD841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40B6-E728-BE8E-7025-B5D2459019A7}"/>
              </a:ext>
            </a:extLst>
          </p:cNvPr>
          <p:cNvSpPr>
            <a:spLocks noGrp="1"/>
          </p:cNvSpPr>
          <p:nvPr>
            <p:ph type="title"/>
          </p:nvPr>
        </p:nvSpPr>
        <p:spPr/>
        <p:txBody>
          <a:bodyPr/>
          <a:lstStyle/>
          <a:p>
            <a:r>
              <a:rPr lang="en-US"/>
              <a:t>Draw Cups on a Vertical Surface</a:t>
            </a:r>
          </a:p>
        </p:txBody>
      </p:sp>
      <p:pic>
        <p:nvPicPr>
          <p:cNvPr id="19" name="Picture Placeholder 18" descr="A &quot;U&quot; shape">
            <a:extLst>
              <a:ext uri="{FF2B5EF4-FFF2-40B4-BE49-F238E27FC236}">
                <a16:creationId xmlns:a16="http://schemas.microsoft.com/office/drawing/2014/main" id="{D99368F5-4A84-3812-25AC-730F4F1CBFA9}"/>
              </a:ext>
            </a:extLst>
          </p:cNvPr>
          <p:cNvPicPr>
            <a:picLocks noGrp="1" noChangeAspect="1"/>
          </p:cNvPicPr>
          <p:nvPr>
            <p:ph type="pic" sz="quarter" idx="11"/>
          </p:nvPr>
        </p:nvPicPr>
        <p:blipFill>
          <a:blip r:embed="rId2"/>
          <a:srcRect l="9363" r="9363"/>
          <a:stretch/>
        </p:blipFill>
        <p:spPr/>
      </p:pic>
      <p:sp>
        <p:nvSpPr>
          <p:cNvPr id="6" name="TextBox 5">
            <a:extLst>
              <a:ext uri="{FF2B5EF4-FFF2-40B4-BE49-F238E27FC236}">
                <a16:creationId xmlns:a16="http://schemas.microsoft.com/office/drawing/2014/main" id="{658780E3-A7B6-57A8-9B4A-26ED99F5D33B}"/>
              </a:ext>
              <a:ext uri="{C183D7F6-B498-43B3-948B-1728B52AA6E4}">
                <adec:decorative xmlns:adec="http://schemas.microsoft.com/office/drawing/2017/decorative" val="1"/>
              </a:ext>
            </a:extLst>
          </p:cNvPr>
          <p:cNvSpPr txBox="1"/>
          <p:nvPr/>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sp>
        <p:nvSpPr>
          <p:cNvPr id="4" name="Text Placeholder 3">
            <a:extLst>
              <a:ext uri="{FF2B5EF4-FFF2-40B4-BE49-F238E27FC236}">
                <a16:creationId xmlns:a16="http://schemas.microsoft.com/office/drawing/2014/main" id="{7DAAA82F-8745-EED5-E091-0F7B85308C03}"/>
              </a:ext>
            </a:extLst>
          </p:cNvPr>
          <p:cNvSpPr>
            <a:spLocks noGrp="1"/>
          </p:cNvSpPr>
          <p:nvPr>
            <p:ph type="body" sz="quarter" idx="12"/>
          </p:nvPr>
        </p:nvSpPr>
        <p:spPr/>
        <p:txBody>
          <a:bodyPr/>
          <a:lstStyle/>
          <a:p>
            <a:r>
              <a:rPr lang="en-US">
                <a:solidFill>
                  <a:schemeClr val="bg1"/>
                </a:solidFill>
              </a:rPr>
              <a:t>Teacher Guide p. 13</a:t>
            </a:r>
          </a:p>
        </p:txBody>
      </p:sp>
      <p:grpSp>
        <p:nvGrpSpPr>
          <p:cNvPr id="7" name="Group 6" descr="10 Minute Timer">
            <a:extLst>
              <a:ext uri="{FF2B5EF4-FFF2-40B4-BE49-F238E27FC236}">
                <a16:creationId xmlns:a16="http://schemas.microsoft.com/office/drawing/2014/main" id="{EFB078BE-47DC-3161-694A-202092E2CC91}"/>
              </a:ext>
            </a:extLst>
          </p:cNvPr>
          <p:cNvGrpSpPr/>
          <p:nvPr/>
        </p:nvGrpSpPr>
        <p:grpSpPr>
          <a:xfrm>
            <a:off x="11116820" y="5932865"/>
            <a:ext cx="987554" cy="731521"/>
            <a:chOff x="11116820" y="5932865"/>
            <a:chExt cx="987554" cy="731521"/>
          </a:xfrm>
        </p:grpSpPr>
        <p:pic>
          <p:nvPicPr>
            <p:cNvPr id="8" name="Picture 7">
              <a:extLst>
                <a:ext uri="{FF2B5EF4-FFF2-40B4-BE49-F238E27FC236}">
                  <a16:creationId xmlns:a16="http://schemas.microsoft.com/office/drawing/2014/main" id="{306E5D1C-C8A3-FC3E-6F89-BCC811B2ADB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8D7301F4-0551-CBBB-6DCD-54A3B4532AA2}"/>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210218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08DB-FCCC-38D6-BA08-F9E0F0E67D6E}"/>
              </a:ext>
            </a:extLst>
          </p:cNvPr>
          <p:cNvSpPr>
            <a:spLocks noGrp="1"/>
          </p:cNvSpPr>
          <p:nvPr>
            <p:ph type="title"/>
          </p:nvPr>
        </p:nvSpPr>
        <p:spPr/>
        <p:txBody>
          <a:bodyPr/>
          <a:lstStyle/>
          <a:p>
            <a:r>
              <a:rPr lang="en-US"/>
              <a:t>Cup Practice</a:t>
            </a:r>
          </a:p>
        </p:txBody>
      </p:sp>
      <p:sp>
        <p:nvSpPr>
          <p:cNvPr id="8" name="Text Placeholder 4">
            <a:extLst>
              <a:ext uri="{FF2B5EF4-FFF2-40B4-BE49-F238E27FC236}">
                <a16:creationId xmlns:a16="http://schemas.microsoft.com/office/drawing/2014/main" id="{CC1F0E5C-5D2B-3DCA-466E-6B16861DE140}"/>
              </a:ext>
            </a:extLst>
          </p:cNvPr>
          <p:cNvSpPr>
            <a:spLocks noGrp="1"/>
          </p:cNvSpPr>
          <p:nvPr>
            <p:ph type="body" sz="quarter" idx="11"/>
          </p:nvPr>
        </p:nvSpPr>
        <p:spPr>
          <a:xfrm>
            <a:off x="80963" y="1152525"/>
            <a:ext cx="3475037" cy="392113"/>
          </a:xfrm>
        </p:spPr>
        <p:txBody>
          <a:bodyPr/>
          <a:lstStyle/>
          <a:p>
            <a:r>
              <a:rPr lang="en-US">
                <a:solidFill>
                  <a:srgbClr val="FFFFFF"/>
                </a:solidFill>
                <a:latin typeface="Open Sans"/>
                <a:ea typeface="Open Sans"/>
                <a:cs typeface="Open Sans"/>
                <a:sym typeface="Open Sans"/>
              </a:rPr>
              <a:t>Activity Page 1.2</a:t>
            </a:r>
          </a:p>
        </p:txBody>
      </p:sp>
      <p:pic>
        <p:nvPicPr>
          <p:cNvPr id="15" name="Picture 14" descr="An image of Digital Components 1.1.">
            <a:extLst>
              <a:ext uri="{FF2B5EF4-FFF2-40B4-BE49-F238E27FC236}">
                <a16:creationId xmlns:a16="http://schemas.microsoft.com/office/drawing/2014/main" id="{B2FBAAC5-87A0-66C8-E9E5-4B78183A08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1397" y="1418556"/>
            <a:ext cx="3549206" cy="5029200"/>
          </a:xfrm>
          <a:prstGeom prst="rect">
            <a:avLst/>
          </a:prstGeom>
        </p:spPr>
      </p:pic>
      <p:sp>
        <p:nvSpPr>
          <p:cNvPr id="7" name="Text Placeholder 3">
            <a:extLst>
              <a:ext uri="{FF2B5EF4-FFF2-40B4-BE49-F238E27FC236}">
                <a16:creationId xmlns:a16="http://schemas.microsoft.com/office/drawing/2014/main" id="{3155CA1E-761E-7FE1-6C54-8C09811F3028}"/>
              </a:ext>
            </a:extLst>
          </p:cNvPr>
          <p:cNvSpPr>
            <a:spLocks noGrp="1"/>
          </p:cNvSpPr>
          <p:nvPr>
            <p:ph type="body" sz="quarter" idx="12"/>
          </p:nvPr>
        </p:nvSpPr>
        <p:spPr>
          <a:xfrm>
            <a:off x="80963" y="6381750"/>
            <a:ext cx="3475037" cy="393700"/>
          </a:xfrm>
        </p:spPr>
        <p:txBody>
          <a:bodyPr/>
          <a:lstStyle/>
          <a:p>
            <a:r>
              <a:rPr lang="en-US">
                <a:solidFill>
                  <a:srgbClr val="FFFFFF"/>
                </a:solidFill>
                <a:latin typeface="Open Sans"/>
                <a:ea typeface="Open Sans"/>
                <a:cs typeface="Open Sans"/>
                <a:sym typeface="Open Sans"/>
              </a:rPr>
              <a:t>Digital Components 1.1</a:t>
            </a:r>
          </a:p>
        </p:txBody>
      </p:sp>
      <p:grpSp>
        <p:nvGrpSpPr>
          <p:cNvPr id="4" name="Group 3" descr="15 Minute Timer">
            <a:extLst>
              <a:ext uri="{FF2B5EF4-FFF2-40B4-BE49-F238E27FC236}">
                <a16:creationId xmlns:a16="http://schemas.microsoft.com/office/drawing/2014/main" id="{91405348-79A5-43B3-E6F5-ED94C8A0D099}"/>
              </a:ext>
            </a:extLst>
          </p:cNvPr>
          <p:cNvGrpSpPr/>
          <p:nvPr/>
        </p:nvGrpSpPr>
        <p:grpSpPr>
          <a:xfrm>
            <a:off x="11116820" y="5932865"/>
            <a:ext cx="987554" cy="731521"/>
            <a:chOff x="11116820" y="5932865"/>
            <a:chExt cx="987554" cy="731521"/>
          </a:xfrm>
        </p:grpSpPr>
        <p:pic>
          <p:nvPicPr>
            <p:cNvPr id="5" name="Picture 4">
              <a:extLst>
                <a:ext uri="{FF2B5EF4-FFF2-40B4-BE49-F238E27FC236}">
                  <a16:creationId xmlns:a16="http://schemas.microsoft.com/office/drawing/2014/main" id="{63263697-E40B-D7D0-1FF1-C15571C726F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1A87401F-CE87-B39E-2DB9-A4221689DA8E}"/>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15</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118842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E84A-21BA-5041-C6E2-446A4C872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8F082-FBAB-C449-CD25-B79F962A739A}"/>
              </a:ext>
            </a:extLst>
          </p:cNvPr>
          <p:cNvSpPr>
            <a:spLocks noGrp="1"/>
          </p:cNvSpPr>
          <p:nvPr>
            <p:ph type="title"/>
          </p:nvPr>
        </p:nvSpPr>
        <p:spPr/>
        <p:txBody>
          <a:bodyPr/>
          <a:lstStyle/>
          <a:p>
            <a:r>
              <a:rPr lang="en-US"/>
              <a:t>Activity Page 1.2: Cup Practice</a:t>
            </a:r>
          </a:p>
        </p:txBody>
      </p:sp>
      <p:sp>
        <p:nvSpPr>
          <p:cNvPr id="3" name="Text Placeholder 2">
            <a:extLst>
              <a:ext uri="{FF2B5EF4-FFF2-40B4-BE49-F238E27FC236}">
                <a16:creationId xmlns:a16="http://schemas.microsoft.com/office/drawing/2014/main" id="{150F4E88-E76E-2898-A0C1-E8E356670986}"/>
              </a:ext>
            </a:extLst>
          </p:cNvPr>
          <p:cNvSpPr>
            <a:spLocks noGrp="1"/>
          </p:cNvSpPr>
          <p:nvPr>
            <p:ph type="body" idx="1"/>
          </p:nvPr>
        </p:nvSpPr>
        <p:spPr>
          <a:xfrm>
            <a:off x="617872" y="1057276"/>
            <a:ext cx="10961597" cy="5800724"/>
          </a:xfrm>
        </p:spPr>
        <p:txBody>
          <a:bodyPr/>
          <a:lstStyle/>
          <a:p>
            <a:pPr marL="0" indent="0" algn="ctr">
              <a:buNone/>
            </a:pPr>
            <a:r>
              <a:rPr lang="en-US"/>
              <a:t>Hand in Activity Page 1.2.</a:t>
            </a:r>
          </a:p>
        </p:txBody>
      </p:sp>
    </p:spTree>
    <p:extLst>
      <p:ext uri="{BB962C8B-B14F-4D97-AF65-F5344CB8AC3E}">
        <p14:creationId xmlns:p14="http://schemas.microsoft.com/office/powerpoint/2010/main" val="406135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7A8D859D-6596-74E5-3F26-1F03C3059F43}"/>
              </a:ext>
            </a:extLst>
          </p:cNvPr>
          <p:cNvSpPr>
            <a:spLocks noGrp="1"/>
          </p:cNvSpPr>
          <p:nvPr>
            <p:ph type="title"/>
          </p:nvPr>
        </p:nvSpPr>
        <p:spPr/>
        <p:txBody>
          <a:bodyPr/>
          <a:lstStyle/>
          <a:p>
            <a:r>
              <a:rPr lang="en-US"/>
              <a:t>Resource Bank</a:t>
            </a:r>
          </a:p>
        </p:txBody>
      </p:sp>
    </p:spTree>
    <p:extLst>
      <p:ext uri="{BB962C8B-B14F-4D97-AF65-F5344CB8AC3E}">
        <p14:creationId xmlns:p14="http://schemas.microsoft.com/office/powerpoint/2010/main" val="122314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ABDC-293F-F01B-2F1E-6EB9AA5D8F8B}"/>
              </a:ext>
            </a:extLst>
          </p:cNvPr>
          <p:cNvSpPr>
            <a:spLocks noGrp="1"/>
          </p:cNvSpPr>
          <p:nvPr>
            <p:ph type="title"/>
          </p:nvPr>
        </p:nvSpPr>
        <p:spPr/>
        <p:txBody>
          <a:bodyPr/>
          <a:lstStyle/>
          <a:p>
            <a:r>
              <a:rPr lang="en-US"/>
              <a:t>Additional Support</a:t>
            </a:r>
          </a:p>
        </p:txBody>
      </p:sp>
      <p:sp>
        <p:nvSpPr>
          <p:cNvPr id="3" name="Text Placeholder 2">
            <a:extLst>
              <a:ext uri="{FF2B5EF4-FFF2-40B4-BE49-F238E27FC236}">
                <a16:creationId xmlns:a16="http://schemas.microsoft.com/office/drawing/2014/main" id="{37C6DB45-780B-A238-F8D4-C72C7547C075}"/>
              </a:ext>
            </a:extLst>
          </p:cNvPr>
          <p:cNvSpPr>
            <a:spLocks noGrp="1"/>
          </p:cNvSpPr>
          <p:nvPr>
            <p:ph type="body" sz="quarter" idx="10"/>
          </p:nvPr>
        </p:nvSpPr>
        <p:spPr/>
        <p:txBody>
          <a:body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Additional support for skills remediation can be found </a:t>
            </a:r>
          </a:p>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at the end of this lesson.</a:t>
            </a:r>
          </a:p>
        </p:txBody>
      </p:sp>
    </p:spTree>
    <p:extLst>
      <p:ext uri="{BB962C8B-B14F-4D97-AF65-F5344CB8AC3E}">
        <p14:creationId xmlns:p14="http://schemas.microsoft.com/office/powerpoint/2010/main" val="339228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EBEB0860-ADC3-7CDC-FBCA-4E935FE7CF56}"/>
              </a:ext>
            </a:extLst>
          </p:cNvPr>
          <p:cNvSpPr>
            <a:spLocks noGrp="1"/>
          </p:cNvSpPr>
          <p:nvPr>
            <p:ph type="title"/>
          </p:nvPr>
        </p:nvSpPr>
        <p:spPr>
          <a:prstGeom prst="rect">
            <a:avLst/>
          </a:prstGeom>
        </p:spPr>
        <p:txBody>
          <a:bodyPr/>
          <a:lstStyle/>
          <a:p>
            <a:r>
              <a:rPr lang="en-US"/>
              <a:t>Image Sources</a:t>
            </a:r>
          </a:p>
        </p:txBody>
      </p:sp>
      <p:sp>
        <p:nvSpPr>
          <p:cNvPr id="4" name="Text Placeholder 3">
            <a:extLst>
              <a:ext uri="{FF2B5EF4-FFF2-40B4-BE49-F238E27FC236}">
                <a16:creationId xmlns:a16="http://schemas.microsoft.com/office/drawing/2014/main" id="{460A21DC-DA5C-E565-B08B-9B3CD66ED908}"/>
              </a:ext>
            </a:extLst>
          </p:cNvPr>
          <p:cNvSpPr>
            <a:spLocks noGrp="1"/>
          </p:cNvSpPr>
          <p:nvPr>
            <p:ph type="body" sz="quarter" idx="10"/>
          </p:nvPr>
        </p:nvSpPr>
        <p:spPr>
          <a:xfrm>
            <a:off x="0" y="1085850"/>
            <a:ext cx="12191999" cy="5772149"/>
          </a:xfrm>
        </p:spPr>
        <p:txBody>
          <a:bodyPr lIns="91440" tIns="45720" rIns="91440" bIns="45720" anchor="ctr"/>
          <a:lstStyle/>
          <a:p>
            <a:pPr algn="ct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Images from Grade K Unit 2 Resources</a:t>
            </a:r>
            <a:endParaRPr kumimoji="0" lang="en-US" sz="3600" b="0" i="0" u="none" strike="noStrike" kern="0" cap="none" spc="0" normalizeH="0" baseline="0" noProof="0">
              <a:ln>
                <a:noFill/>
              </a:ln>
              <a:solidFill>
                <a:srgbClr val="002060"/>
              </a:solidFill>
              <a:effectLst/>
              <a:uLnTx/>
              <a:uFillTx/>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53CCD8B6-1647-070A-E9F5-8CC8EB9887F8}"/>
              </a:ext>
            </a:extLst>
          </p:cNvPr>
          <p:cNvSpPr>
            <a:spLocks noGrp="1"/>
          </p:cNvSpPr>
          <p:nvPr>
            <p:ph type="title"/>
          </p:nvPr>
        </p:nvSpPr>
        <p:spPr/>
        <p:txBody>
          <a:bodyPr/>
          <a:lstStyle/>
          <a:p>
            <a:r>
              <a:rPr lang="en-US" sz="1400"/>
              <a:t>Copyright 2024 Texas Education Agency</a:t>
            </a:r>
          </a:p>
        </p:txBody>
      </p:sp>
    </p:spTree>
    <p:extLst>
      <p:ext uri="{BB962C8B-B14F-4D97-AF65-F5344CB8AC3E}">
        <p14:creationId xmlns:p14="http://schemas.microsoft.com/office/powerpoint/2010/main" val="344582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52115-4221-747C-D00D-11F035CD0BF6}"/>
              </a:ext>
            </a:extLst>
          </p:cNvPr>
          <p:cNvSpPr>
            <a:spLocks noGrp="1"/>
          </p:cNvSpPr>
          <p:nvPr>
            <p:ph type="title"/>
          </p:nvPr>
        </p:nvSpPr>
        <p:spPr/>
        <p:txBody>
          <a:bodyPr/>
          <a:lstStyle/>
          <a:p>
            <a:r>
              <a:rPr lang="en-US"/>
              <a:t>Back Cover</a:t>
            </a:r>
          </a:p>
        </p:txBody>
      </p:sp>
      <p:sp>
        <p:nvSpPr>
          <p:cNvPr id="4" name="Text Placeholder 3">
            <a:extLst>
              <a:ext uri="{FF2B5EF4-FFF2-40B4-BE49-F238E27FC236}">
                <a16:creationId xmlns:a16="http://schemas.microsoft.com/office/drawing/2014/main" id="{F912CB2C-F4F7-DA2E-35E2-AFC745EFE772}"/>
              </a:ext>
            </a:extLst>
          </p:cNvPr>
          <p:cNvSpPr>
            <a:spLocks noGrp="1"/>
          </p:cNvSpPr>
          <p:nvPr>
            <p:ph type="body" sz="quarter" idx="10"/>
          </p:nvPr>
        </p:nvSpPr>
        <p:spPr/>
        <p:txBody>
          <a:bodyPr/>
          <a:lstStyle/>
          <a:p>
            <a:r>
              <a:rPr lang="nl-NL"/>
              <a:t>BLFS_GK_U2_L1_DCS_ENG</a:t>
            </a:r>
            <a:endParaRPr lang="en-US"/>
          </a:p>
        </p:txBody>
      </p:sp>
    </p:spTree>
    <p:extLst>
      <p:ext uri="{BB962C8B-B14F-4D97-AF65-F5344CB8AC3E}">
        <p14:creationId xmlns:p14="http://schemas.microsoft.com/office/powerpoint/2010/main" val="271426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6410C-77C7-A91E-5B55-4DC8E3BA59A8}"/>
              </a:ext>
            </a:extLst>
          </p:cNvPr>
          <p:cNvSpPr>
            <a:spLocks noGrp="1"/>
          </p:cNvSpPr>
          <p:nvPr>
            <p:ph type="title"/>
          </p:nvPr>
        </p:nvSpPr>
        <p:spPr/>
        <p:txBody>
          <a:bodyPr/>
          <a:lstStyle/>
          <a:p>
            <a:r>
              <a:rPr lang="en-US"/>
              <a:t>Acknowledgement</a:t>
            </a:r>
          </a:p>
        </p:txBody>
      </p:sp>
    </p:spTree>
    <p:extLst>
      <p:ext uri="{BB962C8B-B14F-4D97-AF65-F5344CB8AC3E}">
        <p14:creationId xmlns:p14="http://schemas.microsoft.com/office/powerpoint/2010/main" val="285167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6" name="Title 15">
            <a:extLst>
              <a:ext uri="{FF2B5EF4-FFF2-40B4-BE49-F238E27FC236}">
                <a16:creationId xmlns:a16="http://schemas.microsoft.com/office/drawing/2014/main" id="{7B717258-3BBD-B9D2-43B7-B73C72924DB1}"/>
              </a:ext>
            </a:extLst>
          </p:cNvPr>
          <p:cNvSpPr>
            <a:spLocks/>
          </p:cNvSpPr>
          <p:nvPr/>
        </p:nvSpPr>
        <p:spPr>
          <a:xfrm>
            <a:off x="0" y="9772"/>
            <a:ext cx="12192001" cy="984739"/>
          </a:xfrm>
          <a:prstGeom prst="rect">
            <a:avLst/>
          </a:prstGeom>
          <a:noFill/>
          <a:ln>
            <a:noFill/>
            <a:prstDash/>
          </a:ln>
          <a:effectLst/>
        </p:spPr>
        <p:txBody>
          <a:bodyPr rot="0" spcFirstLastPara="0" vertOverflow="overflow" horzOverflow="overflow" vert="horz" wrap="square" lIns="731520" tIns="0" rIns="7315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Open Sans"/>
                <a:ea typeface="Open Sans"/>
                <a:cs typeface="Open Sans"/>
                <a:sym typeface="Open Sans"/>
              </a:rPr>
              <a:t>Grade K Foundational Skills | Unit 2 | Lesson 1</a:t>
            </a:r>
            <a:endParaRPr kumimoji="0" lang="en-US" sz="2800" b="1" i="0" u="none" strike="noStrike" kern="0" cap="none" spc="0" normalizeH="0" baseline="0" noProof="0">
              <a:ln>
                <a:noFill/>
              </a:ln>
              <a:solidFill>
                <a:schemeClr val="bg1"/>
              </a:solidFill>
              <a:effectLst/>
              <a:uLnTx/>
              <a:uFillTx/>
              <a:latin typeface="Arial"/>
              <a:ea typeface="Arial"/>
              <a:cs typeface="Arial"/>
              <a:sym typeface="Arial"/>
            </a:endParaRPr>
          </a:p>
        </p:txBody>
      </p:sp>
      <p:sp>
        <p:nvSpPr>
          <p:cNvPr id="4" name="Text Placeholder 3">
            <a:extLst>
              <a:ext uri="{FF2B5EF4-FFF2-40B4-BE49-F238E27FC236}">
                <a16:creationId xmlns:a16="http://schemas.microsoft.com/office/drawing/2014/main" id="{17748303-754D-B138-BAEB-DFF3CC376157}"/>
              </a:ext>
            </a:extLst>
          </p:cNvPr>
          <p:cNvSpPr>
            <a:spLocks noGrp="1"/>
          </p:cNvSpPr>
          <p:nvPr>
            <p:ph type="title"/>
          </p:nvPr>
        </p:nvSpPr>
        <p:spPr>
          <a:xfrm>
            <a:off x="914400" y="1097280"/>
            <a:ext cx="10515600" cy="5769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2060"/>
              </a:buClr>
              <a:buSzTx/>
              <a:buFont typeface="Arial"/>
              <a:buNone/>
              <a:tabLst/>
              <a:defRPr/>
            </a:pPr>
            <a:r>
              <a:rPr kumimoji="0" lang="en-US" sz="2800" b="0"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Prerequisite Skills:</a:t>
            </a:r>
          </a:p>
          <a:p>
            <a:pPr marL="0" marR="0" lvl="0" indent="0" algn="ctr" defTabSz="914400" rtl="0" eaLnBrk="1" fontAlgn="auto" latinLnBrk="0" hangingPunct="1">
              <a:lnSpc>
                <a:spcPct val="100000"/>
              </a:lnSpc>
              <a:spcBef>
                <a:spcPts val="0"/>
              </a:spcBef>
              <a:spcAft>
                <a:spcPts val="0"/>
              </a:spcAft>
              <a:buClr>
                <a:srgbClr val="002060"/>
              </a:buClr>
              <a:buSzTx/>
              <a:buFont typeface="Arial"/>
              <a:buNone/>
              <a:tabLst/>
              <a:defRPr/>
            </a:pPr>
            <a:r>
              <a:rPr kumimoji="0" lang="en-US" sz="2800" b="0"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Blending and Prewriting</a:t>
            </a:r>
          </a:p>
        </p:txBody>
      </p:sp>
    </p:spTree>
    <p:extLst>
      <p:ext uri="{BB962C8B-B14F-4D97-AF65-F5344CB8AC3E}">
        <p14:creationId xmlns:p14="http://schemas.microsoft.com/office/powerpoint/2010/main" val="217102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EEEF-BD70-407B-157F-FDFCB719E846}"/>
              </a:ext>
            </a:extLst>
          </p:cNvPr>
          <p:cNvSpPr>
            <a:spLocks noGrp="1"/>
          </p:cNvSpPr>
          <p:nvPr>
            <p:ph type="title"/>
          </p:nvPr>
        </p:nvSpPr>
        <p:spPr/>
        <p:txBody>
          <a:bodyPr/>
          <a:lstStyle/>
          <a:p>
            <a:r>
              <a:rPr lang="en-US"/>
              <a:t>Primary Focus of Lesson</a:t>
            </a:r>
          </a:p>
        </p:txBody>
      </p:sp>
      <p:sp>
        <p:nvSpPr>
          <p:cNvPr id="3" name="Text Placeholder 2">
            <a:extLst>
              <a:ext uri="{FF2B5EF4-FFF2-40B4-BE49-F238E27FC236}">
                <a16:creationId xmlns:a16="http://schemas.microsoft.com/office/drawing/2014/main" id="{9FCF0B61-ED6A-DEA1-59CC-BAA6D9060691}"/>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a:ln>
                  <a:noFill/>
                </a:ln>
                <a:solidFill>
                  <a:srgbClr val="222D64"/>
                </a:solidFill>
                <a:effectLst/>
                <a:uLnTx/>
                <a:uFillTx/>
                <a:latin typeface="Open Sans"/>
                <a:ea typeface="Open Sans"/>
                <a:cs typeface="Open Sans"/>
                <a:sym typeface="Open Sans"/>
              </a:rPr>
              <a:t>Prerequisite Foundational Skills: </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Students will identify, blend, and manipulate syllables to form multisyllabic words by using hand gestures and by playing a game involving large motor skills; students will demonstrate print awareness by tracking pictures on a page left to right with return sweep.</a:t>
            </a:r>
          </a:p>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a:ln>
                  <a:noFill/>
                </a:ln>
                <a:solidFill>
                  <a:srgbClr val="222D64"/>
                </a:solidFill>
                <a:effectLst/>
                <a:uLnTx/>
                <a:uFillTx/>
                <a:latin typeface="Open Sans"/>
                <a:ea typeface="Open Sans"/>
                <a:cs typeface="Open Sans"/>
                <a:sym typeface="Open Sans"/>
              </a:rPr>
              <a:t>Prerequisite Writing Skills: </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Students will strengthen fine motor muscles by shaping modeling clay into cups and by holding a writing utensil with a tripod (or pincer) grip and drawing cups; students will use spatial words, such as </a:t>
            </a:r>
            <a:r>
              <a:rPr kumimoji="0" lang="en-US" sz="2700" b="0" i="1" u="none" strike="noStrike" kern="0" cap="none" spc="0" normalizeH="0" baseline="0" noProof="0">
                <a:ln>
                  <a:noFill/>
                </a:ln>
                <a:solidFill>
                  <a:srgbClr val="222D64"/>
                </a:solidFill>
                <a:effectLst/>
                <a:uLnTx/>
                <a:uFillTx/>
                <a:latin typeface="Open Sans"/>
                <a:ea typeface="Open Sans"/>
                <a:cs typeface="Open Sans"/>
                <a:sym typeface="Open Sans"/>
              </a:rPr>
              <a:t>top</a:t>
            </a:r>
            <a:r>
              <a:rPr kumimoji="0" lang="en-US" sz="2700" b="0" u="none" strike="noStrike" kern="0" cap="none" spc="0" normalizeH="0" baseline="0" noProof="0">
                <a:ln>
                  <a:noFill/>
                </a:ln>
                <a:solidFill>
                  <a:srgbClr val="222D64"/>
                </a:solidFill>
                <a:effectLst/>
                <a:uLnTx/>
                <a:uFillTx/>
                <a:latin typeface="Open Sans"/>
                <a:ea typeface="Open Sans"/>
                <a:cs typeface="Open Sans"/>
                <a:sym typeface="Open Sans"/>
              </a:rPr>
              <a:t> and </a:t>
            </a:r>
            <a:r>
              <a:rPr kumimoji="0" lang="en-US" sz="2700" b="0" i="1" u="none" strike="noStrike" kern="0" cap="none" spc="0" normalizeH="0" baseline="0" noProof="0">
                <a:ln>
                  <a:noFill/>
                </a:ln>
                <a:solidFill>
                  <a:srgbClr val="222D64"/>
                </a:solidFill>
                <a:effectLst/>
                <a:uLnTx/>
                <a:uFillTx/>
                <a:latin typeface="Open Sans"/>
                <a:ea typeface="Open Sans"/>
                <a:cs typeface="Open Sans"/>
                <a:sym typeface="Open Sans"/>
              </a:rPr>
              <a:t>bottom</a:t>
            </a:r>
            <a:r>
              <a:rPr kumimoji="0" lang="en-US" sz="2700" b="0" u="none" strike="noStrike" kern="0" cap="none" spc="0" normalizeH="0" baseline="0" noProof="0">
                <a:ln>
                  <a:noFill/>
                </a:ln>
                <a:solidFill>
                  <a:srgbClr val="222D64"/>
                </a:solidFill>
                <a:effectLst/>
                <a:uLnTx/>
                <a:uFillTx/>
                <a:latin typeface="Open Sans"/>
                <a:ea typeface="Open Sans"/>
                <a:cs typeface="Open Sans"/>
                <a:sym typeface="Open Sans"/>
              </a:rPr>
              <a:t>, while practicing handwriting</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a:t>
            </a:r>
          </a:p>
        </p:txBody>
      </p:sp>
    </p:spTree>
    <p:extLst>
      <p:ext uri="{BB962C8B-B14F-4D97-AF65-F5344CB8AC3E}">
        <p14:creationId xmlns:p14="http://schemas.microsoft.com/office/powerpoint/2010/main" val="68118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E05F-6D74-72BF-56F7-7B8BC7C5F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F2215-68A3-0DA0-7590-A6153079BD83}"/>
              </a:ext>
            </a:extLst>
          </p:cNvPr>
          <p:cNvSpPr>
            <a:spLocks noGrp="1"/>
          </p:cNvSpPr>
          <p:nvPr>
            <p:ph type="title"/>
          </p:nvPr>
        </p:nvSpPr>
        <p:spPr/>
        <p:txBody>
          <a:bodyPr/>
          <a:lstStyle/>
          <a:p>
            <a:r>
              <a:rPr lang="en-US" sz="2800" b="1" i="0" u="none" strike="noStrike">
                <a:solidFill>
                  <a:srgbClr val="FFFFFF"/>
                </a:solidFill>
                <a:effectLst/>
                <a:latin typeface="Open Sans" panose="020B0606030504020204" pitchFamily="34" charset="0"/>
              </a:rPr>
              <a:t>Warm-Up</a:t>
            </a:r>
            <a:endParaRPr lang="en-US"/>
          </a:p>
        </p:txBody>
      </p:sp>
      <p:sp>
        <p:nvSpPr>
          <p:cNvPr id="4" name="Text Placeholder 3">
            <a:extLst>
              <a:ext uri="{FF2B5EF4-FFF2-40B4-BE49-F238E27FC236}">
                <a16:creationId xmlns:a16="http://schemas.microsoft.com/office/drawing/2014/main" id="{E06A7FDB-6C7D-3690-417E-85C41AC781F5}"/>
              </a:ext>
            </a:extLst>
          </p:cNvPr>
          <p:cNvSpPr>
            <a:spLocks noGrp="1"/>
          </p:cNvSpPr>
          <p:nvPr>
            <p:ph type="body" sz="quarter" idx="13"/>
          </p:nvPr>
        </p:nvSpPr>
        <p:spPr/>
        <p:txBody>
          <a:bodyPr/>
          <a:lstStyle/>
          <a:p>
            <a:r>
              <a:rPr lang="en-US">
                <a:solidFill>
                  <a:srgbClr val="FFFFFF"/>
                </a:solidFill>
                <a:latin typeface="Open Sans"/>
                <a:ea typeface="Open Sans"/>
                <a:cs typeface="Open Sans"/>
                <a:sym typeface="Open Sans"/>
              </a:rPr>
              <a:t>Syllable Blending</a:t>
            </a:r>
          </a:p>
        </p:txBody>
      </p:sp>
      <p:grpSp>
        <p:nvGrpSpPr>
          <p:cNvPr id="12" name="Group 11" descr="One row of four images, from left to right. (1) Two hands in fists face down. (2) Two hands, the right hand is open and the left hand is closed into a fist. (3) Two hands that are both open and facing up. (4) Two hands clapping together.">
            <a:extLst>
              <a:ext uri="{FF2B5EF4-FFF2-40B4-BE49-F238E27FC236}">
                <a16:creationId xmlns:a16="http://schemas.microsoft.com/office/drawing/2014/main" id="{F21DD299-7254-6942-E2DC-8C9F44EA5FB1}"/>
              </a:ext>
            </a:extLst>
          </p:cNvPr>
          <p:cNvGrpSpPr/>
          <p:nvPr/>
        </p:nvGrpSpPr>
        <p:grpSpPr>
          <a:xfrm>
            <a:off x="992167" y="3170619"/>
            <a:ext cx="9720365" cy="1587500"/>
            <a:chOff x="992167" y="3170619"/>
            <a:chExt cx="9720365" cy="1587500"/>
          </a:xfrm>
        </p:grpSpPr>
        <p:pic>
          <p:nvPicPr>
            <p:cNvPr id="8" name="Picture 7">
              <a:extLst>
                <a:ext uri="{FF2B5EF4-FFF2-40B4-BE49-F238E27FC236}">
                  <a16:creationId xmlns:a16="http://schemas.microsoft.com/office/drawing/2014/main" id="{2F6B800D-34F7-24EE-AE6D-CE41BD61242B}"/>
                </a:ext>
              </a:extLst>
            </p:cNvPr>
            <p:cNvPicPr>
              <a:picLocks noChangeAspect="1"/>
            </p:cNvPicPr>
            <p:nvPr/>
          </p:nvPicPr>
          <p:blipFill>
            <a:blip r:embed="rId3"/>
            <a:stretch>
              <a:fillRect/>
            </a:stretch>
          </p:blipFill>
          <p:spPr>
            <a:xfrm>
              <a:off x="992167" y="3456369"/>
              <a:ext cx="2298700" cy="1016000"/>
            </a:xfrm>
            <a:prstGeom prst="rect">
              <a:avLst/>
            </a:prstGeom>
          </p:spPr>
        </p:pic>
        <p:pic>
          <p:nvPicPr>
            <p:cNvPr id="9" name="Picture 8">
              <a:extLst>
                <a:ext uri="{FF2B5EF4-FFF2-40B4-BE49-F238E27FC236}">
                  <a16:creationId xmlns:a16="http://schemas.microsoft.com/office/drawing/2014/main" id="{D08491C7-0879-1A3C-F6EF-5FCCC693D76C}"/>
                </a:ext>
              </a:extLst>
            </p:cNvPr>
            <p:cNvPicPr>
              <a:picLocks noChangeAspect="1"/>
            </p:cNvPicPr>
            <p:nvPr/>
          </p:nvPicPr>
          <p:blipFill>
            <a:blip r:embed="rId4"/>
            <a:stretch>
              <a:fillRect/>
            </a:stretch>
          </p:blipFill>
          <p:spPr>
            <a:xfrm>
              <a:off x="3556000" y="3208719"/>
              <a:ext cx="2298700" cy="1511300"/>
            </a:xfrm>
            <a:prstGeom prst="rect">
              <a:avLst/>
            </a:prstGeom>
          </p:spPr>
        </p:pic>
        <p:pic>
          <p:nvPicPr>
            <p:cNvPr id="10" name="Picture 9">
              <a:extLst>
                <a:ext uri="{FF2B5EF4-FFF2-40B4-BE49-F238E27FC236}">
                  <a16:creationId xmlns:a16="http://schemas.microsoft.com/office/drawing/2014/main" id="{8803AD53-6A0E-0F8E-D6E6-D09363BA6E10}"/>
                </a:ext>
              </a:extLst>
            </p:cNvPr>
            <p:cNvPicPr>
              <a:picLocks noChangeAspect="1"/>
            </p:cNvPicPr>
            <p:nvPr/>
          </p:nvPicPr>
          <p:blipFill>
            <a:blip r:embed="rId5"/>
            <a:stretch>
              <a:fillRect/>
            </a:stretch>
          </p:blipFill>
          <p:spPr>
            <a:xfrm>
              <a:off x="6252935" y="3246819"/>
              <a:ext cx="2298700" cy="1435100"/>
            </a:xfrm>
            <a:prstGeom prst="rect">
              <a:avLst/>
            </a:prstGeom>
          </p:spPr>
        </p:pic>
        <p:pic>
          <p:nvPicPr>
            <p:cNvPr id="11" name="Picture 10">
              <a:extLst>
                <a:ext uri="{FF2B5EF4-FFF2-40B4-BE49-F238E27FC236}">
                  <a16:creationId xmlns:a16="http://schemas.microsoft.com/office/drawing/2014/main" id="{C0132D58-E502-365F-3679-EF67680B5B9D}"/>
                </a:ext>
              </a:extLst>
            </p:cNvPr>
            <p:cNvPicPr>
              <a:picLocks noChangeAspect="1"/>
            </p:cNvPicPr>
            <p:nvPr/>
          </p:nvPicPr>
          <p:blipFill>
            <a:blip r:embed="rId6"/>
            <a:stretch>
              <a:fillRect/>
            </a:stretch>
          </p:blipFill>
          <p:spPr>
            <a:xfrm>
              <a:off x="9340932" y="3170619"/>
              <a:ext cx="1371600" cy="1587500"/>
            </a:xfrm>
            <a:prstGeom prst="rect">
              <a:avLst/>
            </a:prstGeom>
          </p:spPr>
        </p:pic>
      </p:grpSp>
      <p:sp>
        <p:nvSpPr>
          <p:cNvPr id="3" name="Text Placeholder 2">
            <a:extLst>
              <a:ext uri="{FF2B5EF4-FFF2-40B4-BE49-F238E27FC236}">
                <a16:creationId xmlns:a16="http://schemas.microsoft.com/office/drawing/2014/main" id="{3CC01343-E961-B490-FF33-314905222B32}"/>
              </a:ext>
            </a:extLst>
          </p:cNvPr>
          <p:cNvSpPr>
            <a:spLocks noGrp="1"/>
          </p:cNvSpPr>
          <p:nvPr>
            <p:ph type="body" sz="quarter" idx="12"/>
          </p:nvPr>
        </p:nvSpPr>
        <p:spPr/>
        <p:txBody>
          <a:bodyPr/>
          <a:lstStyle/>
          <a:p>
            <a:r>
              <a:rPr lang="en-US">
                <a:solidFill>
                  <a:srgbClr val="FFFFFF"/>
                </a:solidFill>
                <a:latin typeface="Open Sans"/>
                <a:ea typeface="Open Sans"/>
                <a:cs typeface="Open Sans"/>
                <a:sym typeface="Open Sans"/>
              </a:rPr>
              <a:t>Teacher Guide p. 11</a:t>
            </a:r>
          </a:p>
        </p:txBody>
      </p:sp>
      <p:grpSp>
        <p:nvGrpSpPr>
          <p:cNvPr id="5" name="Group 4" descr="5 Minute Timer">
            <a:extLst>
              <a:ext uri="{FF2B5EF4-FFF2-40B4-BE49-F238E27FC236}">
                <a16:creationId xmlns:a16="http://schemas.microsoft.com/office/drawing/2014/main" id="{1ABA5324-6D3A-5BB2-98CC-AEAFE58A970A}"/>
              </a:ext>
            </a:extLst>
          </p:cNvPr>
          <p:cNvGrpSpPr/>
          <p:nvPr/>
        </p:nvGrpSpPr>
        <p:grpSpPr>
          <a:xfrm>
            <a:off x="11116820" y="5932865"/>
            <a:ext cx="987554" cy="731521"/>
            <a:chOff x="11116820" y="5932865"/>
            <a:chExt cx="987554" cy="731521"/>
          </a:xfrm>
        </p:grpSpPr>
        <p:pic>
          <p:nvPicPr>
            <p:cNvPr id="6" name="Picture 5">
              <a:extLst>
                <a:ext uri="{FF2B5EF4-FFF2-40B4-BE49-F238E27FC236}">
                  <a16:creationId xmlns:a16="http://schemas.microsoft.com/office/drawing/2014/main" id="{57D14104-808B-9A8F-3D4C-976AB527A829}"/>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7" name="TextBox 6">
              <a:extLst>
                <a:ext uri="{FF2B5EF4-FFF2-40B4-BE49-F238E27FC236}">
                  <a16:creationId xmlns:a16="http://schemas.microsoft.com/office/drawing/2014/main" id="{19C3C4B2-F942-84AA-8579-D9A3A2C9DABF}"/>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5</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341731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7C40-CBD4-28AA-A315-EBBB13629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39663-2588-7A51-77DE-36B5551C587C}"/>
              </a:ext>
            </a:extLst>
          </p:cNvPr>
          <p:cNvSpPr>
            <a:spLocks noGrp="1"/>
          </p:cNvSpPr>
          <p:nvPr>
            <p:ph type="title"/>
          </p:nvPr>
        </p:nvSpPr>
        <p:spPr/>
        <p:txBody>
          <a:bodyPr/>
          <a:lstStyle/>
          <a:p>
            <a:r>
              <a:rPr lang="en-US"/>
              <a:t>Practice Blending</a:t>
            </a:r>
          </a:p>
        </p:txBody>
      </p:sp>
      <p:sp>
        <p:nvSpPr>
          <p:cNvPr id="3" name="Text Placeholder 2">
            <a:extLst>
              <a:ext uri="{FF2B5EF4-FFF2-40B4-BE49-F238E27FC236}">
                <a16:creationId xmlns:a16="http://schemas.microsoft.com/office/drawing/2014/main" id="{0801431F-8A77-4ECF-B8FD-E81714927BBA}"/>
              </a:ext>
            </a:extLst>
          </p:cNvPr>
          <p:cNvSpPr>
            <a:spLocks noGrp="1"/>
          </p:cNvSpPr>
          <p:nvPr>
            <p:ph type="body" idx="1"/>
          </p:nvPr>
        </p:nvSpPr>
        <p:spPr>
          <a:xfrm>
            <a:off x="617872" y="1057276"/>
            <a:ext cx="10961597" cy="5800724"/>
          </a:xfrm>
        </p:spPr>
        <p:txBody>
          <a:bodyPr/>
          <a:lstStyle/>
          <a:p>
            <a:pPr marL="0" indent="0" algn="ctr">
              <a:buNone/>
            </a:pPr>
            <a:r>
              <a:rPr lang="en-US"/>
              <a:t>Tap and Chase</a:t>
            </a:r>
          </a:p>
        </p:txBody>
      </p:sp>
      <p:grpSp>
        <p:nvGrpSpPr>
          <p:cNvPr id="4" name="Group 3" descr="10 Minute Timer">
            <a:extLst>
              <a:ext uri="{FF2B5EF4-FFF2-40B4-BE49-F238E27FC236}">
                <a16:creationId xmlns:a16="http://schemas.microsoft.com/office/drawing/2014/main" id="{576EF810-DF9A-9347-F89C-46B82D711B0D}"/>
              </a:ext>
            </a:extLst>
          </p:cNvPr>
          <p:cNvGrpSpPr/>
          <p:nvPr/>
        </p:nvGrpSpPr>
        <p:grpSpPr>
          <a:xfrm>
            <a:off x="11116820" y="5932865"/>
            <a:ext cx="987554" cy="731521"/>
            <a:chOff x="11116820" y="5932865"/>
            <a:chExt cx="987554" cy="731521"/>
          </a:xfrm>
        </p:grpSpPr>
        <p:pic>
          <p:nvPicPr>
            <p:cNvPr id="5" name="Picture 4">
              <a:extLst>
                <a:ext uri="{FF2B5EF4-FFF2-40B4-BE49-F238E27FC236}">
                  <a16:creationId xmlns:a16="http://schemas.microsoft.com/office/drawing/2014/main" id="{E01255BE-BCCF-4E63-F109-8D50DA699D8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6" name="TextBox 5">
              <a:extLst>
                <a:ext uri="{FF2B5EF4-FFF2-40B4-BE49-F238E27FC236}">
                  <a16:creationId xmlns:a16="http://schemas.microsoft.com/office/drawing/2014/main" id="{45CA24E0-03AF-DA19-BA28-D71757F9278C}"/>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i="0" u="none" strike="noStrike" cap="none">
                  <a:solidFill>
                    <a:srgbClr val="002060"/>
                  </a:solidFill>
                  <a:latin typeface="+mj-lt"/>
                  <a:cs typeface="Arial"/>
                  <a:sym typeface="Arial"/>
                </a:rPr>
                <a:t>10</a:t>
              </a:r>
            </a:p>
          </p:txBody>
        </p:sp>
      </p:grpSp>
    </p:spTree>
    <p:extLst>
      <p:ext uri="{BB962C8B-B14F-4D97-AF65-F5344CB8AC3E}">
        <p14:creationId xmlns:p14="http://schemas.microsoft.com/office/powerpoint/2010/main" val="349491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86F5-5A5B-0AED-9AF3-0D8419883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F05B1-436D-90C6-C8FC-084D6D8386D5}"/>
              </a:ext>
            </a:extLst>
          </p:cNvPr>
          <p:cNvSpPr>
            <a:spLocks noGrp="1"/>
          </p:cNvSpPr>
          <p:nvPr>
            <p:ph type="title"/>
          </p:nvPr>
        </p:nvSpPr>
        <p:spPr/>
        <p:txBody>
          <a:bodyPr/>
          <a:lstStyle/>
          <a:p>
            <a:r>
              <a:rPr lang="en-US"/>
              <a:t>Observation: Oral Blending Observation Record</a:t>
            </a:r>
          </a:p>
        </p:txBody>
      </p:sp>
      <p:sp>
        <p:nvSpPr>
          <p:cNvPr id="3" name="Text Placeholder 2">
            <a:extLst>
              <a:ext uri="{FF2B5EF4-FFF2-40B4-BE49-F238E27FC236}">
                <a16:creationId xmlns:a16="http://schemas.microsoft.com/office/drawing/2014/main" id="{5BE75585-BC0F-28EB-D278-4189A47626F3}"/>
              </a:ext>
            </a:extLst>
          </p:cNvPr>
          <p:cNvSpPr>
            <a:spLocks noGrp="1"/>
          </p:cNvSpPr>
          <p:nvPr>
            <p:ph type="body" idx="1"/>
          </p:nvPr>
        </p:nvSpPr>
        <p:spPr>
          <a:xfrm>
            <a:off x="617872" y="1057276"/>
            <a:ext cx="10961597" cy="5800724"/>
          </a:xfrm>
        </p:spPr>
        <p:txBody>
          <a:bodyPr/>
          <a:lstStyle/>
          <a:p>
            <a:pPr marL="0" indent="0" algn="ctr">
              <a:buNone/>
            </a:pPr>
            <a:r>
              <a:rPr lang="en-US"/>
              <a:t>Blend the syllables.</a:t>
            </a:r>
          </a:p>
        </p:txBody>
      </p:sp>
    </p:spTree>
    <p:extLst>
      <p:ext uri="{BB962C8B-B14F-4D97-AF65-F5344CB8AC3E}">
        <p14:creationId xmlns:p14="http://schemas.microsoft.com/office/powerpoint/2010/main" val="12279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245E-1556-DC3A-B7DE-F2F1A0AC2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61A8A-EF75-6CCD-A3DD-D32C06824498}"/>
              </a:ext>
            </a:extLst>
          </p:cNvPr>
          <p:cNvSpPr>
            <a:spLocks noGrp="1"/>
          </p:cNvSpPr>
          <p:nvPr>
            <p:ph type="title"/>
          </p:nvPr>
        </p:nvSpPr>
        <p:spPr/>
        <p:txBody>
          <a:bodyPr/>
          <a:lstStyle/>
          <a:p>
            <a:r>
              <a:rPr lang="en-US"/>
              <a:t>Track from Left to Right and Top to Bottom</a:t>
            </a:r>
          </a:p>
        </p:txBody>
      </p:sp>
      <p:sp>
        <p:nvSpPr>
          <p:cNvPr id="8" name="Text Placeholder 4">
            <a:extLst>
              <a:ext uri="{FF2B5EF4-FFF2-40B4-BE49-F238E27FC236}">
                <a16:creationId xmlns:a16="http://schemas.microsoft.com/office/drawing/2014/main" id="{C2E3CC7D-FD2B-456C-B920-1242A0D80091}"/>
              </a:ext>
            </a:extLst>
          </p:cNvPr>
          <p:cNvSpPr>
            <a:spLocks noGrp="1"/>
          </p:cNvSpPr>
          <p:nvPr>
            <p:ph type="body" sz="quarter" idx="11"/>
          </p:nvPr>
        </p:nvSpPr>
        <p:spPr>
          <a:xfrm>
            <a:off x="80963" y="1152525"/>
            <a:ext cx="3475037" cy="392113"/>
          </a:xfrm>
        </p:spPr>
        <p:txBody>
          <a:bodyPr/>
          <a:lstStyle/>
          <a:p>
            <a:r>
              <a:rPr lang="en-US">
                <a:solidFill>
                  <a:srgbClr val="FFFFFF"/>
                </a:solidFill>
                <a:latin typeface="Open Sans"/>
                <a:ea typeface="Open Sans"/>
                <a:cs typeface="Open Sans"/>
                <a:sym typeface="Open Sans"/>
              </a:rPr>
              <a:t>Activity Page 1.1</a:t>
            </a:r>
          </a:p>
        </p:txBody>
      </p:sp>
      <p:pic>
        <p:nvPicPr>
          <p:cNvPr id="11" name="Picture Placeholder 10" descr="Top Row: A row of 5 images from left to right: star, bird, cupcake, dog, flower.&#10;Second Row: A row of 5 images from left to right: star, flower, dog, bird, cupcake.&#10;Third Row: A row of 5 images from left to right: star, cupcake, bird, dog, flower.&#10;Bottom Row: A row of 5 images from left to right: star, flower, bird, cupcake, dog.">
            <a:extLst>
              <a:ext uri="{FF2B5EF4-FFF2-40B4-BE49-F238E27FC236}">
                <a16:creationId xmlns:a16="http://schemas.microsoft.com/office/drawing/2014/main" id="{7535C4FF-6776-96E7-0B25-F532AF9982D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83944" y="1677194"/>
            <a:ext cx="3513757" cy="4572000"/>
          </a:xfrm>
        </p:spPr>
      </p:pic>
      <p:pic>
        <p:nvPicPr>
          <p:cNvPr id="13" name="Picture Placeholder 12" descr="Top Row: A row of 5 images from left to right: star, dog, tree, mouse, cat.&#10;Second Row: A row of 5 images from left to right: star, dog, cat, mouse, tree.&#10;Third Row: A row of 5 images from left to right: star, cat, tree, dog, mouse.&#10;Bottom Row: A row of 5 images from left to right: star, tree, mouse, cat, dog.">
            <a:extLst>
              <a:ext uri="{FF2B5EF4-FFF2-40B4-BE49-F238E27FC236}">
                <a16:creationId xmlns:a16="http://schemas.microsoft.com/office/drawing/2014/main" id="{3313DB72-102B-DCB6-D9E8-0354223D234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194301" y="1677194"/>
            <a:ext cx="3513757" cy="4572000"/>
          </a:xfrm>
        </p:spPr>
      </p:pic>
      <p:sp>
        <p:nvSpPr>
          <p:cNvPr id="7" name="Text Placeholder 3">
            <a:extLst>
              <a:ext uri="{FF2B5EF4-FFF2-40B4-BE49-F238E27FC236}">
                <a16:creationId xmlns:a16="http://schemas.microsoft.com/office/drawing/2014/main" id="{99F678AF-4E80-35A9-F8A8-08A44E66B9C9}"/>
              </a:ext>
            </a:extLst>
          </p:cNvPr>
          <p:cNvSpPr>
            <a:spLocks noGrp="1"/>
          </p:cNvSpPr>
          <p:nvPr>
            <p:ph type="body" sz="quarter" idx="12"/>
          </p:nvPr>
        </p:nvSpPr>
        <p:spPr>
          <a:xfrm>
            <a:off x="80963" y="6381750"/>
            <a:ext cx="3475037" cy="393700"/>
          </a:xfrm>
        </p:spPr>
        <p:txBody>
          <a:bodyPr/>
          <a:lstStyle/>
          <a:p>
            <a:r>
              <a:rPr lang="en-US">
                <a:solidFill>
                  <a:srgbClr val="FFFFFF"/>
                </a:solidFill>
                <a:latin typeface="Open Sans"/>
                <a:ea typeface="Open Sans"/>
                <a:cs typeface="Open Sans"/>
                <a:sym typeface="Open Sans"/>
              </a:rPr>
              <a:t>Activity Book pp. 1–2</a:t>
            </a:r>
          </a:p>
        </p:txBody>
      </p:sp>
      <p:grpSp>
        <p:nvGrpSpPr>
          <p:cNvPr id="4" name="Group 3" descr="10 Minute Timer">
            <a:extLst>
              <a:ext uri="{FF2B5EF4-FFF2-40B4-BE49-F238E27FC236}">
                <a16:creationId xmlns:a16="http://schemas.microsoft.com/office/drawing/2014/main" id="{5DC71A99-28F9-BDF9-4E18-47F71E9D4E24}"/>
              </a:ext>
            </a:extLst>
          </p:cNvPr>
          <p:cNvGrpSpPr/>
          <p:nvPr/>
        </p:nvGrpSpPr>
        <p:grpSpPr>
          <a:xfrm>
            <a:off x="11116820" y="5932865"/>
            <a:ext cx="987554" cy="731521"/>
            <a:chOff x="11116820" y="5932865"/>
            <a:chExt cx="987554" cy="731521"/>
          </a:xfrm>
        </p:grpSpPr>
        <p:pic>
          <p:nvPicPr>
            <p:cNvPr id="5" name="Picture 4">
              <a:extLst>
                <a:ext uri="{FF2B5EF4-FFF2-40B4-BE49-F238E27FC236}">
                  <a16:creationId xmlns:a16="http://schemas.microsoft.com/office/drawing/2014/main" id="{C31AC78F-B7C0-77BA-9EF7-E6F80F4924F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40B15C26-A156-32A1-B1ED-A3C5ADFE9C9C}"/>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467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0700-A20D-59B6-844F-E68B8B0850CC}"/>
              </a:ext>
            </a:extLst>
          </p:cNvPr>
          <p:cNvSpPr>
            <a:spLocks noGrp="1"/>
          </p:cNvSpPr>
          <p:nvPr>
            <p:ph type="title"/>
          </p:nvPr>
        </p:nvSpPr>
        <p:spPr/>
        <p:txBody>
          <a:bodyPr/>
          <a:lstStyle/>
          <a:p>
            <a:r>
              <a:rPr lang="en-US"/>
              <a:t>Fine Motor Skills</a:t>
            </a:r>
          </a:p>
        </p:txBody>
      </p:sp>
      <p:sp>
        <p:nvSpPr>
          <p:cNvPr id="5" name="Text Placeholder 4">
            <a:extLst>
              <a:ext uri="{FF2B5EF4-FFF2-40B4-BE49-F238E27FC236}">
                <a16:creationId xmlns:a16="http://schemas.microsoft.com/office/drawing/2014/main" id="{8D2FFC7C-57E5-A8A9-9C7C-9F184CD50CC6}"/>
              </a:ext>
            </a:extLst>
          </p:cNvPr>
          <p:cNvSpPr>
            <a:spLocks noGrp="1"/>
          </p:cNvSpPr>
          <p:nvPr>
            <p:ph type="body" sz="quarter" idx="13"/>
          </p:nvPr>
        </p:nvSpPr>
        <p:spPr/>
        <p:txBody>
          <a:bodyPr/>
          <a:lstStyle/>
          <a:p>
            <a:r>
              <a:rPr lang="en-US">
                <a:solidFill>
                  <a:schemeClr val="bg1"/>
                </a:solidFill>
                <a:latin typeface="+mn-lt"/>
              </a:rPr>
              <a:t>Make Cups with Modeling Clay</a:t>
            </a:r>
          </a:p>
        </p:txBody>
      </p:sp>
      <p:pic>
        <p:nvPicPr>
          <p:cNvPr id="19" name="Picture Placeholder 18" descr="A &quot;U&quot; shape">
            <a:extLst>
              <a:ext uri="{FF2B5EF4-FFF2-40B4-BE49-F238E27FC236}">
                <a16:creationId xmlns:a16="http://schemas.microsoft.com/office/drawing/2014/main" id="{93F72631-4CE2-28CB-757B-BC5FD7CBF19A}"/>
              </a:ext>
            </a:extLst>
          </p:cNvPr>
          <p:cNvPicPr>
            <a:picLocks noGrp="1" noChangeAspect="1"/>
          </p:cNvPicPr>
          <p:nvPr>
            <p:ph type="pic" sz="quarter" idx="11"/>
          </p:nvPr>
        </p:nvPicPr>
        <p:blipFill>
          <a:blip r:embed="rId2"/>
          <a:srcRect l="9363" r="9363"/>
          <a:stretch/>
        </p:blipFill>
        <p:spPr/>
      </p:pic>
      <p:sp>
        <p:nvSpPr>
          <p:cNvPr id="4" name="Text Placeholder 3">
            <a:extLst>
              <a:ext uri="{FF2B5EF4-FFF2-40B4-BE49-F238E27FC236}">
                <a16:creationId xmlns:a16="http://schemas.microsoft.com/office/drawing/2014/main" id="{8CC317EC-F0D6-6F59-4B27-AD41BDAC65C1}"/>
              </a:ext>
            </a:extLst>
          </p:cNvPr>
          <p:cNvSpPr>
            <a:spLocks noGrp="1"/>
          </p:cNvSpPr>
          <p:nvPr>
            <p:ph type="body" sz="quarter" idx="12"/>
          </p:nvPr>
        </p:nvSpPr>
        <p:spPr/>
        <p:txBody>
          <a:bodyPr/>
          <a:lstStyle/>
          <a:p>
            <a:r>
              <a:rPr lang="en-US">
                <a:solidFill>
                  <a:schemeClr val="bg1"/>
                </a:solidFill>
              </a:rPr>
              <a:t>Teacher Guide p. 13</a:t>
            </a:r>
          </a:p>
        </p:txBody>
      </p:sp>
      <p:sp>
        <p:nvSpPr>
          <p:cNvPr id="6" name="TextBox 5">
            <a:extLst>
              <a:ext uri="{FF2B5EF4-FFF2-40B4-BE49-F238E27FC236}">
                <a16:creationId xmlns:a16="http://schemas.microsoft.com/office/drawing/2014/main" id="{8619AA75-EB51-3F27-D1A6-EB0190F233F5}"/>
              </a:ext>
              <a:ext uri="{C183D7F6-B498-43B3-948B-1728B52AA6E4}">
                <adec:decorative xmlns:adec="http://schemas.microsoft.com/office/drawing/2017/decorative" val="1"/>
              </a:ext>
            </a:extLst>
          </p:cNvPr>
          <p:cNvSpPr txBox="1"/>
          <p:nvPr/>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nvGrpSpPr>
          <p:cNvPr id="7" name="Group 6" descr="10 Minute Timer">
            <a:extLst>
              <a:ext uri="{FF2B5EF4-FFF2-40B4-BE49-F238E27FC236}">
                <a16:creationId xmlns:a16="http://schemas.microsoft.com/office/drawing/2014/main" id="{25D79030-E5C8-4419-F340-2EBAE749233D}"/>
              </a:ext>
            </a:extLst>
          </p:cNvPr>
          <p:cNvGrpSpPr/>
          <p:nvPr/>
        </p:nvGrpSpPr>
        <p:grpSpPr>
          <a:xfrm>
            <a:off x="11116820" y="5932865"/>
            <a:ext cx="987554" cy="731521"/>
            <a:chOff x="11116820" y="5932865"/>
            <a:chExt cx="987554" cy="731521"/>
          </a:xfrm>
        </p:grpSpPr>
        <p:pic>
          <p:nvPicPr>
            <p:cNvPr id="8" name="Picture 7">
              <a:extLst>
                <a:ext uri="{FF2B5EF4-FFF2-40B4-BE49-F238E27FC236}">
                  <a16:creationId xmlns:a16="http://schemas.microsoft.com/office/drawing/2014/main" id="{2FBF4F01-AABE-4740-1979-5B51A932E09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F15822B1-A930-CB90-F6FE-D7A03E3EAA81}"/>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3872911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C K-5 RLA Layouts">
  <a:themeElements>
    <a:clrScheme name="TEA K-5">
      <a:dk1>
        <a:srgbClr val="002060"/>
      </a:dk1>
      <a:lt1>
        <a:sysClr val="window" lastClr="FFFFFF"/>
      </a:lt1>
      <a:dk2>
        <a:srgbClr val="44546A"/>
      </a:dk2>
      <a:lt2>
        <a:srgbClr val="E7E6E6"/>
      </a:lt2>
      <a:accent1>
        <a:srgbClr val="35BDB4"/>
      </a:accent1>
      <a:accent2>
        <a:srgbClr val="F47D52"/>
      </a:accent2>
      <a:accent3>
        <a:srgbClr val="41B653"/>
      </a:accent3>
      <a:accent4>
        <a:srgbClr val="FCC616"/>
      </a:accent4>
      <a:accent5>
        <a:srgbClr val="B75BA3"/>
      </a:accent5>
      <a:accent6>
        <a:srgbClr val="F05174"/>
      </a:accent6>
      <a:hlink>
        <a:srgbClr val="0563C1"/>
      </a:hlink>
      <a:folHlink>
        <a:srgbClr val="954F72"/>
      </a:folHlink>
    </a:clrScheme>
    <a:fontScheme name="TE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ont/Back Cover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1a5bdb-7a55-434b-b890-cff4cfa9c8d4">
      <Terms xmlns="http://schemas.microsoft.com/office/infopath/2007/PartnerControls"/>
    </lcf76f155ced4ddcb4097134ff3c332f>
    <TaxCatchAll xmlns="209675b3-b496-48e8-a9e0-154c47bd3abf" xsi:nil="true"/>
    <_x0035_08Toolkit xmlns="681a5bdb-7a55-434b-b890-cff4cfa9c8d4">false</_x0035_08Toolkit>
    <Image xmlns="681a5bdb-7a55-434b-b890-cff4cfa9c8d4" xsi:nil="true"/>
    <_x0035_08_x0020_Accessibility xmlns="209675b3-b496-48e8-a9e0-154c47bd3a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9439955D28034D9DB1D51BAFB0BD84" ma:contentTypeVersion="23" ma:contentTypeDescription="Create a new document." ma:contentTypeScope="" ma:versionID="b9e9d1cf81d9184dbf54cb295888145b">
  <xsd:schema xmlns:xsd="http://www.w3.org/2001/XMLSchema" xmlns:xs="http://www.w3.org/2001/XMLSchema" xmlns:p="http://schemas.microsoft.com/office/2006/metadata/properties" xmlns:ns2="209675b3-b496-48e8-a9e0-154c47bd3abf" xmlns:ns3="681a5bdb-7a55-434b-b890-cff4cfa9c8d4" targetNamespace="http://schemas.microsoft.com/office/2006/metadata/properties" ma:root="true" ma:fieldsID="45318654e0ac05cab9e1544c94e31358" ns2:_="" ns3:_="">
    <xsd:import namespace="209675b3-b496-48e8-a9e0-154c47bd3abf"/>
    <xsd:import namespace="681a5bdb-7a55-434b-b890-cff4cfa9c8d4"/>
    <xsd:element name="properties">
      <xsd:complexType>
        <xsd:sequence>
          <xsd:element name="documentManagement">
            <xsd:complexType>
              <xsd:all>
                <xsd:element ref="ns2:_x0035_08_x0020_Accessibility"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x0035_08Toolkit"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Imag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675b3-b496-48e8-a9e0-154c47bd3abf" elementFormDefault="qualified">
    <xsd:import namespace="http://schemas.microsoft.com/office/2006/documentManagement/types"/>
    <xsd:import namespace="http://schemas.microsoft.com/office/infopath/2007/PartnerControls"/>
    <xsd:element name="_x0035_08_x0020_Accessibility" ma:index="2" nillable="true" ma:displayName="Quick Links" ma:internalName="_x0035_08_x0020_Accessibility">
      <xsd:complexType>
        <xsd:complexContent>
          <xsd:extension base="dms:MultiChoice">
            <xsd:sequence>
              <xsd:element name="Value" maxOccurs="unbounded" minOccurs="0" nillable="true">
                <xsd:simpleType>
                  <xsd:restriction base="dms:Choice">
                    <xsd:enumeration value="508 Accessibility Resources"/>
                    <xsd:enumeration value="Home Page"/>
                  </xsd:restriction>
                </xsd:simpleType>
              </xsd:element>
            </xsd:sequence>
          </xsd:extension>
        </xsd:complexContent>
      </xsd:complexType>
    </xsd:element>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7baa97d-2bd8-4c7f-9fd7-e78aaaf68ca6}" ma:internalName="TaxCatchAll" ma:showField="CatchAllData" ma:web="209675b3-b496-48e8-a9e0-154c47bd3a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1a5bdb-7a55-434b-b890-cff4cfa9c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_x0035_08Toolkit" ma:index="20" nillable="true" ma:displayName="508 Toolkit" ma:default="0" ma:format="Dropdown" ma:internalName="_x0035_08Toolkit">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Image" ma:index="27" nillable="true" ma:displayName="Image" ma:format="Thumbnail" ma:internalName="Imag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8AE2E-E7CE-43E2-A739-AB3B6D3EAFDF}">
  <ds:schemaRefs>
    <ds:schemaRef ds:uri="http://schemas.microsoft.com/sharepoint/v3/contenttype/forms"/>
  </ds:schemaRefs>
</ds:datastoreItem>
</file>

<file path=customXml/itemProps2.xml><?xml version="1.0" encoding="utf-8"?>
<ds:datastoreItem xmlns:ds="http://schemas.openxmlformats.org/officeDocument/2006/customXml" ds:itemID="{4E8B9EE4-F00B-4318-B211-99CA55FD2171}">
  <ds:schemaRefs>
    <ds:schemaRef ds:uri="3dc31748-a59d-411a-a11d-36425d5dff7b"/>
    <ds:schemaRef ds:uri="98c758e7-790b-4b11-aafb-bcba6ed3e3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EEA8BA-3C46-4579-ABA9-3902401A1434}"/>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7</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DC K-5 RLA Layouts</vt:lpstr>
      <vt:lpstr>Front/Back Covers</vt:lpstr>
      <vt:lpstr>Grade K Foundational Skills | Unit 2 | Lesson 1</vt:lpstr>
      <vt:lpstr>Acknowledgement</vt:lpstr>
      <vt:lpstr>Prerequisite Skills: Blending and Prewriting</vt:lpstr>
      <vt:lpstr>Primary Focus of Lesson</vt:lpstr>
      <vt:lpstr>Warm-Up</vt:lpstr>
      <vt:lpstr>Practice Blending</vt:lpstr>
      <vt:lpstr>Observation: Oral Blending Observation Record</vt:lpstr>
      <vt:lpstr>Track from Left to Right and Top to Bottom</vt:lpstr>
      <vt:lpstr>Fine Motor Skills</vt:lpstr>
      <vt:lpstr>Draw Cups on a Vertical Surface</vt:lpstr>
      <vt:lpstr>Cup Practice</vt:lpstr>
      <vt:lpstr>Activity Page 1.2: Cup Practice</vt:lpstr>
      <vt:lpstr>Resource Bank</vt:lpstr>
      <vt:lpstr>Additional Support</vt:lpstr>
      <vt:lpstr>Image Sources</vt:lpstr>
      <vt:lpstr>Copyright 2024 Texas Education Agency</vt:lpstr>
      <vt:lpstr>Back Cover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K Foundational Skills | Unit 2 | Lesson 1</dc:title>
  <dc:subject/>
  <dc:creator>Conley, Katanna</dc:creator>
  <cp:keywords/>
  <dc:description/>
  <cp:revision>1</cp:revision>
  <dcterms:modified xsi:type="dcterms:W3CDTF">2025-03-18T05:08:00Z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0x0101001E9439955D28034D9DB1D51BAFB0BD84</vt:lpwstr>
  </property>
  <property fmtid="{D5CDD505-2E9C-101B-9397-08002B2CF9AE}" pid="3" name="MediaServiceImageTags">
    <vt:lpwstr/>
  </property>
  <property fmtid="{D5CDD505-2E9C-101B-9397-08002B2CF9AE}" pid="4" name="ArticulateGUID">
    <vt:lpwstr>B173E9BD-A305-42BC-B821-C6C84D5C46BF</vt:lpwstr>
  </property>
  <property fmtid="{D5CDD505-2E9C-101B-9397-08002B2CF9AE}" pid="5" name="ArticulatePath">
    <vt:lpwstr>BLFS_GK_U2_L01_DCS_ENG_REVISED_3.1</vt:lpwstr>
  </property>
</Properties>
</file>