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672" r:id="rId4"/>
  </p:sldMasterIdLst>
  <p:notesMasterIdLst>
    <p:notesMasterId r:id="rId9"/>
  </p:notesMasterIdLst>
  <p:sldIdLst>
    <p:sldId id="257" r:id="rId5"/>
    <p:sldId id="258" r:id="rId6"/>
    <p:sldId id="262" r:id="rId7"/>
    <p:sldId id="261" r:id="rId8"/>
  </p:sldIdLst>
  <p:sldSz cx="7772400" cy="10058400"/>
  <p:notesSz cx="6858000" cy="9144000"/>
  <p:embeddedFontLst>
    <p:embeddedFont>
      <p:font typeface="Open Sans Light" panose="020B0306030504020204" pitchFamily="34" charset="0"/>
      <p:regular r:id="rId10"/>
      <p:italic r:id="rId11"/>
    </p:embeddedFont>
    <p:embeddedFont>
      <p:font typeface="Open Sans Semibold" panose="020B0706030804020204" pitchFamily="34" charset="0"/>
      <p:regular r:id="rId12"/>
      <p:bold r:id="rId13"/>
      <p:italic r:id="rId14"/>
      <p:boldItalic r:id="rId15"/>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120" userDrawn="1">
          <p15:clr>
            <a:srgbClr val="A4A3A4"/>
          </p15:clr>
        </p15:guide>
        <p15:guide id="2" pos="3072" userDrawn="1">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8443ED59-20C7-4FDF-8DCA-8A14D1AA1C8C}" name="Microsoft Office User" initials="MOU" userId="Microsoft Office User" providerId="None"/>
  <p188:author id="{629FDE64-07B5-7011-802C-459006FE8E38}" name="Caryn Cavanagh" initials="CC" userId="de4effde0088c4c0" providerId="Windows Live"/>
  <p188:author id="{6CD132A6-BDAB-7D9A-FDAF-1B5C47512B95}" name="Hudson, Les" initials="HL" userId="S::Les.Hudson@tea.texas.gov::1b51e3df-f37c-4646-8151-9652bb88c0d0" providerId="AD"/>
  <p188:author id="{F9465BBB-B2D6-99D7-7E82-6B0DC5E913B4}" name="12108498246" initials="" userId="badb35b8cdc5dafc" providerId="Windows Liv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32C65"/>
    <a:srgbClr val="363534"/>
    <a:srgbClr val="012169"/>
    <a:srgbClr val="5A6267"/>
    <a:srgbClr val="3864AF"/>
    <a:srgbClr val="3863AF"/>
    <a:srgbClr val="E7E3D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050" autoAdjust="0"/>
    <p:restoredTop sz="96247" autoAdjust="0"/>
  </p:normalViewPr>
  <p:slideViewPr>
    <p:cSldViewPr snapToGrid="0" snapToObjects="1">
      <p:cViewPr>
        <p:scale>
          <a:sx n="155" d="100"/>
          <a:sy n="155" d="100"/>
        </p:scale>
        <p:origin x="91" y="-5765"/>
      </p:cViewPr>
      <p:guideLst>
        <p:guide orient="horz" pos="3120"/>
        <p:guide pos="3072"/>
      </p:guideLst>
    </p:cSldViewPr>
  </p:slideViewPr>
  <p:outlineViewPr>
    <p:cViewPr>
      <p:scale>
        <a:sx n="33" d="100"/>
        <a:sy n="33" d="100"/>
      </p:scale>
      <p:origin x="0" y="0"/>
    </p:cViewPr>
  </p:outlineViewPr>
  <p:notesTextViewPr>
    <p:cViewPr>
      <p:scale>
        <a:sx n="1" d="1"/>
        <a:sy n="1" d="1"/>
      </p:scale>
      <p:origin x="0" y="0"/>
    </p:cViewPr>
  </p:notesTextViewPr>
  <p:sorterViewPr>
    <p:cViewPr varScale="1">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font" Target="fonts/font4.fntdata"/><Relationship Id="rId18"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font" Target="fonts/font3.fntdata"/><Relationship Id="rId17"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presProps" Target="presProps.xml"/><Relationship Id="rId20"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font" Target="fonts/font2.fntdata"/><Relationship Id="rId5" Type="http://schemas.openxmlformats.org/officeDocument/2006/relationships/slide" Target="slides/slide1.xml"/><Relationship Id="rId15" Type="http://schemas.openxmlformats.org/officeDocument/2006/relationships/font" Target="fonts/font6.fntdata"/><Relationship Id="rId10" Type="http://schemas.openxmlformats.org/officeDocument/2006/relationships/font" Target="fonts/font1.fntdata"/><Relationship Id="rId19"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notesMaster" Target="notesMasters/notesMaster1.xml"/><Relationship Id="rId14" Type="http://schemas.openxmlformats.org/officeDocument/2006/relationships/font" Target="fonts/font5.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6897815-62CD-F54E-B947-D5FDC947635C}" type="datetimeFigureOut">
              <a:rPr lang="en-US" smtClean="0"/>
              <a:t>10/27/2025</a:t>
            </a:fld>
            <a:endParaRPr lang="en-US"/>
          </a:p>
        </p:txBody>
      </p:sp>
      <p:sp>
        <p:nvSpPr>
          <p:cNvPr id="4" name="Slide Image Placeholder 3"/>
          <p:cNvSpPr>
            <a:spLocks noGrp="1" noRot="1" noChangeAspect="1"/>
          </p:cNvSpPr>
          <p:nvPr>
            <p:ph type="sldImg" idx="2"/>
          </p:nvPr>
        </p:nvSpPr>
        <p:spPr>
          <a:xfrm>
            <a:off x="2236788" y="1143000"/>
            <a:ext cx="2384425"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B43E5DC-FC10-574E-8CB7-83653E10725E}" type="slidenum">
              <a:rPr lang="en-US" smtClean="0"/>
              <a:t>‹#›</a:t>
            </a:fld>
            <a:endParaRPr lang="en-US"/>
          </a:p>
        </p:txBody>
      </p:sp>
    </p:spTree>
    <p:extLst>
      <p:ext uri="{BB962C8B-B14F-4D97-AF65-F5344CB8AC3E}">
        <p14:creationId xmlns:p14="http://schemas.microsoft.com/office/powerpoint/2010/main" val="360942459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43E5DC-FC10-574E-8CB7-83653E10725E}" type="slidenum">
              <a:rPr lang="en-US" smtClean="0"/>
              <a:t>1</a:t>
            </a:fld>
            <a:endParaRPr lang="en-US"/>
          </a:p>
        </p:txBody>
      </p:sp>
    </p:spTree>
    <p:extLst>
      <p:ext uri="{BB962C8B-B14F-4D97-AF65-F5344CB8AC3E}">
        <p14:creationId xmlns:p14="http://schemas.microsoft.com/office/powerpoint/2010/main" val="235770256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B43E5DC-FC10-574E-8CB7-83653E10725E}" type="slidenum">
              <a:rPr lang="en-US" smtClean="0"/>
              <a:t>2</a:t>
            </a:fld>
            <a:endParaRPr lang="en-US"/>
          </a:p>
        </p:txBody>
      </p:sp>
    </p:spTree>
    <p:extLst>
      <p:ext uri="{BB962C8B-B14F-4D97-AF65-F5344CB8AC3E}">
        <p14:creationId xmlns:p14="http://schemas.microsoft.com/office/powerpoint/2010/main" val="34921970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B43E5DC-FC10-574E-8CB7-83653E10725E}" type="slidenum">
              <a:rPr lang="en-US" smtClean="0"/>
              <a:t>3</a:t>
            </a:fld>
            <a:endParaRPr lang="en-US"/>
          </a:p>
        </p:txBody>
      </p:sp>
    </p:spTree>
    <p:extLst>
      <p:ext uri="{BB962C8B-B14F-4D97-AF65-F5344CB8AC3E}">
        <p14:creationId xmlns:p14="http://schemas.microsoft.com/office/powerpoint/2010/main" val="420631607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B43E5DC-FC10-574E-8CB7-83653E10725E}" type="slidenum">
              <a:rPr lang="en-US" smtClean="0"/>
              <a:t>4</a:t>
            </a:fld>
            <a:endParaRPr lang="en-US"/>
          </a:p>
        </p:txBody>
      </p:sp>
    </p:spTree>
    <p:extLst>
      <p:ext uri="{BB962C8B-B14F-4D97-AF65-F5344CB8AC3E}">
        <p14:creationId xmlns:p14="http://schemas.microsoft.com/office/powerpoint/2010/main" val="187282378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582930" y="1646133"/>
            <a:ext cx="6606540" cy="3501813"/>
          </a:xfrm>
        </p:spPr>
        <p:txBody>
          <a:bodyPr anchor="b"/>
          <a:lstStyle>
            <a:lvl1pPr algn="ctr">
              <a:defRPr sz="5100"/>
            </a:lvl1pPr>
          </a:lstStyle>
          <a:p>
            <a:r>
              <a:rPr lang="en-US"/>
              <a:t>Click to edit Master title style</a:t>
            </a:r>
            <a:endParaRPr lang="en-US" dirty="0"/>
          </a:p>
        </p:txBody>
      </p:sp>
      <p:sp>
        <p:nvSpPr>
          <p:cNvPr id="3" name="Subtitle 2"/>
          <p:cNvSpPr>
            <a:spLocks noGrp="1"/>
          </p:cNvSpPr>
          <p:nvPr>
            <p:ph type="subTitle" idx="1"/>
          </p:nvPr>
        </p:nvSpPr>
        <p:spPr>
          <a:xfrm>
            <a:off x="971550" y="5282989"/>
            <a:ext cx="5829300" cy="2428451"/>
          </a:xfrm>
        </p:spPr>
        <p:txBody>
          <a:bodyPr/>
          <a:lstStyle>
            <a:lvl1pPr marL="0" indent="0" algn="ctr">
              <a:buNone/>
              <a:defRPr sz="2040"/>
            </a:lvl1pPr>
            <a:lvl2pPr marL="388620" indent="0" algn="ctr">
              <a:buNone/>
              <a:defRPr sz="1700"/>
            </a:lvl2pPr>
            <a:lvl3pPr marL="777240" indent="0" algn="ctr">
              <a:buNone/>
              <a:defRPr sz="1530"/>
            </a:lvl3pPr>
            <a:lvl4pPr marL="1165860" indent="0" algn="ctr">
              <a:buNone/>
              <a:defRPr sz="1360"/>
            </a:lvl4pPr>
            <a:lvl5pPr marL="1554480" indent="0" algn="ctr">
              <a:buNone/>
              <a:defRPr sz="1360"/>
            </a:lvl5pPr>
            <a:lvl6pPr marL="1943100" indent="0" algn="ctr">
              <a:buNone/>
              <a:defRPr sz="1360"/>
            </a:lvl6pPr>
            <a:lvl7pPr marL="2331720" indent="0" algn="ctr">
              <a:buNone/>
              <a:defRPr sz="1360"/>
            </a:lvl7pPr>
            <a:lvl8pPr marL="2720340" indent="0" algn="ctr">
              <a:buNone/>
              <a:defRPr sz="1360"/>
            </a:lvl8pPr>
            <a:lvl9pPr marL="3108960" indent="0" algn="ctr">
              <a:buNone/>
              <a:defRPr sz="136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95DD6EFD-2D7D-9E45-8FC4-958639C0DF70}" type="datetimeFigureOut">
              <a:rPr lang="en-US" smtClean="0"/>
              <a:t>10/27/2025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A89F5BB-FCA8-2B48-A843-A42D6348B3FC}" type="slidenum">
              <a:rPr lang="en-US" smtClean="0"/>
              <a:t>‹#›</a:t>
            </a:fld>
            <a:endParaRPr lang="en-US"/>
          </a:p>
        </p:txBody>
      </p:sp>
    </p:spTree>
    <p:extLst>
      <p:ext uri="{BB962C8B-B14F-4D97-AF65-F5344CB8AC3E}">
        <p14:creationId xmlns:p14="http://schemas.microsoft.com/office/powerpoint/2010/main" val="40826500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5DD6EFD-2D7D-9E45-8FC4-958639C0DF70}" type="datetimeFigureOut">
              <a:rPr lang="en-US" smtClean="0"/>
              <a:t>10/27/2025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A89F5BB-FCA8-2B48-A843-A42D6348B3FC}" type="slidenum">
              <a:rPr lang="en-US" smtClean="0"/>
              <a:t>‹#›</a:t>
            </a:fld>
            <a:endParaRPr lang="en-US"/>
          </a:p>
        </p:txBody>
      </p:sp>
    </p:spTree>
    <p:extLst>
      <p:ext uri="{BB962C8B-B14F-4D97-AF65-F5344CB8AC3E}">
        <p14:creationId xmlns:p14="http://schemas.microsoft.com/office/powerpoint/2010/main" val="268267913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562124" y="535517"/>
            <a:ext cx="1675924" cy="8524029"/>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534353" y="535517"/>
            <a:ext cx="4930616" cy="852402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5DD6EFD-2D7D-9E45-8FC4-958639C0DF70}" type="datetimeFigureOut">
              <a:rPr lang="en-US" smtClean="0"/>
              <a:t>10/27/2025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A89F5BB-FCA8-2B48-A843-A42D6348B3FC}" type="slidenum">
              <a:rPr lang="en-US" smtClean="0"/>
              <a:t>‹#›</a:t>
            </a:fld>
            <a:endParaRPr lang="en-US"/>
          </a:p>
        </p:txBody>
      </p:sp>
    </p:spTree>
    <p:extLst>
      <p:ext uri="{BB962C8B-B14F-4D97-AF65-F5344CB8AC3E}">
        <p14:creationId xmlns:p14="http://schemas.microsoft.com/office/powerpoint/2010/main" val="42638356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5DD6EFD-2D7D-9E45-8FC4-958639C0DF70}" type="datetimeFigureOut">
              <a:rPr lang="en-US" smtClean="0"/>
              <a:t>10/27/2025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A89F5BB-FCA8-2B48-A843-A42D6348B3FC}" type="slidenum">
              <a:rPr lang="en-US" smtClean="0"/>
              <a:t>‹#›</a:t>
            </a:fld>
            <a:endParaRPr lang="en-US"/>
          </a:p>
        </p:txBody>
      </p:sp>
    </p:spTree>
    <p:extLst>
      <p:ext uri="{BB962C8B-B14F-4D97-AF65-F5344CB8AC3E}">
        <p14:creationId xmlns:p14="http://schemas.microsoft.com/office/powerpoint/2010/main" val="7497246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30305" y="2507618"/>
            <a:ext cx="6703695" cy="4184014"/>
          </a:xfrm>
        </p:spPr>
        <p:txBody>
          <a:bodyPr anchor="b"/>
          <a:lstStyle>
            <a:lvl1pPr>
              <a:defRPr sz="5100"/>
            </a:lvl1pPr>
          </a:lstStyle>
          <a:p>
            <a:r>
              <a:rPr lang="en-US"/>
              <a:t>Click to edit Master title style</a:t>
            </a:r>
            <a:endParaRPr lang="en-US" dirty="0"/>
          </a:p>
        </p:txBody>
      </p:sp>
      <p:sp>
        <p:nvSpPr>
          <p:cNvPr id="3" name="Text Placeholder 2"/>
          <p:cNvSpPr>
            <a:spLocks noGrp="1"/>
          </p:cNvSpPr>
          <p:nvPr>
            <p:ph type="body" idx="1"/>
          </p:nvPr>
        </p:nvSpPr>
        <p:spPr>
          <a:xfrm>
            <a:off x="530305" y="6731215"/>
            <a:ext cx="6703695" cy="2200274"/>
          </a:xfrm>
        </p:spPr>
        <p:txBody>
          <a:bodyPr/>
          <a:lstStyle>
            <a:lvl1pPr marL="0" indent="0">
              <a:buNone/>
              <a:defRPr sz="2040">
                <a:solidFill>
                  <a:schemeClr val="tx1"/>
                </a:solidFill>
              </a:defRPr>
            </a:lvl1pPr>
            <a:lvl2pPr marL="388620" indent="0">
              <a:buNone/>
              <a:defRPr sz="1700">
                <a:solidFill>
                  <a:schemeClr val="tx1">
                    <a:tint val="75000"/>
                  </a:schemeClr>
                </a:solidFill>
              </a:defRPr>
            </a:lvl2pPr>
            <a:lvl3pPr marL="777240" indent="0">
              <a:buNone/>
              <a:defRPr sz="1530">
                <a:solidFill>
                  <a:schemeClr val="tx1">
                    <a:tint val="75000"/>
                  </a:schemeClr>
                </a:solidFill>
              </a:defRPr>
            </a:lvl3pPr>
            <a:lvl4pPr marL="1165860" indent="0">
              <a:buNone/>
              <a:defRPr sz="1360">
                <a:solidFill>
                  <a:schemeClr val="tx1">
                    <a:tint val="75000"/>
                  </a:schemeClr>
                </a:solidFill>
              </a:defRPr>
            </a:lvl4pPr>
            <a:lvl5pPr marL="1554480" indent="0">
              <a:buNone/>
              <a:defRPr sz="1360">
                <a:solidFill>
                  <a:schemeClr val="tx1">
                    <a:tint val="75000"/>
                  </a:schemeClr>
                </a:solidFill>
              </a:defRPr>
            </a:lvl5pPr>
            <a:lvl6pPr marL="1943100" indent="0">
              <a:buNone/>
              <a:defRPr sz="1360">
                <a:solidFill>
                  <a:schemeClr val="tx1">
                    <a:tint val="75000"/>
                  </a:schemeClr>
                </a:solidFill>
              </a:defRPr>
            </a:lvl6pPr>
            <a:lvl7pPr marL="2331720" indent="0">
              <a:buNone/>
              <a:defRPr sz="1360">
                <a:solidFill>
                  <a:schemeClr val="tx1">
                    <a:tint val="75000"/>
                  </a:schemeClr>
                </a:solidFill>
              </a:defRPr>
            </a:lvl7pPr>
            <a:lvl8pPr marL="2720340" indent="0">
              <a:buNone/>
              <a:defRPr sz="1360">
                <a:solidFill>
                  <a:schemeClr val="tx1">
                    <a:tint val="75000"/>
                  </a:schemeClr>
                </a:solidFill>
              </a:defRPr>
            </a:lvl8pPr>
            <a:lvl9pPr marL="3108960" indent="0">
              <a:buNone/>
              <a:defRPr sz="136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95DD6EFD-2D7D-9E45-8FC4-958639C0DF70}" type="datetimeFigureOut">
              <a:rPr lang="en-US" smtClean="0"/>
              <a:t>10/27/2025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A89F5BB-FCA8-2B48-A843-A42D6348B3FC}" type="slidenum">
              <a:rPr lang="en-US" smtClean="0"/>
              <a:t>‹#›</a:t>
            </a:fld>
            <a:endParaRPr lang="en-US"/>
          </a:p>
        </p:txBody>
      </p:sp>
    </p:spTree>
    <p:extLst>
      <p:ext uri="{BB962C8B-B14F-4D97-AF65-F5344CB8AC3E}">
        <p14:creationId xmlns:p14="http://schemas.microsoft.com/office/powerpoint/2010/main" val="158042999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534353" y="2677584"/>
            <a:ext cx="3303270" cy="63819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3934778" y="2677584"/>
            <a:ext cx="3303270" cy="63819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95DD6EFD-2D7D-9E45-8FC4-958639C0DF70}" type="datetimeFigureOut">
              <a:rPr lang="en-US" smtClean="0"/>
              <a:t>10/27/2025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A89F5BB-FCA8-2B48-A843-A42D6348B3FC}" type="slidenum">
              <a:rPr lang="en-US" smtClean="0"/>
              <a:t>‹#›</a:t>
            </a:fld>
            <a:endParaRPr lang="en-US"/>
          </a:p>
        </p:txBody>
      </p:sp>
    </p:spTree>
    <p:extLst>
      <p:ext uri="{BB962C8B-B14F-4D97-AF65-F5344CB8AC3E}">
        <p14:creationId xmlns:p14="http://schemas.microsoft.com/office/powerpoint/2010/main" val="324852874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5365" y="535519"/>
            <a:ext cx="6703695" cy="1944159"/>
          </a:xfrm>
        </p:spPr>
        <p:txBody>
          <a:bodyPr/>
          <a:lstStyle/>
          <a:p>
            <a:r>
              <a:rPr lang="en-US"/>
              <a:t>Click to edit Master title style</a:t>
            </a:r>
            <a:endParaRPr lang="en-US" dirty="0"/>
          </a:p>
        </p:txBody>
      </p:sp>
      <p:sp>
        <p:nvSpPr>
          <p:cNvPr id="3" name="Text Placeholder 2"/>
          <p:cNvSpPr>
            <a:spLocks noGrp="1"/>
          </p:cNvSpPr>
          <p:nvPr>
            <p:ph type="body" idx="1"/>
          </p:nvPr>
        </p:nvSpPr>
        <p:spPr>
          <a:xfrm>
            <a:off x="535366" y="2465706"/>
            <a:ext cx="3288089" cy="1208404"/>
          </a:xfrm>
        </p:spPr>
        <p:txBody>
          <a:bodyPr anchor="b"/>
          <a:lstStyle>
            <a:lvl1pPr marL="0" indent="0">
              <a:buNone/>
              <a:defRPr sz="2040" b="1"/>
            </a:lvl1pPr>
            <a:lvl2pPr marL="388620" indent="0">
              <a:buNone/>
              <a:defRPr sz="1700" b="1"/>
            </a:lvl2pPr>
            <a:lvl3pPr marL="777240" indent="0">
              <a:buNone/>
              <a:defRPr sz="1530" b="1"/>
            </a:lvl3pPr>
            <a:lvl4pPr marL="1165860" indent="0">
              <a:buNone/>
              <a:defRPr sz="1360" b="1"/>
            </a:lvl4pPr>
            <a:lvl5pPr marL="1554480" indent="0">
              <a:buNone/>
              <a:defRPr sz="1360" b="1"/>
            </a:lvl5pPr>
            <a:lvl6pPr marL="1943100" indent="0">
              <a:buNone/>
              <a:defRPr sz="1360" b="1"/>
            </a:lvl6pPr>
            <a:lvl7pPr marL="2331720" indent="0">
              <a:buNone/>
              <a:defRPr sz="1360" b="1"/>
            </a:lvl7pPr>
            <a:lvl8pPr marL="2720340" indent="0">
              <a:buNone/>
              <a:defRPr sz="1360" b="1"/>
            </a:lvl8pPr>
            <a:lvl9pPr marL="3108960" indent="0">
              <a:buNone/>
              <a:defRPr sz="1360" b="1"/>
            </a:lvl9pPr>
          </a:lstStyle>
          <a:p>
            <a:pPr lvl="0"/>
            <a:r>
              <a:rPr lang="en-US"/>
              <a:t>Click to edit Master text styles</a:t>
            </a:r>
          </a:p>
        </p:txBody>
      </p:sp>
      <p:sp>
        <p:nvSpPr>
          <p:cNvPr id="4" name="Content Placeholder 3"/>
          <p:cNvSpPr>
            <a:spLocks noGrp="1"/>
          </p:cNvSpPr>
          <p:nvPr>
            <p:ph sz="half" idx="2"/>
          </p:nvPr>
        </p:nvSpPr>
        <p:spPr>
          <a:xfrm>
            <a:off x="535366" y="3674110"/>
            <a:ext cx="3288089" cy="54040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3934778" y="2465706"/>
            <a:ext cx="3304282" cy="1208404"/>
          </a:xfrm>
        </p:spPr>
        <p:txBody>
          <a:bodyPr anchor="b"/>
          <a:lstStyle>
            <a:lvl1pPr marL="0" indent="0">
              <a:buNone/>
              <a:defRPr sz="2040" b="1"/>
            </a:lvl1pPr>
            <a:lvl2pPr marL="388620" indent="0">
              <a:buNone/>
              <a:defRPr sz="1700" b="1"/>
            </a:lvl2pPr>
            <a:lvl3pPr marL="777240" indent="0">
              <a:buNone/>
              <a:defRPr sz="1530" b="1"/>
            </a:lvl3pPr>
            <a:lvl4pPr marL="1165860" indent="0">
              <a:buNone/>
              <a:defRPr sz="1360" b="1"/>
            </a:lvl4pPr>
            <a:lvl5pPr marL="1554480" indent="0">
              <a:buNone/>
              <a:defRPr sz="1360" b="1"/>
            </a:lvl5pPr>
            <a:lvl6pPr marL="1943100" indent="0">
              <a:buNone/>
              <a:defRPr sz="1360" b="1"/>
            </a:lvl6pPr>
            <a:lvl7pPr marL="2331720" indent="0">
              <a:buNone/>
              <a:defRPr sz="1360" b="1"/>
            </a:lvl7pPr>
            <a:lvl8pPr marL="2720340" indent="0">
              <a:buNone/>
              <a:defRPr sz="1360" b="1"/>
            </a:lvl8pPr>
            <a:lvl9pPr marL="3108960" indent="0">
              <a:buNone/>
              <a:defRPr sz="1360" b="1"/>
            </a:lvl9pPr>
          </a:lstStyle>
          <a:p>
            <a:pPr lvl="0"/>
            <a:r>
              <a:rPr lang="en-US"/>
              <a:t>Click to edit Master text styles</a:t>
            </a:r>
          </a:p>
        </p:txBody>
      </p:sp>
      <p:sp>
        <p:nvSpPr>
          <p:cNvPr id="6" name="Content Placeholder 5"/>
          <p:cNvSpPr>
            <a:spLocks noGrp="1"/>
          </p:cNvSpPr>
          <p:nvPr>
            <p:ph sz="quarter" idx="4"/>
          </p:nvPr>
        </p:nvSpPr>
        <p:spPr>
          <a:xfrm>
            <a:off x="3934778" y="3674110"/>
            <a:ext cx="3304282" cy="54040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95DD6EFD-2D7D-9E45-8FC4-958639C0DF70}" type="datetimeFigureOut">
              <a:rPr lang="en-US" smtClean="0"/>
              <a:t>10/27/2025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A89F5BB-FCA8-2B48-A843-A42D6348B3FC}" type="slidenum">
              <a:rPr lang="en-US" smtClean="0"/>
              <a:t>‹#›</a:t>
            </a:fld>
            <a:endParaRPr lang="en-US"/>
          </a:p>
        </p:txBody>
      </p:sp>
    </p:spTree>
    <p:extLst>
      <p:ext uri="{BB962C8B-B14F-4D97-AF65-F5344CB8AC3E}">
        <p14:creationId xmlns:p14="http://schemas.microsoft.com/office/powerpoint/2010/main" val="218702804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95DD6EFD-2D7D-9E45-8FC4-958639C0DF70}" type="datetimeFigureOut">
              <a:rPr lang="en-US" smtClean="0"/>
              <a:t>10/27/2025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A89F5BB-FCA8-2B48-A843-A42D6348B3FC}" type="slidenum">
              <a:rPr lang="en-US" smtClean="0"/>
              <a:t>‹#›</a:t>
            </a:fld>
            <a:endParaRPr lang="en-US"/>
          </a:p>
        </p:txBody>
      </p:sp>
    </p:spTree>
    <p:extLst>
      <p:ext uri="{BB962C8B-B14F-4D97-AF65-F5344CB8AC3E}">
        <p14:creationId xmlns:p14="http://schemas.microsoft.com/office/powerpoint/2010/main" val="87967192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5DD6EFD-2D7D-9E45-8FC4-958639C0DF70}" type="datetimeFigureOut">
              <a:rPr lang="en-US" smtClean="0"/>
              <a:t>10/27/2025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A89F5BB-FCA8-2B48-A843-A42D6348B3FC}" type="slidenum">
              <a:rPr lang="en-US" smtClean="0"/>
              <a:t>‹#›</a:t>
            </a:fld>
            <a:endParaRPr lang="en-US"/>
          </a:p>
        </p:txBody>
      </p:sp>
    </p:spTree>
    <p:extLst>
      <p:ext uri="{BB962C8B-B14F-4D97-AF65-F5344CB8AC3E}">
        <p14:creationId xmlns:p14="http://schemas.microsoft.com/office/powerpoint/2010/main" val="141553458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35365" y="670560"/>
            <a:ext cx="2506801" cy="2346960"/>
          </a:xfrm>
        </p:spPr>
        <p:txBody>
          <a:bodyPr anchor="b"/>
          <a:lstStyle>
            <a:lvl1pPr>
              <a:defRPr sz="2720"/>
            </a:lvl1pPr>
          </a:lstStyle>
          <a:p>
            <a:r>
              <a:rPr lang="en-US"/>
              <a:t>Click to edit Master title style</a:t>
            </a:r>
            <a:endParaRPr lang="en-US" dirty="0"/>
          </a:p>
        </p:txBody>
      </p:sp>
      <p:sp>
        <p:nvSpPr>
          <p:cNvPr id="3" name="Content Placeholder 2"/>
          <p:cNvSpPr>
            <a:spLocks noGrp="1"/>
          </p:cNvSpPr>
          <p:nvPr>
            <p:ph idx="1"/>
          </p:nvPr>
        </p:nvSpPr>
        <p:spPr>
          <a:xfrm>
            <a:off x="3304282" y="1448226"/>
            <a:ext cx="3934778" cy="7147983"/>
          </a:xfrm>
        </p:spPr>
        <p:txBody>
          <a:bodyPr/>
          <a:lstStyle>
            <a:lvl1pPr>
              <a:defRPr sz="2720"/>
            </a:lvl1pPr>
            <a:lvl2pPr>
              <a:defRPr sz="2380"/>
            </a:lvl2pPr>
            <a:lvl3pPr>
              <a:defRPr sz="2040"/>
            </a:lvl3pPr>
            <a:lvl4pPr>
              <a:defRPr sz="1700"/>
            </a:lvl4pPr>
            <a:lvl5pPr>
              <a:defRPr sz="1700"/>
            </a:lvl5pPr>
            <a:lvl6pPr>
              <a:defRPr sz="1700"/>
            </a:lvl6pPr>
            <a:lvl7pPr>
              <a:defRPr sz="1700"/>
            </a:lvl7pPr>
            <a:lvl8pPr>
              <a:defRPr sz="1700"/>
            </a:lvl8pPr>
            <a:lvl9pPr>
              <a:defRPr sz="17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535365" y="3017520"/>
            <a:ext cx="2506801" cy="5590329"/>
          </a:xfrm>
        </p:spPr>
        <p:txBody>
          <a:bodyPr/>
          <a:lstStyle>
            <a:lvl1pPr marL="0" indent="0">
              <a:buNone/>
              <a:defRPr sz="1360"/>
            </a:lvl1pPr>
            <a:lvl2pPr marL="388620" indent="0">
              <a:buNone/>
              <a:defRPr sz="1190"/>
            </a:lvl2pPr>
            <a:lvl3pPr marL="777240" indent="0">
              <a:buNone/>
              <a:defRPr sz="1020"/>
            </a:lvl3pPr>
            <a:lvl4pPr marL="1165860" indent="0">
              <a:buNone/>
              <a:defRPr sz="850"/>
            </a:lvl4pPr>
            <a:lvl5pPr marL="1554480" indent="0">
              <a:buNone/>
              <a:defRPr sz="850"/>
            </a:lvl5pPr>
            <a:lvl6pPr marL="1943100" indent="0">
              <a:buNone/>
              <a:defRPr sz="850"/>
            </a:lvl6pPr>
            <a:lvl7pPr marL="2331720" indent="0">
              <a:buNone/>
              <a:defRPr sz="850"/>
            </a:lvl7pPr>
            <a:lvl8pPr marL="2720340" indent="0">
              <a:buNone/>
              <a:defRPr sz="850"/>
            </a:lvl8pPr>
            <a:lvl9pPr marL="3108960" indent="0">
              <a:buNone/>
              <a:defRPr sz="850"/>
            </a:lvl9pPr>
          </a:lstStyle>
          <a:p>
            <a:pPr lvl="0"/>
            <a:r>
              <a:rPr lang="en-US"/>
              <a:t>Click to edit Master text styles</a:t>
            </a:r>
          </a:p>
        </p:txBody>
      </p:sp>
      <p:sp>
        <p:nvSpPr>
          <p:cNvPr id="5" name="Date Placeholder 4"/>
          <p:cNvSpPr>
            <a:spLocks noGrp="1"/>
          </p:cNvSpPr>
          <p:nvPr>
            <p:ph type="dt" sz="half" idx="10"/>
          </p:nvPr>
        </p:nvSpPr>
        <p:spPr/>
        <p:txBody>
          <a:bodyPr/>
          <a:lstStyle/>
          <a:p>
            <a:fld id="{95DD6EFD-2D7D-9E45-8FC4-958639C0DF70}" type="datetimeFigureOut">
              <a:rPr lang="en-US" smtClean="0"/>
              <a:t>10/27/2025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A89F5BB-FCA8-2B48-A843-A42D6348B3FC}" type="slidenum">
              <a:rPr lang="en-US" smtClean="0"/>
              <a:t>‹#›</a:t>
            </a:fld>
            <a:endParaRPr lang="en-US"/>
          </a:p>
        </p:txBody>
      </p:sp>
    </p:spTree>
    <p:extLst>
      <p:ext uri="{BB962C8B-B14F-4D97-AF65-F5344CB8AC3E}">
        <p14:creationId xmlns:p14="http://schemas.microsoft.com/office/powerpoint/2010/main" val="95677167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35365" y="670560"/>
            <a:ext cx="2506801" cy="2346960"/>
          </a:xfrm>
        </p:spPr>
        <p:txBody>
          <a:bodyPr anchor="b"/>
          <a:lstStyle>
            <a:lvl1pPr>
              <a:defRPr sz="2720"/>
            </a:lvl1pPr>
          </a:lstStyle>
          <a:p>
            <a:r>
              <a:rPr lang="en-US"/>
              <a:t>Click to edit Master title style</a:t>
            </a:r>
            <a:endParaRPr lang="en-US" dirty="0"/>
          </a:p>
        </p:txBody>
      </p:sp>
      <p:sp>
        <p:nvSpPr>
          <p:cNvPr id="3" name="Picture Placeholder 2"/>
          <p:cNvSpPr>
            <a:spLocks noGrp="1" noChangeAspect="1"/>
          </p:cNvSpPr>
          <p:nvPr>
            <p:ph type="pic" idx="1"/>
          </p:nvPr>
        </p:nvSpPr>
        <p:spPr>
          <a:xfrm>
            <a:off x="3304282" y="1448226"/>
            <a:ext cx="3934778" cy="7147983"/>
          </a:xfrm>
        </p:spPr>
        <p:txBody>
          <a:bodyPr anchor="t"/>
          <a:lstStyle>
            <a:lvl1pPr marL="0" indent="0">
              <a:buNone/>
              <a:defRPr sz="2720"/>
            </a:lvl1pPr>
            <a:lvl2pPr marL="388620" indent="0">
              <a:buNone/>
              <a:defRPr sz="2380"/>
            </a:lvl2pPr>
            <a:lvl3pPr marL="777240" indent="0">
              <a:buNone/>
              <a:defRPr sz="2040"/>
            </a:lvl3pPr>
            <a:lvl4pPr marL="1165860" indent="0">
              <a:buNone/>
              <a:defRPr sz="1700"/>
            </a:lvl4pPr>
            <a:lvl5pPr marL="1554480" indent="0">
              <a:buNone/>
              <a:defRPr sz="1700"/>
            </a:lvl5pPr>
            <a:lvl6pPr marL="1943100" indent="0">
              <a:buNone/>
              <a:defRPr sz="1700"/>
            </a:lvl6pPr>
            <a:lvl7pPr marL="2331720" indent="0">
              <a:buNone/>
              <a:defRPr sz="1700"/>
            </a:lvl7pPr>
            <a:lvl8pPr marL="2720340" indent="0">
              <a:buNone/>
              <a:defRPr sz="1700"/>
            </a:lvl8pPr>
            <a:lvl9pPr marL="3108960" indent="0">
              <a:buNone/>
              <a:defRPr sz="1700"/>
            </a:lvl9pPr>
          </a:lstStyle>
          <a:p>
            <a:r>
              <a:rPr lang="en-US"/>
              <a:t>Click icon to add picture</a:t>
            </a:r>
            <a:endParaRPr lang="en-US" dirty="0"/>
          </a:p>
        </p:txBody>
      </p:sp>
      <p:sp>
        <p:nvSpPr>
          <p:cNvPr id="4" name="Text Placeholder 3"/>
          <p:cNvSpPr>
            <a:spLocks noGrp="1"/>
          </p:cNvSpPr>
          <p:nvPr>
            <p:ph type="body" sz="half" idx="2"/>
          </p:nvPr>
        </p:nvSpPr>
        <p:spPr>
          <a:xfrm>
            <a:off x="535365" y="3017520"/>
            <a:ext cx="2506801" cy="5590329"/>
          </a:xfrm>
        </p:spPr>
        <p:txBody>
          <a:bodyPr/>
          <a:lstStyle>
            <a:lvl1pPr marL="0" indent="0">
              <a:buNone/>
              <a:defRPr sz="1360"/>
            </a:lvl1pPr>
            <a:lvl2pPr marL="388620" indent="0">
              <a:buNone/>
              <a:defRPr sz="1190"/>
            </a:lvl2pPr>
            <a:lvl3pPr marL="777240" indent="0">
              <a:buNone/>
              <a:defRPr sz="1020"/>
            </a:lvl3pPr>
            <a:lvl4pPr marL="1165860" indent="0">
              <a:buNone/>
              <a:defRPr sz="850"/>
            </a:lvl4pPr>
            <a:lvl5pPr marL="1554480" indent="0">
              <a:buNone/>
              <a:defRPr sz="850"/>
            </a:lvl5pPr>
            <a:lvl6pPr marL="1943100" indent="0">
              <a:buNone/>
              <a:defRPr sz="850"/>
            </a:lvl6pPr>
            <a:lvl7pPr marL="2331720" indent="0">
              <a:buNone/>
              <a:defRPr sz="850"/>
            </a:lvl7pPr>
            <a:lvl8pPr marL="2720340" indent="0">
              <a:buNone/>
              <a:defRPr sz="850"/>
            </a:lvl8pPr>
            <a:lvl9pPr marL="3108960" indent="0">
              <a:buNone/>
              <a:defRPr sz="850"/>
            </a:lvl9pPr>
          </a:lstStyle>
          <a:p>
            <a:pPr lvl="0"/>
            <a:r>
              <a:rPr lang="en-US"/>
              <a:t>Click to edit Master text styles</a:t>
            </a:r>
          </a:p>
        </p:txBody>
      </p:sp>
      <p:sp>
        <p:nvSpPr>
          <p:cNvPr id="5" name="Date Placeholder 4"/>
          <p:cNvSpPr>
            <a:spLocks noGrp="1"/>
          </p:cNvSpPr>
          <p:nvPr>
            <p:ph type="dt" sz="half" idx="10"/>
          </p:nvPr>
        </p:nvSpPr>
        <p:spPr/>
        <p:txBody>
          <a:bodyPr/>
          <a:lstStyle/>
          <a:p>
            <a:fld id="{95DD6EFD-2D7D-9E45-8FC4-958639C0DF70}" type="datetimeFigureOut">
              <a:rPr lang="en-US" smtClean="0"/>
              <a:t>10/27/2025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A89F5BB-FCA8-2B48-A843-A42D6348B3FC}" type="slidenum">
              <a:rPr lang="en-US" smtClean="0"/>
              <a:t>‹#›</a:t>
            </a:fld>
            <a:endParaRPr lang="en-US"/>
          </a:p>
        </p:txBody>
      </p:sp>
    </p:spTree>
    <p:extLst>
      <p:ext uri="{BB962C8B-B14F-4D97-AF65-F5344CB8AC3E}">
        <p14:creationId xmlns:p14="http://schemas.microsoft.com/office/powerpoint/2010/main" val="57823314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34353" y="535519"/>
            <a:ext cx="6703695" cy="1944159"/>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534353" y="2677584"/>
            <a:ext cx="6703695" cy="638196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534353" y="9322649"/>
            <a:ext cx="1748790" cy="535517"/>
          </a:xfrm>
          <a:prstGeom prst="rect">
            <a:avLst/>
          </a:prstGeom>
        </p:spPr>
        <p:txBody>
          <a:bodyPr vert="horz" lIns="91440" tIns="45720" rIns="91440" bIns="45720" rtlCol="0" anchor="ctr"/>
          <a:lstStyle>
            <a:lvl1pPr algn="l">
              <a:defRPr sz="1020">
                <a:solidFill>
                  <a:schemeClr val="tx1">
                    <a:tint val="75000"/>
                  </a:schemeClr>
                </a:solidFill>
              </a:defRPr>
            </a:lvl1pPr>
          </a:lstStyle>
          <a:p>
            <a:fld id="{95DD6EFD-2D7D-9E45-8FC4-958639C0DF70}" type="datetimeFigureOut">
              <a:rPr lang="en-US" smtClean="0"/>
              <a:t>10/27/2025</a:t>
            </a:fld>
            <a:endParaRPr lang="en-US"/>
          </a:p>
        </p:txBody>
      </p:sp>
      <p:sp>
        <p:nvSpPr>
          <p:cNvPr id="5" name="Footer Placeholder 4"/>
          <p:cNvSpPr>
            <a:spLocks noGrp="1"/>
          </p:cNvSpPr>
          <p:nvPr>
            <p:ph type="ftr" sz="quarter" idx="3"/>
          </p:nvPr>
        </p:nvSpPr>
        <p:spPr>
          <a:xfrm>
            <a:off x="2574608" y="9322649"/>
            <a:ext cx="2623185" cy="535517"/>
          </a:xfrm>
          <a:prstGeom prst="rect">
            <a:avLst/>
          </a:prstGeom>
        </p:spPr>
        <p:txBody>
          <a:bodyPr vert="horz" lIns="91440" tIns="45720" rIns="91440" bIns="45720" rtlCol="0" anchor="ctr"/>
          <a:lstStyle>
            <a:lvl1pPr algn="ctr">
              <a:defRPr sz="102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5489258" y="9322649"/>
            <a:ext cx="1748790" cy="535517"/>
          </a:xfrm>
          <a:prstGeom prst="rect">
            <a:avLst/>
          </a:prstGeom>
        </p:spPr>
        <p:txBody>
          <a:bodyPr vert="horz" lIns="91440" tIns="45720" rIns="91440" bIns="45720" rtlCol="0" anchor="ctr"/>
          <a:lstStyle>
            <a:lvl1pPr algn="r">
              <a:defRPr sz="1020">
                <a:solidFill>
                  <a:schemeClr val="tx1">
                    <a:tint val="75000"/>
                  </a:schemeClr>
                </a:solidFill>
              </a:defRPr>
            </a:lvl1pPr>
          </a:lstStyle>
          <a:p>
            <a:fld id="{2A89F5BB-FCA8-2B48-A843-A42D6348B3FC}" type="slidenum">
              <a:rPr lang="en-US" smtClean="0"/>
              <a:t>‹#›</a:t>
            </a:fld>
            <a:endParaRPr lang="en-US"/>
          </a:p>
        </p:txBody>
      </p:sp>
    </p:spTree>
    <p:extLst>
      <p:ext uri="{BB962C8B-B14F-4D97-AF65-F5344CB8AC3E}">
        <p14:creationId xmlns:p14="http://schemas.microsoft.com/office/powerpoint/2010/main" val="2961499812"/>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777240" rtl="0" eaLnBrk="1" latinLnBrk="0" hangingPunct="1">
        <a:lnSpc>
          <a:spcPct val="90000"/>
        </a:lnSpc>
        <a:spcBef>
          <a:spcPct val="0"/>
        </a:spcBef>
        <a:buNone/>
        <a:defRPr sz="3740" kern="1200">
          <a:solidFill>
            <a:schemeClr val="tx1"/>
          </a:solidFill>
          <a:latin typeface="+mj-lt"/>
          <a:ea typeface="+mj-ea"/>
          <a:cs typeface="+mj-cs"/>
        </a:defRPr>
      </a:lvl1pPr>
    </p:titleStyle>
    <p:bodyStyle>
      <a:lvl1pPr marL="194310" indent="-194310" algn="l" defTabSz="777240" rtl="0" eaLnBrk="1" latinLnBrk="0" hangingPunct="1">
        <a:lnSpc>
          <a:spcPct val="90000"/>
        </a:lnSpc>
        <a:spcBef>
          <a:spcPts val="850"/>
        </a:spcBef>
        <a:buFont typeface="Arial" panose="020B0604020202020204" pitchFamily="34" charset="0"/>
        <a:buChar char="•"/>
        <a:defRPr sz="2380" kern="1200">
          <a:solidFill>
            <a:schemeClr val="tx1"/>
          </a:solidFill>
          <a:latin typeface="+mn-lt"/>
          <a:ea typeface="+mn-ea"/>
          <a:cs typeface="+mn-cs"/>
        </a:defRPr>
      </a:lvl1pPr>
      <a:lvl2pPr marL="582930" indent="-194310" algn="l" defTabSz="777240" rtl="0" eaLnBrk="1" latinLnBrk="0" hangingPunct="1">
        <a:lnSpc>
          <a:spcPct val="90000"/>
        </a:lnSpc>
        <a:spcBef>
          <a:spcPts val="425"/>
        </a:spcBef>
        <a:buFont typeface="Arial" panose="020B0604020202020204" pitchFamily="34" charset="0"/>
        <a:buChar char="•"/>
        <a:defRPr sz="2040" kern="1200">
          <a:solidFill>
            <a:schemeClr val="tx1"/>
          </a:solidFill>
          <a:latin typeface="+mn-lt"/>
          <a:ea typeface="+mn-ea"/>
          <a:cs typeface="+mn-cs"/>
        </a:defRPr>
      </a:lvl2pPr>
      <a:lvl3pPr marL="971550" indent="-194310" algn="l" defTabSz="777240" rtl="0" eaLnBrk="1" latinLnBrk="0" hangingPunct="1">
        <a:lnSpc>
          <a:spcPct val="90000"/>
        </a:lnSpc>
        <a:spcBef>
          <a:spcPts val="425"/>
        </a:spcBef>
        <a:buFont typeface="Arial" panose="020B0604020202020204" pitchFamily="34" charset="0"/>
        <a:buChar char="•"/>
        <a:defRPr sz="1700" kern="1200">
          <a:solidFill>
            <a:schemeClr val="tx1"/>
          </a:solidFill>
          <a:latin typeface="+mn-lt"/>
          <a:ea typeface="+mn-ea"/>
          <a:cs typeface="+mn-cs"/>
        </a:defRPr>
      </a:lvl3pPr>
      <a:lvl4pPr marL="136017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4pPr>
      <a:lvl5pPr marL="174879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5pPr>
      <a:lvl6pPr marL="213741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6pPr>
      <a:lvl7pPr marL="252603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7pPr>
      <a:lvl8pPr marL="291465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8pPr>
      <a:lvl9pPr marL="330327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9pPr>
    </p:bodyStyle>
    <p:otherStyle>
      <a:defPPr>
        <a:defRPr lang="en-US"/>
      </a:defPPr>
      <a:lvl1pPr marL="0" algn="l" defTabSz="777240" rtl="0" eaLnBrk="1" latinLnBrk="0" hangingPunct="1">
        <a:defRPr sz="1530" kern="1200">
          <a:solidFill>
            <a:schemeClr val="tx1"/>
          </a:solidFill>
          <a:latin typeface="+mn-lt"/>
          <a:ea typeface="+mn-ea"/>
          <a:cs typeface="+mn-cs"/>
        </a:defRPr>
      </a:lvl1pPr>
      <a:lvl2pPr marL="388620" algn="l" defTabSz="777240" rtl="0" eaLnBrk="1" latinLnBrk="0" hangingPunct="1">
        <a:defRPr sz="1530" kern="1200">
          <a:solidFill>
            <a:schemeClr val="tx1"/>
          </a:solidFill>
          <a:latin typeface="+mn-lt"/>
          <a:ea typeface="+mn-ea"/>
          <a:cs typeface="+mn-cs"/>
        </a:defRPr>
      </a:lvl2pPr>
      <a:lvl3pPr marL="777240" algn="l" defTabSz="777240" rtl="0" eaLnBrk="1" latinLnBrk="0" hangingPunct="1">
        <a:defRPr sz="1530" kern="1200">
          <a:solidFill>
            <a:schemeClr val="tx1"/>
          </a:solidFill>
          <a:latin typeface="+mn-lt"/>
          <a:ea typeface="+mn-ea"/>
          <a:cs typeface="+mn-cs"/>
        </a:defRPr>
      </a:lvl3pPr>
      <a:lvl4pPr marL="1165860" algn="l" defTabSz="777240" rtl="0" eaLnBrk="1" latinLnBrk="0" hangingPunct="1">
        <a:defRPr sz="1530" kern="1200">
          <a:solidFill>
            <a:schemeClr val="tx1"/>
          </a:solidFill>
          <a:latin typeface="+mn-lt"/>
          <a:ea typeface="+mn-ea"/>
          <a:cs typeface="+mn-cs"/>
        </a:defRPr>
      </a:lvl4pPr>
      <a:lvl5pPr marL="1554480" algn="l" defTabSz="777240" rtl="0" eaLnBrk="1" latinLnBrk="0" hangingPunct="1">
        <a:defRPr sz="1530" kern="1200">
          <a:solidFill>
            <a:schemeClr val="tx1"/>
          </a:solidFill>
          <a:latin typeface="+mn-lt"/>
          <a:ea typeface="+mn-ea"/>
          <a:cs typeface="+mn-cs"/>
        </a:defRPr>
      </a:lvl5pPr>
      <a:lvl6pPr marL="1943100" algn="l" defTabSz="777240" rtl="0" eaLnBrk="1" latinLnBrk="0" hangingPunct="1">
        <a:defRPr sz="1530" kern="1200">
          <a:solidFill>
            <a:schemeClr val="tx1"/>
          </a:solidFill>
          <a:latin typeface="+mn-lt"/>
          <a:ea typeface="+mn-ea"/>
          <a:cs typeface="+mn-cs"/>
        </a:defRPr>
      </a:lvl6pPr>
      <a:lvl7pPr marL="2331720" algn="l" defTabSz="777240" rtl="0" eaLnBrk="1" latinLnBrk="0" hangingPunct="1">
        <a:defRPr sz="1530" kern="1200">
          <a:solidFill>
            <a:schemeClr val="tx1"/>
          </a:solidFill>
          <a:latin typeface="+mn-lt"/>
          <a:ea typeface="+mn-ea"/>
          <a:cs typeface="+mn-cs"/>
        </a:defRPr>
      </a:lvl7pPr>
      <a:lvl8pPr marL="2720340" algn="l" defTabSz="777240" rtl="0" eaLnBrk="1" latinLnBrk="0" hangingPunct="1">
        <a:defRPr sz="1530" kern="1200">
          <a:solidFill>
            <a:schemeClr val="tx1"/>
          </a:solidFill>
          <a:latin typeface="+mn-lt"/>
          <a:ea typeface="+mn-ea"/>
          <a:cs typeface="+mn-cs"/>
        </a:defRPr>
      </a:lvl8pPr>
      <a:lvl9pPr marL="3108960" algn="l" defTabSz="777240" rtl="0" eaLnBrk="1" latinLnBrk="0" hangingPunct="1">
        <a:defRPr sz="153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1.png"/><Relationship Id="rId7" Type="http://schemas.openxmlformats.org/officeDocument/2006/relationships/hyperlink" Target="https://tea.texas.gov/academics/college-career-and-military-prep/career-and-technical-education/lps-fire-science-extendedpptx.pdf"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11" Type="http://schemas.openxmlformats.org/officeDocument/2006/relationships/image" Target="../media/image8.jpg"/><Relationship Id="rId5" Type="http://schemas.openxmlformats.org/officeDocument/2006/relationships/image" Target="../media/image3.png"/><Relationship Id="rId10" Type="http://schemas.openxmlformats.org/officeDocument/2006/relationships/image" Target="../media/image7.png"/><Relationship Id="rId4" Type="http://schemas.openxmlformats.org/officeDocument/2006/relationships/image" Target="../media/image2.png"/><Relationship Id="rId9" Type="http://schemas.openxmlformats.org/officeDocument/2006/relationships/image" Target="../media/image6.png"/></Relationships>
</file>

<file path=ppt/slides/_rels/slide2.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1.png"/><Relationship Id="rId7" Type="http://schemas.openxmlformats.org/officeDocument/2006/relationships/hyperlink" Target="https://tea.texas.gov/student-assessment/monitoring-and-interventions/program-monitoring-and-interventions/methods-of-administration-guidance-and-resources" TargetMode="External"/><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hyperlink" Target="https://tea.texas.gov/cte" TargetMode="External"/><Relationship Id="rId4" Type="http://schemas.openxmlformats.org/officeDocument/2006/relationships/hyperlink" Target="mailto:CTE@tea.texas.gov" TargetMode="External"/><Relationship Id="rId9" Type="http://schemas.openxmlformats.org/officeDocument/2006/relationships/image" Target="../media/image10.png"/></Relationships>
</file>

<file path=ppt/slides/_rels/slide3.xml.rels><?xml version="1.0" encoding="UTF-8" standalone="yes"?>
<Relationships xmlns="http://schemas.openxmlformats.org/package/2006/relationships"><Relationship Id="rId8" Type="http://schemas.openxmlformats.org/officeDocument/2006/relationships/image" Target="../media/image9.png"/><Relationship Id="rId13" Type="http://schemas.openxmlformats.org/officeDocument/2006/relationships/image" Target="../media/image14.png"/><Relationship Id="rId3" Type="http://schemas.openxmlformats.org/officeDocument/2006/relationships/image" Target="../media/image1.png"/><Relationship Id="rId7" Type="http://schemas.openxmlformats.org/officeDocument/2006/relationships/hyperlink" Target="https://tea.texas.gov/student-assessment/monitoring-and-interventions/program-monitoring-and-interventions/methods-of-administration-guidance-and-resources" TargetMode="External"/><Relationship Id="rId12" Type="http://schemas.openxmlformats.org/officeDocument/2006/relationships/image" Target="../media/image13.png"/><Relationship Id="rId17" Type="http://schemas.openxmlformats.org/officeDocument/2006/relationships/image" Target="../media/image18.png"/><Relationship Id="rId2" Type="http://schemas.openxmlformats.org/officeDocument/2006/relationships/notesSlide" Target="../notesSlides/notesSlide3.xml"/><Relationship Id="rId16" Type="http://schemas.openxmlformats.org/officeDocument/2006/relationships/image" Target="../media/image17.png"/><Relationship Id="rId1" Type="http://schemas.openxmlformats.org/officeDocument/2006/relationships/slideLayout" Target="../slideLayouts/slideLayout1.xml"/><Relationship Id="rId6" Type="http://schemas.openxmlformats.org/officeDocument/2006/relationships/image" Target="../media/image3.png"/><Relationship Id="rId11" Type="http://schemas.openxmlformats.org/officeDocument/2006/relationships/image" Target="../media/image12.png"/><Relationship Id="rId5" Type="http://schemas.openxmlformats.org/officeDocument/2006/relationships/hyperlink" Target="https://tea.texas.gov/cte" TargetMode="External"/><Relationship Id="rId15" Type="http://schemas.openxmlformats.org/officeDocument/2006/relationships/image" Target="../media/image16.png"/><Relationship Id="rId10" Type="http://schemas.openxmlformats.org/officeDocument/2006/relationships/image" Target="../media/image11.png"/><Relationship Id="rId4" Type="http://schemas.openxmlformats.org/officeDocument/2006/relationships/hyperlink" Target="mailto:CTE@tea.texas.gov" TargetMode="External"/><Relationship Id="rId9" Type="http://schemas.openxmlformats.org/officeDocument/2006/relationships/image" Target="../media/image10.png"/><Relationship Id="rId14" Type="http://schemas.openxmlformats.org/officeDocument/2006/relationships/image" Target="../media/image15.png"/></Relationships>
</file>

<file path=ppt/slides/_rels/slide4.xml.rels><?xml version="1.0" encoding="UTF-8" standalone="yes"?>
<Relationships xmlns="http://schemas.openxmlformats.org/package/2006/relationships"><Relationship Id="rId8" Type="http://schemas.openxmlformats.org/officeDocument/2006/relationships/image" Target="../media/image9.png"/><Relationship Id="rId13" Type="http://schemas.openxmlformats.org/officeDocument/2006/relationships/image" Target="../media/image13.png"/><Relationship Id="rId18" Type="http://schemas.openxmlformats.org/officeDocument/2006/relationships/image" Target="../media/image16.png"/><Relationship Id="rId3" Type="http://schemas.openxmlformats.org/officeDocument/2006/relationships/image" Target="../media/image1.png"/><Relationship Id="rId21" Type="http://schemas.openxmlformats.org/officeDocument/2006/relationships/image" Target="../media/image18.png"/><Relationship Id="rId7" Type="http://schemas.openxmlformats.org/officeDocument/2006/relationships/hyperlink" Target="https://tea.texas.gov/student-assessment/monitoring-and-interventions/program-monitoring-and-interventions/methods-of-administration-guidance-and-resources" TargetMode="External"/><Relationship Id="rId12" Type="http://schemas.openxmlformats.org/officeDocument/2006/relationships/image" Target="../media/image12.png"/><Relationship Id="rId17" Type="http://schemas.openxmlformats.org/officeDocument/2006/relationships/image" Target="../media/image15.png"/><Relationship Id="rId2" Type="http://schemas.openxmlformats.org/officeDocument/2006/relationships/notesSlide" Target="../notesSlides/notesSlide4.xml"/><Relationship Id="rId16" Type="http://schemas.openxmlformats.org/officeDocument/2006/relationships/image" Target="../media/image20.png"/><Relationship Id="rId20" Type="http://schemas.openxmlformats.org/officeDocument/2006/relationships/image" Target="../media/image22.png"/><Relationship Id="rId1" Type="http://schemas.openxmlformats.org/officeDocument/2006/relationships/slideLayout" Target="../slideLayouts/slideLayout1.xml"/><Relationship Id="rId6" Type="http://schemas.openxmlformats.org/officeDocument/2006/relationships/image" Target="../media/image3.png"/><Relationship Id="rId11" Type="http://schemas.openxmlformats.org/officeDocument/2006/relationships/image" Target="../media/image19.png"/><Relationship Id="rId5" Type="http://schemas.openxmlformats.org/officeDocument/2006/relationships/hyperlink" Target="https://tea.texas.gov/cte" TargetMode="External"/><Relationship Id="rId15" Type="http://schemas.openxmlformats.org/officeDocument/2006/relationships/image" Target="../media/image10.png"/><Relationship Id="rId10" Type="http://schemas.openxmlformats.org/officeDocument/2006/relationships/image" Target="../media/image17.png"/><Relationship Id="rId19" Type="http://schemas.openxmlformats.org/officeDocument/2006/relationships/image" Target="../media/image21.png"/><Relationship Id="rId4" Type="http://schemas.openxmlformats.org/officeDocument/2006/relationships/hyperlink" Target="mailto:CTE@tea.texas.gov" TargetMode="External"/><Relationship Id="rId9" Type="http://schemas.openxmlformats.org/officeDocument/2006/relationships/image" Target="../media/image11.png"/><Relationship Id="rId14"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C8FAADB7-E19B-1F45-A4BB-C1DFE973D77B}"/>
              </a:ext>
              <a:ext uri="{C183D7F6-B498-43B3-948B-1728B52AA6E4}">
                <adec:decorative xmlns:adec="http://schemas.microsoft.com/office/drawing/2017/decorative" val="1"/>
              </a:ext>
            </a:extLst>
          </p:cNvPr>
          <p:cNvSpPr>
            <a:spLocks noGrp="1"/>
          </p:cNvSpPr>
          <p:nvPr>
            <p:ph type="ctrTitle"/>
          </p:nvPr>
        </p:nvSpPr>
        <p:spPr>
          <a:xfrm>
            <a:off x="1001182" y="25490"/>
            <a:ext cx="5829300" cy="141335"/>
          </a:xfrm>
        </p:spPr>
        <p:txBody>
          <a:bodyPr anchor="t">
            <a:noAutofit/>
          </a:bodyPr>
          <a:lstStyle/>
          <a:p>
            <a:r>
              <a:rPr lang="en-US" sz="700" b="1" i="1" dirty="0">
                <a:solidFill>
                  <a:schemeClr val="bg1"/>
                </a:solidFill>
                <a:latin typeface="Open Sans Semibold" panose="020B0606030504020204" pitchFamily="34" charset="0"/>
                <a:ea typeface="Open Sans Semibold" panose="020B0606030504020204" pitchFamily="34" charset="0"/>
                <a:cs typeface="Open Sans Semibold" panose="020B0606030504020204" pitchFamily="34" charset="0"/>
              </a:rPr>
              <a:t>Statewide Program of Study: </a:t>
            </a:r>
            <a:r>
              <a:rPr lang="en-US" sz="700" b="1" i="1" kern="1200" dirty="0">
                <a:solidFill>
                  <a:schemeClr val="bg1"/>
                </a:solidFill>
                <a:effectLst/>
                <a:latin typeface="+mj-lt"/>
                <a:ea typeface="+mj-ea"/>
                <a:cs typeface="+mj-cs"/>
              </a:rPr>
              <a:t>Fire Science</a:t>
            </a:r>
            <a:r>
              <a:rPr lang="en-US" sz="700" dirty="0">
                <a:solidFill>
                  <a:schemeClr val="bg1"/>
                </a:solidFill>
              </a:rPr>
              <a:t> </a:t>
            </a:r>
            <a:r>
              <a:rPr lang="en-US" sz="700" b="1" i="1" dirty="0">
                <a:solidFill>
                  <a:schemeClr val="bg1"/>
                </a:solidFill>
                <a:latin typeface="Open Sans Semibold" panose="020B0606030504020204" pitchFamily="34" charset="0"/>
                <a:ea typeface="Open Sans Semibold" panose="020B0606030504020204" pitchFamily="34" charset="0"/>
                <a:cs typeface="Open Sans Semibold" panose="020B0606030504020204" pitchFamily="34" charset="0"/>
              </a:rPr>
              <a:t>— Page 1</a:t>
            </a:r>
            <a:br>
              <a:rPr lang="en-US" sz="700" b="1" i="1" dirty="0">
                <a:solidFill>
                  <a:schemeClr val="bg1"/>
                </a:solidFill>
                <a:latin typeface="Open Sans Semibold" panose="020B0606030504020204" pitchFamily="34" charset="0"/>
                <a:ea typeface="Open Sans Semibold" panose="020B0606030504020204" pitchFamily="34" charset="0"/>
                <a:cs typeface="Open Sans Semibold" panose="020B0606030504020204" pitchFamily="34" charset="0"/>
              </a:rPr>
            </a:br>
            <a:r>
              <a:rPr lang="en-US" sz="700" b="1" i="1" dirty="0">
                <a:solidFill>
                  <a:schemeClr val="bg1"/>
                </a:solidFill>
                <a:latin typeface="Open Sans Semibold" panose="020B0606030504020204" pitchFamily="34" charset="0"/>
                <a:ea typeface="Open Sans Semibold" panose="020B0606030504020204" pitchFamily="34" charset="0"/>
                <a:cs typeface="Open Sans Semibold" panose="020B0606030504020204" pitchFamily="34" charset="0"/>
              </a:rPr>
              <a:t>3</a:t>
            </a:r>
            <a:endParaRPr lang="en-US" sz="700" dirty="0">
              <a:solidFill>
                <a:schemeClr val="bg1"/>
              </a:solidFill>
            </a:endParaRPr>
          </a:p>
        </p:txBody>
      </p:sp>
      <p:sp>
        <p:nvSpPr>
          <p:cNvPr id="5" name="TextBox 4">
            <a:extLst>
              <a:ext uri="{FF2B5EF4-FFF2-40B4-BE49-F238E27FC236}">
                <a16:creationId xmlns:a16="http://schemas.microsoft.com/office/drawing/2014/main" id="{090C96C9-7626-E84E-94AF-1A4A71B39E9B}"/>
              </a:ext>
            </a:extLst>
          </p:cNvPr>
          <p:cNvSpPr txBox="1"/>
          <p:nvPr/>
        </p:nvSpPr>
        <p:spPr>
          <a:xfrm>
            <a:off x="1392140" y="205398"/>
            <a:ext cx="6192300" cy="1054135"/>
          </a:xfrm>
          <a:prstGeom prst="rect">
            <a:avLst/>
          </a:prstGeom>
          <a:noFill/>
        </p:spPr>
        <p:txBody>
          <a:bodyPr wrap="square" rtlCol="0">
            <a:spAutoFit/>
          </a:bodyPr>
          <a:lstStyle/>
          <a:p>
            <a:pPr lvl="0">
              <a:spcAft>
                <a:spcPts val="300"/>
              </a:spcAft>
              <a:defRPr/>
            </a:pPr>
            <a:r>
              <a:rPr lang="en-US" sz="2000" b="1" dirty="0">
                <a:solidFill>
                  <a:srgbClr val="232C65"/>
                </a:solidFill>
                <a:latin typeface="Calibri" panose="020F0502020204030204" pitchFamily="34" charset="0"/>
                <a:ea typeface="Open Sans Condensed Condensed" panose="020B0806030504020204" pitchFamily="34" charset="0"/>
                <a:cs typeface="Calibri" panose="020F0502020204030204" pitchFamily="34" charset="0"/>
              </a:rPr>
              <a:t>Law and Public Service Career </a:t>
            </a:r>
            <a:r>
              <a:rPr kumimoji="0" lang="en-US" sz="2000" b="1" i="0" u="none" strike="noStrike" kern="1200" cap="none" spc="0" normalizeH="0" baseline="0" noProof="0" dirty="0">
                <a:ln>
                  <a:noFill/>
                </a:ln>
                <a:solidFill>
                  <a:srgbClr val="232C65"/>
                </a:solidFill>
                <a:effectLst/>
                <a:uLnTx/>
                <a:uFillTx/>
                <a:latin typeface="Calibri" panose="020F0502020204030204" pitchFamily="34" charset="0"/>
                <a:ea typeface="Open Sans Condensed Condensed" panose="020B0806030504020204" pitchFamily="34" charset="0"/>
                <a:cs typeface="Calibri" panose="020F0502020204030204" pitchFamily="34" charset="0"/>
              </a:rPr>
              <a:t>Cluster</a:t>
            </a:r>
          </a:p>
          <a:p>
            <a:pPr>
              <a:lnSpc>
                <a:spcPts val="1200"/>
              </a:lnSpc>
              <a:defRPr/>
            </a:pPr>
            <a:r>
              <a:rPr lang="en-US" sz="1000" dirty="0">
                <a:solidFill>
                  <a:schemeClr val="tx2"/>
                </a:solidFill>
                <a:latin typeface="Calibri" panose="020F0502020204030204" pitchFamily="34" charset="0"/>
                <a:ea typeface="Open Sans Light" panose="020B0606030504020204" pitchFamily="34" charset="0"/>
                <a:cs typeface="Calibri" panose="020F0502020204030204" pitchFamily="34" charset="0"/>
              </a:rPr>
              <a:t>The Law and Public Service career cluster focuses on planning, managing, and providing legal services, public safety, protective services, and homeland security, including professional and technical support services. This career cluster includes occupations ranging from all aspects of the </a:t>
            </a:r>
            <a:r>
              <a:rPr lang="en-US" sz="1000">
                <a:solidFill>
                  <a:schemeClr val="tx2"/>
                </a:solidFill>
                <a:latin typeface="Calibri" panose="020F0502020204030204" pitchFamily="34" charset="0"/>
                <a:ea typeface="Open Sans Light" panose="020B0606030504020204" pitchFamily="34" charset="0"/>
                <a:cs typeface="Calibri" panose="020F0502020204030204" pitchFamily="34" charset="0"/>
              </a:rPr>
              <a:t>military, police </a:t>
            </a:r>
            <a:r>
              <a:rPr lang="en-US" sz="1000" dirty="0">
                <a:solidFill>
                  <a:schemeClr val="tx2"/>
                </a:solidFill>
                <a:latin typeface="Calibri" panose="020F0502020204030204" pitchFamily="34" charset="0"/>
                <a:ea typeface="Open Sans Light" panose="020B0606030504020204" pitchFamily="34" charset="0"/>
                <a:cs typeface="Calibri" panose="020F0502020204030204" pitchFamily="34" charset="0"/>
              </a:rPr>
              <a:t>officer and firefighter to political scientist and lawyer.</a:t>
            </a:r>
          </a:p>
        </p:txBody>
      </p:sp>
      <p:sp>
        <p:nvSpPr>
          <p:cNvPr id="6" name="TextBox 5">
            <a:extLst>
              <a:ext uri="{FF2B5EF4-FFF2-40B4-BE49-F238E27FC236}">
                <a16:creationId xmlns:a16="http://schemas.microsoft.com/office/drawing/2014/main" id="{F67423BB-E84B-A848-912D-92B720E05DCA}"/>
              </a:ext>
            </a:extLst>
          </p:cNvPr>
          <p:cNvSpPr txBox="1"/>
          <p:nvPr/>
        </p:nvSpPr>
        <p:spPr>
          <a:xfrm>
            <a:off x="366352" y="1221786"/>
            <a:ext cx="7131727" cy="99257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300"/>
              </a:spcAft>
              <a:buClrTx/>
              <a:buSzTx/>
              <a:buFontTx/>
              <a:buNone/>
              <a:tabLst/>
              <a:defRPr/>
            </a:pPr>
            <a:r>
              <a:rPr kumimoji="0" lang="en-US" sz="1600" b="1" i="1" u="none" strike="noStrike" kern="1200" cap="none" spc="0" normalizeH="0" baseline="0" noProof="0" dirty="0">
                <a:ln>
                  <a:noFill/>
                </a:ln>
                <a:solidFill>
                  <a:srgbClr val="363534"/>
                </a:solidFill>
                <a:effectLst/>
                <a:uLnTx/>
                <a:uFillTx/>
                <a:latin typeface="Calibri" panose="020F0502020204030204" pitchFamily="34" charset="0"/>
                <a:ea typeface="Open Sans Semibold" panose="020B0606030504020204" pitchFamily="34" charset="0"/>
                <a:cs typeface="Calibri" panose="020F0502020204030204" pitchFamily="34" charset="0"/>
              </a:rPr>
              <a:t>Statewide Program of Study: </a:t>
            </a:r>
            <a:r>
              <a:rPr lang="en-US" sz="1600" b="1" i="1" dirty="0">
                <a:solidFill>
                  <a:schemeClr val="tx2"/>
                </a:solidFill>
                <a:latin typeface="Calibri" panose="020F0502020204030204" pitchFamily="34" charset="0"/>
                <a:ea typeface="Open Sans Semibold" panose="020B0606030504020204" pitchFamily="34" charset="0"/>
                <a:cs typeface="Calibri" panose="020F0502020204030204" pitchFamily="34" charset="0"/>
              </a:rPr>
              <a:t>Fire Science</a:t>
            </a:r>
            <a:endParaRPr kumimoji="0" lang="en-US" sz="1600" b="1" i="1" u="none" strike="noStrike" kern="1200" cap="none" spc="0" normalizeH="0" baseline="0" noProof="0" dirty="0">
              <a:ln>
                <a:noFill/>
              </a:ln>
              <a:solidFill>
                <a:schemeClr val="tx2"/>
              </a:solidFill>
              <a:effectLst/>
              <a:uLnTx/>
              <a:uFillTx/>
              <a:latin typeface="Calibri" panose="020F0502020204030204" pitchFamily="34" charset="0"/>
              <a:ea typeface="Open Sans Semibold" panose="020B0606030504020204" pitchFamily="34" charset="0"/>
              <a:cs typeface="Calibri" panose="020F0502020204030204" pitchFamily="34" charset="0"/>
            </a:endParaRPr>
          </a:p>
          <a:p>
            <a:pPr>
              <a:lnSpc>
                <a:spcPts val="1150"/>
              </a:lnSpc>
              <a:defRPr/>
            </a:pPr>
            <a:r>
              <a:rPr lang="en-US" sz="1000" dirty="0">
                <a:solidFill>
                  <a:prstClr val="black"/>
                </a:solidFill>
                <a:latin typeface="Calibri" panose="020F0502020204030204" pitchFamily="34" charset="0"/>
                <a:ea typeface="Open Sans Light" panose="020B0606030504020204" pitchFamily="34" charset="0"/>
                <a:cs typeface="Calibri" panose="020F0502020204030204" pitchFamily="34" charset="0"/>
                <a:sym typeface="Calibri"/>
              </a:rPr>
              <a:t>The Fire Science program of study focuses on occupational and educational opportunities associated with fire prevention, protection, and firefighting. This program of study includes firefighter safety, building codes, and the necessary physical skills to perform rescues. Students will learn about preparedness, basic fire suppression techniques, basic arson investigation, hazardous material management, and educating the public about fire safety.</a:t>
            </a:r>
          </a:p>
        </p:txBody>
      </p:sp>
      <p:sp>
        <p:nvSpPr>
          <p:cNvPr id="10" name="Rectangle 9">
            <a:extLst>
              <a:ext uri="{FF2B5EF4-FFF2-40B4-BE49-F238E27FC236}">
                <a16:creationId xmlns:a16="http://schemas.microsoft.com/office/drawing/2014/main" id="{0087655A-8678-C34A-B834-72710306E4AE}"/>
              </a:ext>
            </a:extLst>
          </p:cNvPr>
          <p:cNvSpPr/>
          <p:nvPr/>
        </p:nvSpPr>
        <p:spPr>
          <a:xfrm>
            <a:off x="366353" y="2276118"/>
            <a:ext cx="4166387" cy="323165"/>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500" b="1" i="0" u="none" strike="noStrike" kern="1200" cap="none" spc="0" normalizeH="0" baseline="0" noProof="0" dirty="0">
                <a:ln>
                  <a:noFill/>
                </a:ln>
                <a:solidFill>
                  <a:schemeClr val="tx2"/>
                </a:solidFill>
                <a:effectLst/>
                <a:uLnTx/>
                <a:uFillTx/>
                <a:latin typeface="Calibri" panose="020F0502020204030204" pitchFamily="34" charset="0"/>
                <a:ea typeface="Open Sans Condensed Condensed" panose="020B0806030504020204" pitchFamily="34" charset="0"/>
                <a:cs typeface="Calibri" panose="020F0502020204030204" pitchFamily="34" charset="0"/>
                <a:sym typeface="Calibri"/>
              </a:rPr>
              <a:t>Secondary Courses for High School Credit</a:t>
            </a:r>
            <a:endParaRPr kumimoji="0" lang="en-US" sz="1500" b="1" i="0" u="none" strike="noStrike" kern="1200" cap="none" spc="0" normalizeH="0" baseline="0" noProof="0" dirty="0">
              <a:ln>
                <a:noFill/>
              </a:ln>
              <a:solidFill>
                <a:schemeClr val="tx2"/>
              </a:solidFill>
              <a:effectLst/>
              <a:uLnTx/>
              <a:uFillTx/>
              <a:latin typeface="Calibri" panose="020F0502020204030204" pitchFamily="34" charset="0"/>
              <a:ea typeface="Open Sans Condensed Condensed" panose="020B0806030504020204" pitchFamily="34" charset="0"/>
              <a:cs typeface="Calibri" panose="020F0502020204030204" pitchFamily="34" charset="0"/>
            </a:endParaRPr>
          </a:p>
        </p:txBody>
      </p:sp>
      <p:graphicFrame>
        <p:nvGraphicFramePr>
          <p:cNvPr id="8" name="Content Placeholder 3" descr="Secondary Courses for High School Credit">
            <a:extLst>
              <a:ext uri="{FF2B5EF4-FFF2-40B4-BE49-F238E27FC236}">
                <a16:creationId xmlns:a16="http://schemas.microsoft.com/office/drawing/2014/main" id="{5CE54B4A-1883-8AC7-C6F4-EE8655B81ECE}"/>
              </a:ext>
            </a:extLst>
          </p:cNvPr>
          <p:cNvGraphicFramePr>
            <a:graphicFrameLocks/>
          </p:cNvGraphicFramePr>
          <p:nvPr>
            <p:extLst>
              <p:ext uri="{D42A27DB-BD31-4B8C-83A1-F6EECF244321}">
                <p14:modId xmlns:p14="http://schemas.microsoft.com/office/powerpoint/2010/main" val="1904487412"/>
              </p:ext>
            </p:extLst>
          </p:nvPr>
        </p:nvGraphicFramePr>
        <p:xfrm>
          <a:off x="658966" y="2543428"/>
          <a:ext cx="3831336" cy="2906046"/>
        </p:xfrm>
        <a:graphic>
          <a:graphicData uri="http://schemas.openxmlformats.org/drawingml/2006/table">
            <a:tbl>
              <a:tblPr firstRow="1" bandRow="1">
                <a:effectLst/>
                <a:tableStyleId>{5C22544A-7EE6-4342-B048-85BDC9FD1C3A}</a:tableStyleId>
              </a:tblPr>
              <a:tblGrid>
                <a:gridCol w="585216">
                  <a:extLst>
                    <a:ext uri="{9D8B030D-6E8A-4147-A177-3AD203B41FA5}">
                      <a16:colId xmlns:a16="http://schemas.microsoft.com/office/drawing/2014/main" val="3900548994"/>
                    </a:ext>
                  </a:extLst>
                </a:gridCol>
                <a:gridCol w="3246120">
                  <a:extLst>
                    <a:ext uri="{9D8B030D-6E8A-4147-A177-3AD203B41FA5}">
                      <a16:colId xmlns:a16="http://schemas.microsoft.com/office/drawing/2014/main" val="1881397732"/>
                    </a:ext>
                  </a:extLst>
                </a:gridCol>
              </a:tblGrid>
              <a:tr h="228027">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900" b="1" i="0" u="none" strike="noStrike" kern="1200" cap="none" spc="0" normalizeH="0" baseline="0" noProof="0" dirty="0">
                          <a:ln>
                            <a:noFill/>
                          </a:ln>
                          <a:solidFill>
                            <a:srgbClr val="363534"/>
                          </a:solidFill>
                          <a:effectLst/>
                          <a:uLnTx/>
                          <a:uFillTx/>
                          <a:latin typeface="Calibri" panose="020F0502020204030204" pitchFamily="34" charset="0"/>
                          <a:ea typeface="Open Sans ExtraBold" panose="020B0606030504020204" pitchFamily="34" charset="0"/>
                          <a:cs typeface="Calibri" panose="020F0502020204030204" pitchFamily="34" charset="0"/>
                          <a:sym typeface="Calibri"/>
                        </a:rPr>
                        <a:t>Level 1</a:t>
                      </a:r>
                      <a:endParaRPr kumimoji="0" lang="en-US" sz="900" b="0" i="0" u="none" strike="noStrike" kern="1200" cap="none" spc="0" normalizeH="0" baseline="0" noProof="0" dirty="0">
                        <a:ln>
                          <a:noFill/>
                        </a:ln>
                        <a:solidFill>
                          <a:srgbClr val="363534"/>
                        </a:solidFill>
                        <a:effectLst/>
                        <a:uLnTx/>
                        <a:uFillTx/>
                        <a:latin typeface="Calibri" panose="020F0502020204030204" pitchFamily="34" charset="0"/>
                        <a:ea typeface="Open Sans Light" panose="020B0606030504020204" pitchFamily="34" charset="0"/>
                        <a:cs typeface="Calibri" panose="020F0502020204030204"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9525" cap="flat" cmpd="sng" algn="ctr">
                      <a:solidFill>
                        <a:srgbClr val="CDE0F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71450" marR="0" lvl="0" indent="-171450" algn="l" defTabSz="914400" rtl="0" eaLnBrk="1" fontAlgn="auto" latinLnBrk="0" hangingPunct="1">
                        <a:lnSpc>
                          <a:spcPct val="100000"/>
                        </a:lnSpc>
                        <a:spcBef>
                          <a:spcPts val="0"/>
                        </a:spcBef>
                        <a:spcAft>
                          <a:spcPts val="0"/>
                        </a:spcAft>
                        <a:buClr>
                          <a:prstClr val="black"/>
                        </a:buClr>
                        <a:buSzPts val="900"/>
                        <a:buFont typeface="Arial" panose="020B0604020202020204" pitchFamily="34" charset="0"/>
                        <a:buChar char="•"/>
                        <a:tabLst/>
                        <a:defRPr/>
                      </a:pPr>
                      <a:r>
                        <a:rPr lang="en-US" sz="900" b="0" i="0" u="none" strike="noStrike" cap="none" dirty="0">
                          <a:solidFill>
                            <a:schemeClr val="tx1"/>
                          </a:solidFill>
                          <a:latin typeface="Calibri" panose="020F0502020204030204" pitchFamily="34" charset="0"/>
                          <a:ea typeface="Open Sans Light" pitchFamily="2" charset="0"/>
                          <a:cs typeface="Calibri" panose="020F0502020204030204" pitchFamily="34" charset="0"/>
                          <a:sym typeface="Calibri"/>
                        </a:rPr>
                        <a:t>Principles of Law, Public Safety, Corrections, and Security</a:t>
                      </a:r>
                      <a:endParaRPr kumimoji="0" lang="en-US" sz="900" b="0" i="0" u="none" strike="noStrike" kern="1200" cap="none" spc="0" normalizeH="0" baseline="0" noProof="0" dirty="0">
                        <a:ln>
                          <a:noFill/>
                        </a:ln>
                        <a:solidFill>
                          <a:schemeClr val="tx1"/>
                        </a:solidFill>
                        <a:effectLst/>
                        <a:uLnTx/>
                        <a:uFillTx/>
                        <a:latin typeface="Calibri" panose="020F0502020204030204" pitchFamily="34" charset="0"/>
                        <a:ea typeface="Open Sans Light" panose="020B0606030504020204" pitchFamily="34" charset="0"/>
                        <a:cs typeface="Calibri" panose="020F0502020204030204" pitchFamily="34" charset="0"/>
                      </a:endParaRPr>
                    </a:p>
                  </a:txBody>
                  <a:tcPr marL="45720" marR="4572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9525" cap="flat" cmpd="sng" algn="ctr">
                      <a:solidFill>
                        <a:srgbClr val="CDE0F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752735340"/>
                  </a:ext>
                </a:extLst>
              </a:tr>
              <a:tr h="297954">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900" b="1" i="0" u="none" strike="noStrike" kern="1200" cap="none" spc="0" normalizeH="0" baseline="0" noProof="0" dirty="0">
                          <a:ln>
                            <a:noFill/>
                          </a:ln>
                          <a:solidFill>
                            <a:srgbClr val="363534"/>
                          </a:solidFill>
                          <a:effectLst/>
                          <a:uLnTx/>
                          <a:uFillTx/>
                          <a:latin typeface="Calibri" panose="020F0502020204030204" pitchFamily="34" charset="0"/>
                          <a:ea typeface="Open Sans ExtraBold" panose="020B0606030504020204" pitchFamily="34" charset="0"/>
                          <a:cs typeface="Calibri" panose="020F0502020204030204" pitchFamily="34" charset="0"/>
                          <a:sym typeface="Calibri"/>
                        </a:rPr>
                        <a:t>Level 2</a:t>
                      </a:r>
                      <a:endParaRPr kumimoji="0" lang="en-US" sz="900" b="0" i="0" u="none" strike="noStrike" kern="1200" cap="none" spc="0" normalizeH="0" baseline="0" noProof="0" dirty="0">
                        <a:ln>
                          <a:noFill/>
                        </a:ln>
                        <a:solidFill>
                          <a:srgbClr val="363534"/>
                        </a:solidFill>
                        <a:effectLst/>
                        <a:uLnTx/>
                        <a:uFillTx/>
                        <a:latin typeface="Calibri" panose="020F0502020204030204" pitchFamily="34" charset="0"/>
                        <a:ea typeface="Open Sans Light" panose="020B0606030504020204" pitchFamily="34" charset="0"/>
                        <a:cs typeface="Calibri" panose="020F0502020204030204"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CDE0F0"/>
                      </a:solidFill>
                      <a:prstDash val="solid"/>
                      <a:round/>
                      <a:headEnd type="none" w="med" len="med"/>
                      <a:tailEnd type="none" w="med" len="med"/>
                    </a:lnT>
                    <a:lnB w="9525" cap="flat" cmpd="sng" algn="ctr">
                      <a:solidFill>
                        <a:srgbClr val="CDE0F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71450" marR="0" lvl="0" indent="-171450" algn="l" defTabSz="914400" rtl="0" eaLnBrk="1" fontAlgn="auto" latinLnBrk="0" hangingPunct="1">
                        <a:lnSpc>
                          <a:spcPct val="100000"/>
                        </a:lnSpc>
                        <a:spcBef>
                          <a:spcPts val="0"/>
                        </a:spcBef>
                        <a:spcAft>
                          <a:spcPts val="0"/>
                        </a:spcAft>
                        <a:buClr>
                          <a:prstClr val="black"/>
                        </a:buClr>
                        <a:buSzPts val="900"/>
                        <a:buFont typeface="Arial" panose="020B0604020202020204" pitchFamily="34" charset="0"/>
                        <a:buChar char="•"/>
                        <a:tabLst/>
                        <a:defRPr/>
                      </a:pPr>
                      <a:r>
                        <a:rPr kumimoji="0" lang="en-US" sz="900" b="0" i="0" u="none" strike="noStrike" kern="1200" cap="none" spc="0" normalizeH="0" baseline="0" noProof="0" dirty="0">
                          <a:ln>
                            <a:noFill/>
                          </a:ln>
                          <a:solidFill>
                            <a:schemeClr val="tx1"/>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Disaster Response</a:t>
                      </a:r>
                    </a:p>
                    <a:p>
                      <a:pPr marL="171450" marR="0" lvl="0" indent="-171450" algn="l" defTabSz="914400" rtl="0" eaLnBrk="1" fontAlgn="auto" latinLnBrk="0" hangingPunct="1">
                        <a:lnSpc>
                          <a:spcPct val="100000"/>
                        </a:lnSpc>
                        <a:spcBef>
                          <a:spcPts val="0"/>
                        </a:spcBef>
                        <a:spcAft>
                          <a:spcPts val="0"/>
                        </a:spcAft>
                        <a:buClr>
                          <a:prstClr val="black"/>
                        </a:buClr>
                        <a:buSzPts val="900"/>
                        <a:buFont typeface="Arial" panose="020B0604020202020204" pitchFamily="34" charset="0"/>
                        <a:buChar char="•"/>
                        <a:tabLst/>
                        <a:defRPr/>
                      </a:pPr>
                      <a:r>
                        <a:rPr kumimoji="0" lang="en-US" sz="900" b="0" i="0" u="none" strike="noStrike" kern="1200" cap="none" spc="0" normalizeH="0" baseline="0" noProof="0" dirty="0">
                          <a:ln>
                            <a:noFill/>
                          </a:ln>
                          <a:solidFill>
                            <a:schemeClr val="tx1"/>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Fundamentals of Fire Protection (TBD)</a:t>
                      </a:r>
                    </a:p>
                  </a:txBody>
                  <a:tcPr marL="45720" marR="45720">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CDE0F0"/>
                      </a:solidFill>
                      <a:prstDash val="solid"/>
                      <a:round/>
                      <a:headEnd type="none" w="med" len="med"/>
                      <a:tailEnd type="none" w="med" len="med"/>
                    </a:lnT>
                    <a:lnB w="9525" cap="flat" cmpd="sng" algn="ctr">
                      <a:solidFill>
                        <a:srgbClr val="CDE0F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448495746"/>
                  </a:ext>
                </a:extLst>
              </a:tr>
              <a:tr h="985806">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900" b="1" i="0" u="none" strike="noStrike" kern="1200" cap="none" spc="0" normalizeH="0" baseline="0" noProof="0" dirty="0">
                          <a:ln>
                            <a:noFill/>
                          </a:ln>
                          <a:solidFill>
                            <a:srgbClr val="363534"/>
                          </a:solidFill>
                          <a:effectLst/>
                          <a:uLnTx/>
                          <a:uFillTx/>
                          <a:latin typeface="Calibri" panose="020F0502020204030204" pitchFamily="34" charset="0"/>
                          <a:ea typeface="Open Sans ExtraBold" panose="020B0606030504020204" pitchFamily="34" charset="0"/>
                          <a:cs typeface="Calibri" panose="020F0502020204030204" pitchFamily="34" charset="0"/>
                          <a:sym typeface="Calibri"/>
                        </a:rPr>
                        <a:t>Level 3</a:t>
                      </a:r>
                      <a:endParaRPr kumimoji="0" lang="en-US" sz="900" b="0" i="0" u="none" strike="noStrike" kern="1200" cap="none" spc="0" normalizeH="0" baseline="0" noProof="0" dirty="0">
                        <a:ln>
                          <a:noFill/>
                        </a:ln>
                        <a:solidFill>
                          <a:srgbClr val="363534"/>
                        </a:solidFill>
                        <a:effectLst/>
                        <a:uLnTx/>
                        <a:uFillTx/>
                        <a:latin typeface="Calibri" panose="020F0502020204030204" pitchFamily="34" charset="0"/>
                        <a:ea typeface="Open Sans Light" panose="020B0606030504020204" pitchFamily="34" charset="0"/>
                        <a:cs typeface="Calibri" panose="020F0502020204030204"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CDE0F0"/>
                      </a:solidFill>
                      <a:prstDash val="solid"/>
                      <a:round/>
                      <a:headEnd type="none" w="med" len="med"/>
                      <a:tailEnd type="none" w="med" len="med"/>
                    </a:lnT>
                    <a:lnB w="9525" cap="flat" cmpd="sng" algn="ctr">
                      <a:solidFill>
                        <a:srgbClr val="CDE0F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71450" marR="0" lvl="0" indent="-171450" algn="l" defTabSz="914400" rtl="0" eaLnBrk="1" fontAlgn="auto" latinLnBrk="0" hangingPunct="1">
                        <a:lnSpc>
                          <a:spcPct val="100000"/>
                        </a:lnSpc>
                        <a:spcBef>
                          <a:spcPts val="0"/>
                        </a:spcBef>
                        <a:spcAft>
                          <a:spcPts val="0"/>
                        </a:spcAft>
                        <a:buClr>
                          <a:prstClr val="black"/>
                        </a:buClr>
                        <a:buSzPts val="900"/>
                        <a:buFont typeface="Arial" panose="020B0604020202020204" pitchFamily="34" charset="0"/>
                        <a:buChar char="•"/>
                        <a:tabLst/>
                        <a:defRPr/>
                      </a:pPr>
                      <a:r>
                        <a:rPr kumimoji="0" lang="en-US" sz="900" b="0" i="0" u="none" strike="noStrike" kern="1200" cap="none" spc="0" normalizeH="0" baseline="0" noProof="0" dirty="0">
                          <a:ln>
                            <a:noFill/>
                          </a:ln>
                          <a:solidFill>
                            <a:schemeClr val="tx1"/>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Firefighter I</a:t>
                      </a:r>
                    </a:p>
                    <a:p>
                      <a:pPr marL="171450" marR="0" lvl="0" indent="-171450" algn="l" defTabSz="914400" rtl="0" eaLnBrk="1" fontAlgn="auto" latinLnBrk="0" hangingPunct="1">
                        <a:lnSpc>
                          <a:spcPct val="100000"/>
                        </a:lnSpc>
                        <a:spcBef>
                          <a:spcPts val="0"/>
                        </a:spcBef>
                        <a:spcAft>
                          <a:spcPts val="0"/>
                        </a:spcAft>
                        <a:buClr>
                          <a:prstClr val="black"/>
                        </a:buClr>
                        <a:buSzPts val="900"/>
                        <a:buFont typeface="Arial" panose="020B0604020202020204" pitchFamily="34" charset="0"/>
                        <a:buChar char="•"/>
                        <a:tabLst/>
                        <a:defRPr/>
                      </a:pPr>
                      <a:r>
                        <a:rPr kumimoji="0" lang="en-US" sz="900" b="0" i="0" u="none" strike="noStrike" kern="1200" cap="none" spc="0" normalizeH="0" baseline="0" noProof="0" dirty="0">
                          <a:ln>
                            <a:noFill/>
                          </a:ln>
                          <a:solidFill>
                            <a:schemeClr val="tx1"/>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National Security</a:t>
                      </a:r>
                    </a:p>
                    <a:p>
                      <a:pPr marL="171450" marR="0" lvl="0" indent="-171450" algn="l" defTabSz="914400" rtl="0" eaLnBrk="1" fontAlgn="auto" latinLnBrk="0" hangingPunct="1">
                        <a:lnSpc>
                          <a:spcPct val="100000"/>
                        </a:lnSpc>
                        <a:spcBef>
                          <a:spcPts val="0"/>
                        </a:spcBef>
                        <a:spcAft>
                          <a:spcPts val="0"/>
                        </a:spcAft>
                        <a:buClr>
                          <a:prstClr val="black"/>
                        </a:buClr>
                        <a:buSzPts val="900"/>
                        <a:buFont typeface="Arial" panose="020B0604020202020204" pitchFamily="34" charset="0"/>
                        <a:buChar char="•"/>
                        <a:tabLst/>
                        <a:defRPr/>
                      </a:pPr>
                      <a:r>
                        <a:rPr kumimoji="0" lang="en-US" sz="900" b="0" i="0" u="none" strike="noStrike" kern="1200" cap="none" spc="0" normalizeH="0" baseline="0" noProof="0" dirty="0">
                          <a:ln>
                            <a:noFill/>
                          </a:ln>
                          <a:solidFill>
                            <a:schemeClr val="tx1"/>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Emergency Medical Technician—Basic</a:t>
                      </a:r>
                    </a:p>
                    <a:p>
                      <a:pPr marL="171450" marR="0" lvl="0" indent="-171450" algn="l" defTabSz="914400" rtl="0" eaLnBrk="1" fontAlgn="auto" latinLnBrk="0" hangingPunct="1">
                        <a:lnSpc>
                          <a:spcPct val="100000"/>
                        </a:lnSpc>
                        <a:spcBef>
                          <a:spcPts val="0"/>
                        </a:spcBef>
                        <a:spcAft>
                          <a:spcPts val="0"/>
                        </a:spcAft>
                        <a:buClr>
                          <a:prstClr val="black"/>
                        </a:buClr>
                        <a:buSzPts val="900"/>
                        <a:buFont typeface="Arial" panose="020B0604020202020204" pitchFamily="34" charset="0"/>
                        <a:buChar char="•"/>
                        <a:tabLst/>
                        <a:defRPr/>
                      </a:pPr>
                      <a:r>
                        <a:rPr kumimoji="0" lang="en-US" sz="900" b="0" i="0" u="none" strike="noStrike" kern="1200" cap="none" spc="0" normalizeH="0" baseline="0" noProof="0" dirty="0">
                          <a:ln>
                            <a:noFill/>
                          </a:ln>
                          <a:solidFill>
                            <a:schemeClr val="tx1"/>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Anatomy and Physiology</a:t>
                      </a:r>
                    </a:p>
                    <a:p>
                      <a:pPr marL="171450" marR="0" lvl="0" indent="-171450" algn="l" defTabSz="914400" rtl="0" eaLnBrk="1" fontAlgn="auto" latinLnBrk="0" hangingPunct="1">
                        <a:lnSpc>
                          <a:spcPct val="100000"/>
                        </a:lnSpc>
                        <a:spcBef>
                          <a:spcPts val="0"/>
                        </a:spcBef>
                        <a:spcAft>
                          <a:spcPts val="0"/>
                        </a:spcAft>
                        <a:buClr>
                          <a:prstClr val="black"/>
                        </a:buClr>
                        <a:buSzPts val="900"/>
                        <a:buFont typeface="Arial" panose="020B0604020202020204" pitchFamily="34" charset="0"/>
                        <a:buChar char="•"/>
                        <a:tabLst/>
                        <a:defRPr/>
                      </a:pPr>
                      <a:r>
                        <a:rPr kumimoji="0" lang="en-US" sz="900" b="0" i="0" u="none" strike="noStrike" kern="1200" cap="none" spc="0" normalizeH="0" baseline="0" noProof="0" dirty="0">
                          <a:ln>
                            <a:noFill/>
                          </a:ln>
                          <a:solidFill>
                            <a:schemeClr val="tx1"/>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Counseling and Mental Health</a:t>
                      </a:r>
                    </a:p>
                    <a:p>
                      <a:pPr marL="171450" marR="0" lvl="0" indent="-171450" algn="l" defTabSz="914400" rtl="0" eaLnBrk="1" fontAlgn="auto" latinLnBrk="0" hangingPunct="1">
                        <a:lnSpc>
                          <a:spcPct val="100000"/>
                        </a:lnSpc>
                        <a:spcBef>
                          <a:spcPts val="0"/>
                        </a:spcBef>
                        <a:spcAft>
                          <a:spcPts val="0"/>
                        </a:spcAft>
                        <a:buClr>
                          <a:prstClr val="black"/>
                        </a:buClr>
                        <a:buSzPts val="900"/>
                        <a:buFont typeface="Arial" panose="020B0604020202020204" pitchFamily="34" charset="0"/>
                        <a:buChar char="•"/>
                        <a:tabLst/>
                        <a:defRPr/>
                      </a:pPr>
                      <a:r>
                        <a:rPr kumimoji="0" lang="en-US" sz="900" b="0" i="0" u="none" strike="noStrike" kern="1200" cap="none" spc="0" normalizeH="0" baseline="0" noProof="0" dirty="0">
                          <a:ln>
                            <a:noFill/>
                          </a:ln>
                          <a:solidFill>
                            <a:schemeClr val="tx1"/>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Crisis Care (TBD)</a:t>
                      </a:r>
                    </a:p>
                  </a:txBody>
                  <a:tcPr marL="45720" marR="45720">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CDE0F0"/>
                      </a:solidFill>
                      <a:prstDash val="solid"/>
                      <a:round/>
                      <a:headEnd type="none" w="med" len="med"/>
                      <a:tailEnd type="none" w="med" len="med"/>
                    </a:lnT>
                    <a:lnB w="9525" cap="flat" cmpd="sng" algn="ctr">
                      <a:solidFill>
                        <a:srgbClr val="CDE0F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538088793"/>
                  </a:ext>
                </a:extLst>
              </a:tr>
              <a:tr h="1070259">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900" b="1" i="0" u="none" strike="noStrike" kern="1200" cap="none" spc="0" normalizeH="0" baseline="0" noProof="0" dirty="0">
                          <a:ln>
                            <a:noFill/>
                          </a:ln>
                          <a:solidFill>
                            <a:srgbClr val="363534"/>
                          </a:solidFill>
                          <a:effectLst/>
                          <a:uLnTx/>
                          <a:uFillTx/>
                          <a:latin typeface="Calibri" panose="020F0502020204030204" pitchFamily="34" charset="0"/>
                          <a:ea typeface="Open Sans ExtraBold" panose="020B0606030504020204" pitchFamily="34" charset="0"/>
                          <a:cs typeface="Calibri" panose="020F0502020204030204" pitchFamily="34" charset="0"/>
                          <a:sym typeface="Calibri"/>
                        </a:rPr>
                        <a:t>Level 4</a:t>
                      </a:r>
                      <a:endParaRPr kumimoji="0" lang="en-US" sz="900" b="0" i="0" u="none" strike="noStrike" kern="1200" cap="none" spc="0" normalizeH="0" baseline="0" noProof="0" dirty="0">
                        <a:ln>
                          <a:noFill/>
                        </a:ln>
                        <a:solidFill>
                          <a:srgbClr val="363534"/>
                        </a:solidFill>
                        <a:effectLst/>
                        <a:uLnTx/>
                        <a:uFillTx/>
                        <a:latin typeface="Calibri" panose="020F0502020204030204" pitchFamily="34" charset="0"/>
                        <a:ea typeface="Open Sans Light" panose="020B0606030504020204" pitchFamily="34" charset="0"/>
                        <a:cs typeface="Calibri" panose="020F0502020204030204"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CDE0F0"/>
                      </a:solidFill>
                      <a:prstDash val="solid"/>
                      <a:round/>
                      <a:headEnd type="none" w="med" len="med"/>
                      <a:tailEnd type="none" w="med" len="med"/>
                    </a:lnT>
                    <a:lnB w="9525" cap="flat" cmpd="sng" algn="ctr">
                      <a:solidFill>
                        <a:srgbClr val="CDE0F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71450" marR="0" lvl="0" indent="-171450" algn="l" defTabSz="914400" rtl="0" eaLnBrk="1" fontAlgn="auto" latinLnBrk="0" hangingPunct="1">
                        <a:lnSpc>
                          <a:spcPct val="100000"/>
                        </a:lnSpc>
                        <a:spcBef>
                          <a:spcPts val="0"/>
                        </a:spcBef>
                        <a:spcAft>
                          <a:spcPts val="0"/>
                        </a:spcAft>
                        <a:buClr>
                          <a:prstClr val="black"/>
                        </a:buClr>
                        <a:buSzPts val="900"/>
                        <a:buFont typeface="Arial" panose="020B0604020202020204" pitchFamily="34" charset="0"/>
                        <a:buChar char="•"/>
                        <a:tabLst/>
                        <a:defRPr/>
                      </a:pPr>
                      <a:r>
                        <a:rPr kumimoji="0" lang="en-US" sz="900" b="0" i="0" u="none" strike="noStrike" kern="1200" cap="none" spc="0" normalizeH="0" baseline="0" noProof="0" dirty="0">
                          <a:ln>
                            <a:noFill/>
                          </a:ln>
                          <a:solidFill>
                            <a:schemeClr val="tx1"/>
                          </a:solidFill>
                          <a:effectLst/>
                          <a:uLnTx/>
                          <a:uFillTx/>
                          <a:latin typeface="Calibri" panose="020F0502020204030204" pitchFamily="34" charset="0"/>
                          <a:ea typeface="Open Sans Light" panose="020B0606030504020204" pitchFamily="34" charset="0"/>
                          <a:cs typeface="Calibri" panose="020F0502020204030204" pitchFamily="34" charset="0"/>
                        </a:rPr>
                        <a:t>Firefighter II</a:t>
                      </a:r>
                    </a:p>
                    <a:p>
                      <a:pPr marL="171450" marR="0" lvl="0" indent="-171450" algn="l" defTabSz="914400" rtl="0" eaLnBrk="1" fontAlgn="auto" latinLnBrk="0" hangingPunct="1">
                        <a:lnSpc>
                          <a:spcPct val="100000"/>
                        </a:lnSpc>
                        <a:spcBef>
                          <a:spcPts val="0"/>
                        </a:spcBef>
                        <a:spcAft>
                          <a:spcPts val="0"/>
                        </a:spcAft>
                        <a:buClr>
                          <a:prstClr val="black"/>
                        </a:buClr>
                        <a:buSzPts val="900"/>
                        <a:buFont typeface="Arial" panose="020B0604020202020204" pitchFamily="34" charset="0"/>
                        <a:buChar char="•"/>
                        <a:tabLst/>
                        <a:defRPr/>
                      </a:pPr>
                      <a:r>
                        <a:rPr kumimoji="0" lang="en-US" sz="900" b="0" i="0" u="none" strike="noStrike" kern="1200" cap="none" spc="0" normalizeH="0" baseline="0" noProof="0" dirty="0">
                          <a:ln>
                            <a:noFill/>
                          </a:ln>
                          <a:solidFill>
                            <a:schemeClr val="tx1"/>
                          </a:solidFill>
                          <a:effectLst/>
                          <a:uLnTx/>
                          <a:uFillTx/>
                          <a:latin typeface="Calibri" panose="020F0502020204030204" pitchFamily="34" charset="0"/>
                          <a:ea typeface="Open Sans Light" panose="020B0606030504020204" pitchFamily="34" charset="0"/>
                          <a:cs typeface="Calibri" panose="020F0502020204030204" pitchFamily="34" charset="0"/>
                        </a:rPr>
                        <a:t>Career and Technical Education Project-Based Capstone</a:t>
                      </a:r>
                    </a:p>
                    <a:p>
                      <a:pPr marL="171450" marR="0" lvl="0" indent="-171450" algn="l" defTabSz="914400" rtl="0" eaLnBrk="1" fontAlgn="auto" latinLnBrk="0" hangingPunct="1">
                        <a:lnSpc>
                          <a:spcPct val="100000"/>
                        </a:lnSpc>
                        <a:spcBef>
                          <a:spcPts val="0"/>
                        </a:spcBef>
                        <a:spcAft>
                          <a:spcPts val="0"/>
                        </a:spcAft>
                        <a:buClr>
                          <a:prstClr val="black"/>
                        </a:buClr>
                        <a:buSzPts val="900"/>
                        <a:buFont typeface="Arial" panose="020B0604020202020204" pitchFamily="34" charset="0"/>
                        <a:buChar char="•"/>
                        <a:tabLst/>
                        <a:defRPr/>
                      </a:pPr>
                      <a:r>
                        <a:rPr kumimoji="0" lang="en-US" sz="900" b="0" i="0" u="none" strike="noStrike" kern="1200" cap="none" spc="0" normalizeH="0" baseline="0" noProof="0" dirty="0">
                          <a:ln>
                            <a:noFill/>
                          </a:ln>
                          <a:solidFill>
                            <a:schemeClr val="tx1"/>
                          </a:solidFill>
                          <a:effectLst/>
                          <a:uLnTx/>
                          <a:uFillTx/>
                          <a:latin typeface="Calibri" panose="020F0502020204030204" pitchFamily="34" charset="0"/>
                          <a:ea typeface="Open Sans Light" panose="020B0606030504020204" pitchFamily="34" charset="0"/>
                          <a:cs typeface="Calibri" panose="020F0502020204030204" pitchFamily="34" charset="0"/>
                        </a:rPr>
                        <a:t>Practicum in Law, Public Safety, Corrections, and Security</a:t>
                      </a:r>
                      <a:endParaRPr kumimoji="0" lang="en-US" sz="900" b="0" i="0" u="none" strike="noStrike" kern="1200" cap="none" spc="0" normalizeH="0" baseline="0" noProof="0" dirty="0">
                        <a:ln>
                          <a:noFill/>
                        </a:ln>
                        <a:solidFill>
                          <a:schemeClr val="tx1"/>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endParaRPr>
                    </a:p>
                    <a:p>
                      <a:pPr marL="171450" marR="0" lvl="0" indent="-171450" algn="l" defTabSz="914400" rtl="0" eaLnBrk="1" fontAlgn="auto" latinLnBrk="0" hangingPunct="1">
                        <a:lnSpc>
                          <a:spcPct val="100000"/>
                        </a:lnSpc>
                        <a:spcBef>
                          <a:spcPts val="0"/>
                        </a:spcBef>
                        <a:spcAft>
                          <a:spcPts val="0"/>
                        </a:spcAft>
                        <a:buClr>
                          <a:prstClr val="black"/>
                        </a:buClr>
                        <a:buSzPts val="900"/>
                        <a:buFont typeface="Arial" panose="020B0604020202020204" pitchFamily="34" charset="0"/>
                        <a:buChar char="•"/>
                        <a:tabLst/>
                        <a:defRPr/>
                      </a:pPr>
                      <a:r>
                        <a:rPr kumimoji="0" lang="en-US" sz="900" b="0" i="0" u="none" strike="noStrike" kern="1200" cap="none" spc="0" normalizeH="0" baseline="0" noProof="0" dirty="0">
                          <a:ln>
                            <a:noFill/>
                          </a:ln>
                          <a:solidFill>
                            <a:schemeClr val="tx1"/>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P</a:t>
                      </a:r>
                      <a:r>
                        <a:rPr kumimoji="0" lang="en-US" sz="900" b="0" i="0" u="none" strike="noStrike" kern="1200" cap="none" spc="0" normalizeH="0" baseline="0" noProof="0" dirty="0">
                          <a:ln>
                            <a:noFill/>
                          </a:ln>
                          <a:solidFill>
                            <a:schemeClr val="tx1"/>
                          </a:solidFill>
                          <a:effectLst/>
                          <a:uLnTx/>
                          <a:uFillTx/>
                          <a:latin typeface="Calibri" panose="020F0502020204030204" pitchFamily="34" charset="0"/>
                          <a:ea typeface="Open Sans Light" panose="020B0606030504020204" pitchFamily="34" charset="0"/>
                          <a:cs typeface="Calibri" panose="020F0502020204030204" pitchFamily="34" charset="0"/>
                        </a:rPr>
                        <a:t>racticum in Law, Public Safety, Corrections, and      </a:t>
                      </a:r>
                    </a:p>
                    <a:p>
                      <a:pPr marL="0" marR="0" lvl="0" indent="0" algn="l" defTabSz="914400" rtl="0" eaLnBrk="1" fontAlgn="auto" latinLnBrk="0" hangingPunct="1">
                        <a:lnSpc>
                          <a:spcPct val="100000"/>
                        </a:lnSpc>
                        <a:spcBef>
                          <a:spcPts val="0"/>
                        </a:spcBef>
                        <a:spcAft>
                          <a:spcPts val="0"/>
                        </a:spcAft>
                        <a:buClr>
                          <a:prstClr val="black"/>
                        </a:buClr>
                        <a:buSzPts val="900"/>
                        <a:buFontTx/>
                        <a:buNone/>
                        <a:tabLst/>
                        <a:defRPr/>
                      </a:pPr>
                      <a:r>
                        <a:rPr kumimoji="0" lang="en-US" sz="900" b="0" i="0" u="none" strike="noStrike" kern="1200" cap="none" spc="0" normalizeH="0" baseline="0" noProof="0" dirty="0">
                          <a:ln>
                            <a:noFill/>
                          </a:ln>
                          <a:solidFill>
                            <a:schemeClr val="tx1"/>
                          </a:solidFill>
                          <a:effectLst/>
                          <a:uLnTx/>
                          <a:uFillTx/>
                          <a:latin typeface="Calibri" panose="020F0502020204030204" pitchFamily="34" charset="0"/>
                          <a:ea typeface="Open Sans Light" panose="020B0606030504020204" pitchFamily="34" charset="0"/>
                          <a:cs typeface="Calibri" panose="020F0502020204030204" pitchFamily="34" charset="0"/>
                        </a:rPr>
                        <a:t>       Security + Extended Practicum in Law, Public Safety, </a:t>
                      </a:r>
                    </a:p>
                    <a:p>
                      <a:pPr marL="0" marR="0" lvl="0" indent="0" algn="l" defTabSz="914400" rtl="0" eaLnBrk="1" fontAlgn="auto" latinLnBrk="0" hangingPunct="1">
                        <a:lnSpc>
                          <a:spcPct val="100000"/>
                        </a:lnSpc>
                        <a:spcBef>
                          <a:spcPts val="0"/>
                        </a:spcBef>
                        <a:spcAft>
                          <a:spcPts val="0"/>
                        </a:spcAft>
                        <a:buClr>
                          <a:prstClr val="black"/>
                        </a:buClr>
                        <a:buSzPts val="900"/>
                        <a:buFontTx/>
                        <a:buNone/>
                        <a:tabLst/>
                        <a:defRPr/>
                      </a:pPr>
                      <a:r>
                        <a:rPr kumimoji="0" lang="en-US" sz="900" b="0" i="0" u="none" strike="noStrike" kern="1200" cap="none" spc="0" normalizeH="0" baseline="0" noProof="0" dirty="0">
                          <a:ln>
                            <a:noFill/>
                          </a:ln>
                          <a:solidFill>
                            <a:schemeClr val="tx1"/>
                          </a:solidFill>
                          <a:effectLst/>
                          <a:uLnTx/>
                          <a:uFillTx/>
                          <a:latin typeface="Calibri" panose="020F0502020204030204" pitchFamily="34" charset="0"/>
                          <a:ea typeface="Open Sans Light" panose="020B0606030504020204" pitchFamily="34" charset="0"/>
                          <a:cs typeface="Calibri" panose="020F0502020204030204" pitchFamily="34" charset="0"/>
                        </a:rPr>
                        <a:t>       Corrections, and Security</a:t>
                      </a:r>
                      <a:r>
                        <a:rPr kumimoji="0" lang="en-US" sz="900" b="0" i="0" u="none" strike="noStrike" kern="1200" cap="none" spc="0" normalizeH="0" baseline="0" noProof="0" dirty="0">
                          <a:ln>
                            <a:noFill/>
                          </a:ln>
                          <a:solidFill>
                            <a:schemeClr val="tx1"/>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 </a:t>
                      </a:r>
                    </a:p>
                    <a:p>
                      <a:pPr marL="171450" marR="0" lvl="0" indent="-171450" algn="l" defTabSz="914400" rtl="0" eaLnBrk="1" fontAlgn="auto" latinLnBrk="0" hangingPunct="1">
                        <a:lnSpc>
                          <a:spcPct val="100000"/>
                        </a:lnSpc>
                        <a:spcBef>
                          <a:spcPts val="0"/>
                        </a:spcBef>
                        <a:spcAft>
                          <a:spcPts val="0"/>
                        </a:spcAft>
                        <a:buClr>
                          <a:prstClr val="black"/>
                        </a:buClr>
                        <a:buSzPts val="900"/>
                        <a:buFont typeface="Arial" panose="020B0604020202020204" pitchFamily="34" charset="0"/>
                        <a:buChar char="•"/>
                        <a:tabLst/>
                        <a:defRPr/>
                      </a:pPr>
                      <a:r>
                        <a:rPr kumimoji="0" lang="en-US" sz="900" b="0" i="0" u="none" strike="noStrike" kern="1200" cap="none" spc="0" normalizeH="0" baseline="0" noProof="0" dirty="0">
                          <a:ln>
                            <a:noFill/>
                          </a:ln>
                          <a:solidFill>
                            <a:schemeClr val="tx1"/>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Career Preparation for Programs of Study</a:t>
                      </a:r>
                    </a:p>
                    <a:p>
                      <a:pPr marL="171450" marR="0" lvl="0" indent="-171450" algn="l" defTabSz="914400" rtl="0" eaLnBrk="1" fontAlgn="auto" latinLnBrk="0" hangingPunct="1">
                        <a:lnSpc>
                          <a:spcPct val="100000"/>
                        </a:lnSpc>
                        <a:spcBef>
                          <a:spcPts val="0"/>
                        </a:spcBef>
                        <a:spcAft>
                          <a:spcPts val="0"/>
                        </a:spcAft>
                        <a:buClr>
                          <a:prstClr val="black"/>
                        </a:buClr>
                        <a:buSzPts val="900"/>
                        <a:buFont typeface="Arial" panose="020B0604020202020204" pitchFamily="34" charset="0"/>
                        <a:buChar char="•"/>
                        <a:tabLst/>
                        <a:defRPr/>
                      </a:pPr>
                      <a:r>
                        <a:rPr kumimoji="0" lang="en-US" sz="900" b="0" i="0" u="none" strike="noStrike" kern="1200" cap="none" spc="0" normalizeH="0" baseline="0" noProof="0" dirty="0">
                          <a:ln>
                            <a:noFill/>
                          </a:ln>
                          <a:solidFill>
                            <a:schemeClr val="tx1"/>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Career Preparation for Programs of Study + Extended Career Preparation</a:t>
                      </a:r>
                    </a:p>
                  </a:txBody>
                  <a:tcPr marL="45720" marR="45720">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CDE0F0"/>
                      </a:solidFill>
                      <a:prstDash val="solid"/>
                      <a:round/>
                      <a:headEnd type="none" w="med" len="med"/>
                      <a:tailEnd type="none" w="med" len="med"/>
                    </a:lnT>
                    <a:lnB w="9525" cap="flat" cmpd="sng" algn="ctr">
                      <a:solidFill>
                        <a:srgbClr val="CDE0F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440026004"/>
                  </a:ext>
                </a:extLst>
              </a:tr>
            </a:tbl>
          </a:graphicData>
        </a:graphic>
      </p:graphicFrame>
      <p:sp>
        <p:nvSpPr>
          <p:cNvPr id="29" name="Rectangle 28">
            <a:extLst>
              <a:ext uri="{FF2B5EF4-FFF2-40B4-BE49-F238E27FC236}">
                <a16:creationId xmlns:a16="http://schemas.microsoft.com/office/drawing/2014/main" id="{5E6D0C54-DE5D-EB4A-80F0-2C96F3B14DB5}"/>
              </a:ext>
            </a:extLst>
          </p:cNvPr>
          <p:cNvSpPr/>
          <p:nvPr/>
        </p:nvSpPr>
        <p:spPr>
          <a:xfrm>
            <a:off x="352862" y="5544787"/>
            <a:ext cx="4193115" cy="276999"/>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
                <a:prstClr val="black"/>
              </a:buClr>
              <a:buSzTx/>
              <a:buFontTx/>
              <a:buNone/>
              <a:tabLst/>
              <a:defRPr/>
            </a:pPr>
            <a:r>
              <a:rPr kumimoji="0" lang="en-US" sz="1200" b="1" i="0" u="none" strike="noStrike" kern="1200" cap="none" spc="0" normalizeH="0" baseline="0" noProof="0" dirty="0">
                <a:ln>
                  <a:noFill/>
                </a:ln>
                <a:solidFill>
                  <a:schemeClr val="tx2"/>
                </a:solidFill>
                <a:effectLst/>
                <a:uLnTx/>
                <a:uFillTx/>
                <a:latin typeface="Calibri" panose="020F0502020204030204" pitchFamily="34" charset="0"/>
                <a:ea typeface="Open Sans Condensed Condensed" panose="020B0806030504020204" pitchFamily="34" charset="0"/>
                <a:cs typeface="Calibri" panose="020F0502020204030204" pitchFamily="34" charset="0"/>
                <a:sym typeface="Calibri"/>
              </a:rPr>
              <a:t>Work-Based Learning and Expanded Learning Opportunities</a:t>
            </a:r>
            <a:endParaRPr kumimoji="0" lang="en-US" sz="1200" b="1" i="0" u="none" strike="noStrike" kern="1200" cap="none" spc="0" normalizeH="0" baseline="0" noProof="0" dirty="0">
              <a:ln>
                <a:noFill/>
              </a:ln>
              <a:solidFill>
                <a:schemeClr val="tx2"/>
              </a:solidFill>
              <a:effectLst/>
              <a:uLnTx/>
              <a:uFillTx/>
              <a:latin typeface="Calibri" panose="020F0502020204030204" pitchFamily="34" charset="0"/>
              <a:ea typeface="Open Sans Condensed Condensed" panose="020B0806030504020204" pitchFamily="34" charset="0"/>
              <a:cs typeface="Calibri" panose="020F0502020204030204" pitchFamily="34" charset="0"/>
            </a:endParaRPr>
          </a:p>
        </p:txBody>
      </p:sp>
      <p:graphicFrame>
        <p:nvGraphicFramePr>
          <p:cNvPr id="28" name="Table 27" descr="Work-Based Learning and Expanded Learning Opportunities">
            <a:extLst>
              <a:ext uri="{FF2B5EF4-FFF2-40B4-BE49-F238E27FC236}">
                <a16:creationId xmlns:a16="http://schemas.microsoft.com/office/drawing/2014/main" id="{799D3F2A-B054-4C47-A306-F8F9DE80D21E}"/>
              </a:ext>
            </a:extLst>
          </p:cNvPr>
          <p:cNvGraphicFramePr>
            <a:graphicFrameLocks noGrp="1"/>
          </p:cNvGraphicFramePr>
          <p:nvPr>
            <p:extLst>
              <p:ext uri="{D42A27DB-BD31-4B8C-83A1-F6EECF244321}">
                <p14:modId xmlns:p14="http://schemas.microsoft.com/office/powerpoint/2010/main" val="3008595134"/>
              </p:ext>
            </p:extLst>
          </p:nvPr>
        </p:nvGraphicFramePr>
        <p:xfrm>
          <a:off x="352862" y="5821786"/>
          <a:ext cx="4210736" cy="1021080"/>
        </p:xfrm>
        <a:graphic>
          <a:graphicData uri="http://schemas.openxmlformats.org/drawingml/2006/table">
            <a:tbl>
              <a:tblPr firstRow="1" bandRow="1">
                <a:effectLst/>
                <a:tableStyleId>{5C22544A-7EE6-4342-B048-85BDC9FD1C3A}</a:tableStyleId>
              </a:tblPr>
              <a:tblGrid>
                <a:gridCol w="1167241">
                  <a:extLst>
                    <a:ext uri="{9D8B030D-6E8A-4147-A177-3AD203B41FA5}">
                      <a16:colId xmlns:a16="http://schemas.microsoft.com/office/drawing/2014/main" val="3900548994"/>
                    </a:ext>
                  </a:extLst>
                </a:gridCol>
                <a:gridCol w="3043495">
                  <a:extLst>
                    <a:ext uri="{9D8B030D-6E8A-4147-A177-3AD203B41FA5}">
                      <a16:colId xmlns:a16="http://schemas.microsoft.com/office/drawing/2014/main" val="1881397732"/>
                    </a:ext>
                  </a:extLst>
                </a:gridCol>
              </a:tblGrid>
              <a:tr h="516687">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950" b="1" i="0" dirty="0">
                          <a:solidFill>
                            <a:schemeClr val="tx2"/>
                          </a:solidFill>
                          <a:latin typeface="Calibri" panose="020F0502020204030204" pitchFamily="34" charset="0"/>
                          <a:ea typeface="Open Sans Semibold" panose="020B0606030504020204" pitchFamily="34" charset="0"/>
                          <a:cs typeface="Calibri" panose="020F0502020204030204" pitchFamily="34" charset="0"/>
                          <a:sym typeface="Calibri"/>
                        </a:rPr>
                        <a:t>Work-Based Learning Activities</a:t>
                      </a:r>
                      <a:endParaRPr lang="en-US" sz="950" b="1" i="0" dirty="0">
                        <a:solidFill>
                          <a:schemeClr val="tx2"/>
                        </a:solidFill>
                        <a:latin typeface="Calibri" panose="020F0502020204030204" pitchFamily="34" charset="0"/>
                        <a:ea typeface="Open Sans Semibold" panose="020B0606030504020204" pitchFamily="34" charset="0"/>
                        <a:cs typeface="Calibri" panose="020F0502020204030204" pitchFamily="34" charset="0"/>
                      </a:endParaRP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alpha val="5098"/>
                      </a:schemeClr>
                    </a:solidFill>
                  </a:tcPr>
                </a:tc>
                <a:tc>
                  <a:txBody>
                    <a:bodyPr/>
                    <a:lstStyle/>
                    <a:p>
                      <a:pPr marL="171450" marR="0" lvl="0" indent="-171450" algn="l" defTabSz="914400" rtl="0" eaLnBrk="1" fontAlgn="auto" latinLnBrk="0" hangingPunct="1">
                        <a:lnSpc>
                          <a:spcPct val="100000"/>
                        </a:lnSpc>
                        <a:spcBef>
                          <a:spcPts val="0"/>
                        </a:spcBef>
                        <a:spcAft>
                          <a:spcPts val="0"/>
                        </a:spcAft>
                        <a:buClr>
                          <a:srgbClr val="363534"/>
                        </a:buClr>
                        <a:buSzPts val="900"/>
                        <a:buFont typeface="Arial" panose="020B0604020202020204" pitchFamily="34" charset="0"/>
                        <a:buChar char="•"/>
                        <a:tabLst/>
                        <a:defRPr/>
                      </a:pPr>
                      <a:r>
                        <a:rPr kumimoji="0" lang="en-US" sz="900" b="0" i="0" u="none" strike="noStrike" kern="1200" cap="none" spc="0" normalizeH="0" baseline="0" noProof="0" dirty="0">
                          <a:ln>
                            <a:noFill/>
                          </a:ln>
                          <a:solidFill>
                            <a:schemeClr val="tx1"/>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Shadow a fire chief to learn about fire department operations and skills needed to be a firefighter</a:t>
                      </a:r>
                    </a:p>
                    <a:p>
                      <a:pPr marL="171450" marR="0" lvl="0" indent="-171450" algn="l" defTabSz="914400" rtl="0" eaLnBrk="1" fontAlgn="auto" latinLnBrk="0" hangingPunct="1">
                        <a:lnSpc>
                          <a:spcPct val="100000"/>
                        </a:lnSpc>
                        <a:spcBef>
                          <a:spcPts val="0"/>
                        </a:spcBef>
                        <a:spcAft>
                          <a:spcPts val="0"/>
                        </a:spcAft>
                        <a:buClr>
                          <a:srgbClr val="363534"/>
                        </a:buClr>
                        <a:buSzPts val="900"/>
                        <a:buFont typeface="Arial" panose="020B0604020202020204" pitchFamily="34" charset="0"/>
                        <a:buChar char="•"/>
                        <a:tabLst/>
                        <a:defRPr/>
                      </a:pPr>
                      <a:r>
                        <a:rPr kumimoji="0" lang="en-US" sz="900" b="0" i="0" u="none" strike="noStrike" kern="1200" cap="none" spc="0" normalizeH="0" baseline="0" noProof="0" dirty="0">
                          <a:ln>
                            <a:noFill/>
                          </a:ln>
                          <a:solidFill>
                            <a:schemeClr val="tx1"/>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Intern with a fire inspection company to learn about building safety, fire prevention, and fire protection</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alpha val="5098"/>
                      </a:schemeClr>
                    </a:solidFill>
                  </a:tcPr>
                </a:tc>
                <a:extLst>
                  <a:ext uri="{0D108BD9-81ED-4DB2-BD59-A6C34878D82A}">
                    <a16:rowId xmlns:a16="http://schemas.microsoft.com/office/drawing/2014/main" val="2479243592"/>
                  </a:ext>
                </a:extLst>
              </a:tr>
              <a:tr h="274320">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950" b="1" i="0" dirty="0">
                          <a:solidFill>
                            <a:schemeClr val="tx2"/>
                          </a:solidFill>
                          <a:latin typeface="Calibri" panose="020F0502020204030204" pitchFamily="34" charset="0"/>
                          <a:ea typeface="Open Sans Semibold" panose="020B0606030504020204" pitchFamily="34" charset="0"/>
                          <a:cs typeface="Calibri" panose="020F0502020204030204" pitchFamily="34" charset="0"/>
                          <a:sym typeface="Calibri"/>
                        </a:rPr>
                        <a:t>Expanded Learning Opportunities</a:t>
                      </a:r>
                      <a:endParaRPr lang="en-US" sz="950" b="1" i="0" dirty="0">
                        <a:solidFill>
                          <a:schemeClr val="tx2"/>
                        </a:solidFill>
                        <a:latin typeface="Calibri" panose="020F0502020204030204" pitchFamily="34" charset="0"/>
                        <a:ea typeface="Open Sans Semibold" panose="020B0606030504020204" pitchFamily="34" charset="0"/>
                        <a:cs typeface="Calibri" panose="020F0502020204030204" pitchFamily="34" charset="0"/>
                      </a:endParaRP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alpha val="20000"/>
                      </a:schemeClr>
                    </a:solidFill>
                  </a:tcPr>
                </a:tc>
                <a:tc>
                  <a:txBody>
                    <a:bodyPr/>
                    <a:lstStyle/>
                    <a:p>
                      <a:pPr marL="171450" marR="0" lvl="0" indent="-171450" algn="l" defTabSz="914400" rtl="0" eaLnBrk="1" fontAlgn="auto" latinLnBrk="0" hangingPunct="1">
                        <a:lnSpc>
                          <a:spcPct val="100000"/>
                        </a:lnSpc>
                        <a:spcBef>
                          <a:spcPts val="0"/>
                        </a:spcBef>
                        <a:spcAft>
                          <a:spcPts val="0"/>
                        </a:spcAft>
                        <a:buClr>
                          <a:srgbClr val="363534"/>
                        </a:buClr>
                        <a:buSzPts val="900"/>
                        <a:buFont typeface="Arial" panose="020B0604020202020204" pitchFamily="34" charset="0"/>
                        <a:buChar char="•"/>
                        <a:tabLst/>
                        <a:defRPr/>
                      </a:pPr>
                      <a:r>
                        <a:rPr kumimoji="0" lang="en-US" sz="900" b="0" i="0" u="none" strike="noStrike" kern="1200" cap="none" spc="0" normalizeH="0" baseline="0" noProof="0" dirty="0">
                          <a:ln>
                            <a:noFill/>
                          </a:ln>
                          <a:solidFill>
                            <a:schemeClr val="tx1"/>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Tour a local fire department </a:t>
                      </a:r>
                    </a:p>
                    <a:p>
                      <a:pPr marL="171450" marR="0" lvl="0" indent="-171450" algn="l" defTabSz="914400" rtl="0" eaLnBrk="1" fontAlgn="auto" latinLnBrk="0" hangingPunct="1">
                        <a:lnSpc>
                          <a:spcPct val="100000"/>
                        </a:lnSpc>
                        <a:spcBef>
                          <a:spcPts val="0"/>
                        </a:spcBef>
                        <a:spcAft>
                          <a:spcPts val="0"/>
                        </a:spcAft>
                        <a:buClr>
                          <a:srgbClr val="363534"/>
                        </a:buClr>
                        <a:buSzPts val="900"/>
                        <a:buFont typeface="Arial" panose="020B0604020202020204" pitchFamily="34" charset="0"/>
                        <a:buChar char="•"/>
                        <a:tabLst/>
                        <a:defRPr/>
                      </a:pPr>
                      <a:r>
                        <a:rPr kumimoji="0" lang="en-US" sz="900" b="0" i="0" u="none" strike="noStrike" kern="1200" cap="none" spc="0" normalizeH="0" baseline="0" noProof="0" dirty="0">
                          <a:ln>
                            <a:noFill/>
                          </a:ln>
                          <a:solidFill>
                            <a:schemeClr val="tx1"/>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Participate in SkillsUSA or TSA, or TPSA</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alpha val="20000"/>
                      </a:schemeClr>
                    </a:solidFill>
                  </a:tcPr>
                </a:tc>
                <a:extLst>
                  <a:ext uri="{0D108BD9-81ED-4DB2-BD59-A6C34878D82A}">
                    <a16:rowId xmlns:a16="http://schemas.microsoft.com/office/drawing/2014/main" val="2752735340"/>
                  </a:ext>
                </a:extLst>
              </a:tr>
            </a:tbl>
          </a:graphicData>
        </a:graphic>
      </p:graphicFrame>
      <p:sp>
        <p:nvSpPr>
          <p:cNvPr id="26" name="Rectangle 25">
            <a:extLst>
              <a:ext uri="{FF2B5EF4-FFF2-40B4-BE49-F238E27FC236}">
                <a16:creationId xmlns:a16="http://schemas.microsoft.com/office/drawing/2014/main" id="{AC1903EC-A84D-594F-94A3-CABE34227C62}"/>
              </a:ext>
            </a:extLst>
          </p:cNvPr>
          <p:cNvSpPr/>
          <p:nvPr/>
        </p:nvSpPr>
        <p:spPr>
          <a:xfrm>
            <a:off x="326365" y="6939006"/>
            <a:ext cx="4189227" cy="276999"/>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chemeClr val="tx2"/>
                </a:solidFill>
                <a:effectLst/>
                <a:uLnTx/>
                <a:uFillTx/>
                <a:latin typeface="Calibri" panose="020F0502020204030204" pitchFamily="34" charset="0"/>
                <a:ea typeface="Open Sans Condensed Condensed" panose="020B0806030504020204" pitchFamily="34" charset="0"/>
                <a:cs typeface="Calibri" panose="020F0502020204030204" pitchFamily="34" charset="0"/>
              </a:rPr>
              <a:t>Aligned Industry-Based Certifications</a:t>
            </a:r>
          </a:p>
        </p:txBody>
      </p:sp>
      <p:sp>
        <p:nvSpPr>
          <p:cNvPr id="14" name="Google Shape;166;p1">
            <a:extLst>
              <a:ext uri="{FF2B5EF4-FFF2-40B4-BE49-F238E27FC236}">
                <a16:creationId xmlns:a16="http://schemas.microsoft.com/office/drawing/2014/main" id="{F3FFB454-99EA-E048-AE90-DD129590DE9E}"/>
              </a:ext>
            </a:extLst>
          </p:cNvPr>
          <p:cNvSpPr txBox="1"/>
          <p:nvPr/>
        </p:nvSpPr>
        <p:spPr>
          <a:xfrm>
            <a:off x="352862" y="7258958"/>
            <a:ext cx="4214181" cy="312179"/>
          </a:xfrm>
          <a:prstGeom prst="rect">
            <a:avLst/>
          </a:prstGeom>
          <a:noFill/>
          <a:ln>
            <a:noFill/>
          </a:ln>
        </p:spPr>
        <p:txBody>
          <a:bodyPr spcFirstLastPara="1" wrap="square" lIns="0" tIns="0" rIns="0" bIns="0" numCol="2" spcCol="0" anchor="t" anchorCtr="0">
            <a:noAutofit/>
          </a:bodyPr>
          <a:lstStyle/>
          <a:p>
            <a:pPr marL="171450" lvl="0" indent="-171450">
              <a:lnSpc>
                <a:spcPts val="1150"/>
              </a:lnSpc>
              <a:buSzPct val="100000"/>
              <a:buFont typeface="Arial" panose="020B0604020202020204" pitchFamily="34" charset="0"/>
              <a:buChar char="•"/>
              <a:defRPr/>
            </a:pPr>
            <a:r>
              <a:rPr lang="en-US" sz="900" dirty="0">
                <a:latin typeface="Calibri" panose="020F0502020204030204" pitchFamily="34" charset="0"/>
                <a:ea typeface="Open Sans Light" panose="020B0606030504020204" pitchFamily="34" charset="0"/>
                <a:cs typeface="Calibri" panose="020F0502020204030204" pitchFamily="34" charset="0"/>
                <a:sym typeface="Calibri"/>
              </a:rPr>
              <a:t>Basic Structure Fire Protection</a:t>
            </a:r>
          </a:p>
          <a:p>
            <a:pPr marL="171450" lvl="0" indent="-171450">
              <a:lnSpc>
                <a:spcPts val="1150"/>
              </a:lnSpc>
              <a:buSzPct val="100000"/>
              <a:buFont typeface="Arial" panose="020B0604020202020204" pitchFamily="34" charset="0"/>
              <a:buChar char="•"/>
              <a:defRPr/>
            </a:pPr>
            <a:r>
              <a:rPr lang="en-US" sz="900" dirty="0">
                <a:latin typeface="Calibri" panose="020F0502020204030204" pitchFamily="34" charset="0"/>
                <a:ea typeface="Open Sans Light" panose="020B0606030504020204" pitchFamily="34" charset="0"/>
                <a:cs typeface="Calibri" panose="020F0502020204030204" pitchFamily="34" charset="0"/>
                <a:sym typeface="Calibri"/>
              </a:rPr>
              <a:t>Emergency Care Attendant (ECA)</a:t>
            </a:r>
          </a:p>
          <a:p>
            <a:pPr marL="171450" lvl="0" indent="-171450">
              <a:lnSpc>
                <a:spcPts val="1150"/>
              </a:lnSpc>
              <a:buSzPct val="100000"/>
              <a:buFont typeface="Arial" panose="020B0604020202020204" pitchFamily="34" charset="0"/>
              <a:buChar char="•"/>
              <a:defRPr/>
            </a:pPr>
            <a:r>
              <a:rPr lang="en-US" sz="900" dirty="0">
                <a:latin typeface="Calibri" panose="020F0502020204030204" pitchFamily="34" charset="0"/>
                <a:ea typeface="Open Sans Light" panose="020B0606030504020204" pitchFamily="34" charset="0"/>
                <a:cs typeface="Calibri" panose="020F0502020204030204" pitchFamily="34" charset="0"/>
                <a:sym typeface="Calibri"/>
              </a:rPr>
              <a:t>Emergency Medical Technician - Basic</a:t>
            </a:r>
          </a:p>
          <a:p>
            <a:pPr marL="171450" lvl="0" indent="-171450">
              <a:lnSpc>
                <a:spcPts val="1150"/>
              </a:lnSpc>
              <a:buSzPct val="100000"/>
              <a:buFont typeface="Arial" panose="020B0604020202020204" pitchFamily="34" charset="0"/>
              <a:buChar char="•"/>
              <a:defRPr/>
            </a:pPr>
            <a:r>
              <a:rPr lang="en-US" sz="900" dirty="0">
                <a:latin typeface="Calibri" panose="020F0502020204030204" pitchFamily="34" charset="0"/>
                <a:ea typeface="Open Sans Light" panose="020B0606030504020204" pitchFamily="34" charset="0"/>
                <a:cs typeface="Calibri" panose="020F0502020204030204" pitchFamily="34" charset="0"/>
                <a:sym typeface="Calibri"/>
              </a:rPr>
              <a:t>IAED Emergency Telecommunicator</a:t>
            </a:r>
          </a:p>
          <a:p>
            <a:pPr marL="171450" lvl="0" indent="-171450">
              <a:lnSpc>
                <a:spcPts val="1150"/>
              </a:lnSpc>
              <a:buSzPct val="100000"/>
              <a:buFont typeface="Arial" panose="020B0604020202020204" pitchFamily="34" charset="0"/>
              <a:buChar char="•"/>
              <a:defRPr/>
            </a:pPr>
            <a:r>
              <a:rPr lang="en-US" sz="900" dirty="0">
                <a:latin typeface="Calibri" panose="020F0502020204030204" pitchFamily="34" charset="0"/>
                <a:ea typeface="Open Sans Light" panose="020B0606030504020204" pitchFamily="34" charset="0"/>
                <a:cs typeface="Calibri" panose="020F0502020204030204" pitchFamily="34" charset="0"/>
                <a:sym typeface="Calibri"/>
              </a:rPr>
              <a:t>Mental Health Technician Certification (MHTC)</a:t>
            </a:r>
          </a:p>
          <a:p>
            <a:pPr marL="171450" lvl="0" indent="-171450">
              <a:lnSpc>
                <a:spcPts val="1150"/>
              </a:lnSpc>
              <a:buSzPct val="100000"/>
              <a:buFont typeface="Arial" panose="020B0604020202020204" pitchFamily="34" charset="0"/>
              <a:buChar char="•"/>
              <a:defRPr/>
            </a:pPr>
            <a:r>
              <a:rPr lang="en-US" sz="900" dirty="0">
                <a:latin typeface="Calibri" panose="020F0502020204030204" pitchFamily="34" charset="0"/>
                <a:ea typeface="Open Sans Light" panose="020B0606030504020204" pitchFamily="34" charset="0"/>
                <a:cs typeface="Calibri" panose="020F0502020204030204" pitchFamily="34" charset="0"/>
                <a:sym typeface="Calibri"/>
              </a:rPr>
              <a:t>Telecommunicator License</a:t>
            </a:r>
            <a:endParaRPr lang="en-US" sz="900" dirty="0">
              <a:latin typeface="Calibri" panose="020F0502020204030204" pitchFamily="34" charset="0"/>
              <a:ea typeface="Open Sans Light" panose="020B0606030504020204" pitchFamily="34" charset="0"/>
              <a:cs typeface="Calibri" panose="020F0502020204030204" pitchFamily="34" charset="0"/>
            </a:endParaRPr>
          </a:p>
        </p:txBody>
      </p:sp>
      <p:sp>
        <p:nvSpPr>
          <p:cNvPr id="17" name="Rectangle 16">
            <a:extLst>
              <a:ext uri="{FF2B5EF4-FFF2-40B4-BE49-F238E27FC236}">
                <a16:creationId xmlns:a16="http://schemas.microsoft.com/office/drawing/2014/main" id="{8901CE91-ECE6-7049-B499-17887E1ED1D4}"/>
              </a:ext>
              <a:ext uri="{C183D7F6-B498-43B3-948B-1728B52AA6E4}">
                <adec:decorative xmlns:adec="http://schemas.microsoft.com/office/drawing/2017/decorative" val="1"/>
              </a:ext>
            </a:extLst>
          </p:cNvPr>
          <p:cNvSpPr/>
          <p:nvPr/>
        </p:nvSpPr>
        <p:spPr>
          <a:xfrm>
            <a:off x="4684947" y="2972088"/>
            <a:ext cx="3138253" cy="7088611"/>
          </a:xfrm>
          <a:prstGeom prst="rect">
            <a:avLst/>
          </a:prstGeom>
          <a:solidFill>
            <a:schemeClr val="accent1">
              <a:alpha val="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E7E3DB"/>
              </a:solidFill>
              <a:effectLst/>
              <a:uLnTx/>
              <a:uFillTx/>
              <a:latin typeface="Calibri" panose="020F0502020204030204" pitchFamily="34" charset="0"/>
              <a:cs typeface="Calibri" panose="020F0502020204030204" pitchFamily="34" charset="0"/>
            </a:endParaRPr>
          </a:p>
        </p:txBody>
      </p:sp>
      <p:pic>
        <p:nvPicPr>
          <p:cNvPr id="39" name="Picture 38">
            <a:extLst>
              <a:ext uri="{FF2B5EF4-FFF2-40B4-BE49-F238E27FC236}">
                <a16:creationId xmlns:a16="http://schemas.microsoft.com/office/drawing/2014/main" id="{42F6463D-DDA7-F843-AB15-C2ABD0D5C64F}"/>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6968236" y="3525237"/>
            <a:ext cx="610355" cy="589548"/>
          </a:xfrm>
          <a:prstGeom prst="rect">
            <a:avLst/>
          </a:prstGeom>
        </p:spPr>
      </p:pic>
      <p:sp>
        <p:nvSpPr>
          <p:cNvPr id="47" name="Rectangle 46">
            <a:extLst>
              <a:ext uri="{FF2B5EF4-FFF2-40B4-BE49-F238E27FC236}">
                <a16:creationId xmlns:a16="http://schemas.microsoft.com/office/drawing/2014/main" id="{1769ED0C-06E7-7F46-B005-75B0FEB7C386}"/>
              </a:ext>
            </a:extLst>
          </p:cNvPr>
          <p:cNvSpPr/>
          <p:nvPr/>
        </p:nvSpPr>
        <p:spPr>
          <a:xfrm>
            <a:off x="4776875" y="3221371"/>
            <a:ext cx="2881443" cy="292388"/>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500"/>
              </a:spcAft>
              <a:buClr>
                <a:srgbClr val="363534"/>
              </a:buClr>
              <a:buSzTx/>
              <a:buFontTx/>
              <a:buNone/>
              <a:tabLst/>
              <a:defRPr/>
            </a:pPr>
            <a:r>
              <a:rPr kumimoji="0" lang="en-US" sz="1300" b="1" i="0" u="none" strike="noStrike" kern="1200" cap="none" spc="0" normalizeH="0" baseline="0" noProof="0" dirty="0">
                <a:ln>
                  <a:noFill/>
                </a:ln>
                <a:solidFill>
                  <a:srgbClr val="232C65"/>
                </a:solidFill>
                <a:effectLst/>
                <a:uLnTx/>
                <a:uFillTx/>
                <a:latin typeface="Calibri" panose="020F0502020204030204" pitchFamily="34" charset="0"/>
                <a:ea typeface="Open Sans Condensed Condensed" panose="020B0806030504020204" pitchFamily="34" charset="0"/>
                <a:cs typeface="Calibri" panose="020F0502020204030204" pitchFamily="34" charset="0"/>
                <a:sym typeface="Calibri"/>
              </a:rPr>
              <a:t>Example Postsecondary Opportunities</a:t>
            </a:r>
          </a:p>
        </p:txBody>
      </p:sp>
      <p:sp>
        <p:nvSpPr>
          <p:cNvPr id="23" name="Google Shape;163;p1">
            <a:extLst>
              <a:ext uri="{FF2B5EF4-FFF2-40B4-BE49-F238E27FC236}">
                <a16:creationId xmlns:a16="http://schemas.microsoft.com/office/drawing/2014/main" id="{1ACA50DF-1E3A-1C45-A12E-E10648D51069}"/>
              </a:ext>
            </a:extLst>
          </p:cNvPr>
          <p:cNvSpPr txBox="1"/>
          <p:nvPr/>
        </p:nvSpPr>
        <p:spPr>
          <a:xfrm>
            <a:off x="4785561" y="3522216"/>
            <a:ext cx="2046501" cy="2005462"/>
          </a:xfrm>
          <a:prstGeom prst="rect">
            <a:avLst/>
          </a:prstGeom>
          <a:noFill/>
          <a:ln>
            <a:noFill/>
          </a:ln>
        </p:spPr>
        <p:txBody>
          <a:bodyPr spcFirstLastPara="1" wrap="square" lIns="91425" tIns="45700" rIns="91425" bIns="45700" anchor="t" anchorCtr="0">
            <a:noAutofit/>
          </a:bodyPr>
          <a:lstStyle/>
          <a:p>
            <a:pPr marL="114300" indent="-114300">
              <a:lnSpc>
                <a:spcPts val="1000"/>
              </a:lnSpc>
              <a:buClr>
                <a:srgbClr val="363534"/>
              </a:buClr>
              <a:defRPr/>
            </a:pPr>
            <a:r>
              <a:rPr kumimoji="0" lang="en-US" sz="900" b="1" i="0" u="none" strike="noStrike" kern="1200" cap="none" spc="0" normalizeH="0" baseline="0" noProof="0" dirty="0">
                <a:ln>
                  <a:noFill/>
                </a:ln>
                <a:solidFill>
                  <a:prstClr val="black"/>
                </a:solidFill>
                <a:effectLst/>
                <a:uLnTx/>
                <a:uFillTx/>
                <a:latin typeface="Calibri" panose="020F0502020204030204" pitchFamily="34" charset="0"/>
                <a:ea typeface="Open Sans ExtraBold" panose="020B0606030504020204" pitchFamily="34" charset="0"/>
                <a:cs typeface="Calibri" panose="020F0502020204030204" pitchFamily="34" charset="0"/>
                <a:sym typeface="Calibri"/>
                <a:extLst>
                  <a:ext uri="http://customooxmlschemas.google.com/">
                    <go:slidesCustomData xmlns:lc="http://schemas.openxmlformats.org/drawingml/2006/lockedCanvas"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0"/>
                  </a:ext>
                </a:extLst>
              </a:rPr>
              <a:t>Apprenticeships</a:t>
            </a:r>
            <a:endParaRPr kumimoji="0" lang="en-US" sz="900" b="1" i="0" u="none" strike="noStrike" kern="1200" cap="none" spc="0" normalizeH="0" baseline="0" noProof="0" dirty="0">
              <a:ln>
                <a:noFill/>
              </a:ln>
              <a:solidFill>
                <a:prstClr val="black"/>
              </a:solidFill>
              <a:effectLst/>
              <a:uLnTx/>
              <a:uFillTx/>
              <a:latin typeface="Calibri" panose="020F0502020204030204" pitchFamily="34" charset="0"/>
              <a:ea typeface="Open Sans ExtraBold" panose="020B0606030504020204" pitchFamily="34" charset="0"/>
              <a:cs typeface="Calibri" panose="020F0502020204030204" pitchFamily="34" charset="0"/>
              <a:sym typeface="Calibri"/>
              <a:extLst>
                <a:ext uri="http://customooxmlschemas.google.com/">
                  <go:slidesCustomData xmlns:lc="http://schemas.openxmlformats.org/drawingml/2006/lockedCanvas"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
                </a:ext>
              </a:extLst>
            </a:endParaRPr>
          </a:p>
          <a:p>
            <a:pPr marL="171450" marR="0" lvl="0" indent="-171450" algn="l" defTabSz="914400" rtl="0" eaLnBrk="1" fontAlgn="auto" latinLnBrk="0" hangingPunct="1">
              <a:lnSpc>
                <a:spcPts val="1000"/>
              </a:lnSpc>
              <a:spcBef>
                <a:spcPts val="0"/>
              </a:spcBef>
              <a:spcAft>
                <a:spcPts val="0"/>
              </a:spcAft>
              <a:buClr>
                <a:srgbClr val="363534"/>
              </a:buClr>
              <a:buSzTx/>
              <a:buFont typeface="Arial" panose="020B0604020202020204" pitchFamily="34" charset="0"/>
              <a:buChar char="•"/>
              <a:tabLst/>
              <a:defRPr/>
            </a:pPr>
            <a:r>
              <a:rPr kumimoji="0" lang="en-US" sz="900" i="0" u="none" strike="noStrike" kern="1200" cap="none" spc="0" normalizeH="0" baseline="0" noProof="0" dirty="0">
                <a:ln>
                  <a:noFill/>
                </a:ln>
                <a:solidFill>
                  <a:prstClr val="black"/>
                </a:solidFill>
                <a:effectLst/>
                <a:uLnTx/>
                <a:uFillTx/>
                <a:latin typeface="Calibri" panose="020F0502020204030204" pitchFamily="34" charset="0"/>
                <a:ea typeface="Open Sans ExtraBold" panose="020B0606030504020204" pitchFamily="34" charset="0"/>
                <a:cs typeface="Calibri" panose="020F0502020204030204" pitchFamily="34" charset="0"/>
                <a:sym typeface="Calibri"/>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0"/>
                  </a:ext>
                </a:extLst>
              </a:rPr>
              <a:t>Fire Apprentice</a:t>
            </a:r>
          </a:p>
          <a:p>
            <a:pPr marL="114300" marR="0" lvl="0" indent="-114300" algn="l" defTabSz="914400" rtl="0" eaLnBrk="1" fontAlgn="auto" latinLnBrk="0" hangingPunct="1">
              <a:lnSpc>
                <a:spcPts val="1000"/>
              </a:lnSpc>
              <a:spcBef>
                <a:spcPts val="0"/>
              </a:spcBef>
              <a:spcAft>
                <a:spcPts val="0"/>
              </a:spcAft>
              <a:buClr>
                <a:srgbClr val="363534"/>
              </a:buClr>
              <a:buSzTx/>
              <a:buFont typeface="Arial"/>
              <a:buNone/>
              <a:tabLst/>
              <a:defRPr/>
            </a:pPr>
            <a:endParaRPr lang="en-US" sz="700" dirty="0">
              <a:solidFill>
                <a:prstClr val="black"/>
              </a:solidFill>
              <a:latin typeface="Calibri" panose="020F0502020204030204" pitchFamily="34" charset="0"/>
              <a:ea typeface="Open Sans ExtraBold" panose="020B0606030504020204" pitchFamily="34" charset="0"/>
              <a:cs typeface="Calibri" panose="020F0502020204030204" pitchFamily="34" charset="0"/>
              <a:sym typeface="Calibri"/>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0"/>
                </a:ext>
              </a:extLst>
            </a:endParaRPr>
          </a:p>
          <a:p>
            <a:pPr marL="114300" marR="0" lvl="0" indent="-114300" algn="l" defTabSz="914400" rtl="0" eaLnBrk="1" fontAlgn="auto" latinLnBrk="0" hangingPunct="1">
              <a:lnSpc>
                <a:spcPts val="1000"/>
              </a:lnSpc>
              <a:spcBef>
                <a:spcPts val="0"/>
              </a:spcBef>
              <a:spcAft>
                <a:spcPts val="0"/>
              </a:spcAft>
              <a:buClr>
                <a:srgbClr val="363534"/>
              </a:buClr>
              <a:buSzTx/>
              <a:buFont typeface="Arial"/>
              <a:buNone/>
              <a:tabLst/>
              <a:defRPr/>
            </a:pPr>
            <a:r>
              <a:rPr kumimoji="0" lang="en-US" sz="900" b="1" i="0" u="none" strike="noStrike" kern="1200" cap="none" spc="0" normalizeH="0" baseline="0" noProof="0" dirty="0">
                <a:ln>
                  <a:noFill/>
                </a:ln>
                <a:solidFill>
                  <a:prstClr val="black"/>
                </a:solidFill>
                <a:effectLst/>
                <a:uLnTx/>
                <a:uFillTx/>
                <a:latin typeface="Calibri" panose="020F0502020204030204" pitchFamily="34" charset="0"/>
                <a:ea typeface="Open Sans ExtraBold" panose="020B0606030504020204" pitchFamily="34" charset="0"/>
                <a:cs typeface="Calibri" panose="020F0502020204030204" pitchFamily="34" charset="0"/>
                <a:sym typeface="Calibri"/>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0"/>
                  </a:ext>
                </a:extLst>
              </a:rPr>
              <a:t>Associate Degrees</a:t>
            </a:r>
            <a:endParaRPr kumimoji="0" sz="900" b="1" i="0" u="none" strike="noStrike" kern="1200" cap="none" spc="0" normalizeH="0" baseline="0" noProof="0" dirty="0">
              <a:ln>
                <a:noFill/>
              </a:ln>
              <a:solidFill>
                <a:prstClr val="black"/>
              </a:solidFill>
              <a:effectLst/>
              <a:uLnTx/>
              <a:uFillTx/>
              <a:latin typeface="Calibri" panose="020F0502020204030204" pitchFamily="34" charset="0"/>
              <a:ea typeface="Open Sans ExtraBold" panose="020B0606030504020204" pitchFamily="34" charset="0"/>
              <a:cs typeface="Calibri" panose="020F0502020204030204" pitchFamily="34" charset="0"/>
              <a:sym typeface="Calibri"/>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
                </a:ext>
              </a:extLst>
            </a:endParaRPr>
          </a:p>
          <a:p>
            <a:pPr marL="171450" lvl="0" indent="-171450">
              <a:lnSpc>
                <a:spcPts val="1000"/>
              </a:lnSpc>
              <a:buClr>
                <a:srgbClr val="363534"/>
              </a:buClr>
              <a:buSzPct val="100000"/>
              <a:buFont typeface="Arial" panose="020B0604020202020204" pitchFamily="34" charset="0"/>
              <a:buChar char="•"/>
              <a:defRPr/>
            </a:pPr>
            <a:r>
              <a:rPr lang="en-US" sz="900" dirty="0">
                <a:solidFill>
                  <a:prstClr val="black"/>
                </a:solidFill>
                <a:latin typeface="Calibri" panose="020F0502020204030204" pitchFamily="34" charset="0"/>
                <a:ea typeface="Open Sans Light" panose="020B0606030504020204" pitchFamily="34" charset="0"/>
                <a:cs typeface="Calibri" panose="020F0502020204030204" pitchFamily="34" charset="0"/>
                <a:sym typeface="Calibri"/>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xmlns:lc="http://schemas.openxmlformats.org/drawingml/2006/lockedCanvas" textRoundtripDataId="2"/>
                  </a:ext>
                </a:extLst>
              </a:rPr>
              <a:t>Emergency Medical Technology</a:t>
            </a:r>
            <a:endParaRPr lang="en-US" sz="900" dirty="0">
              <a:solidFill>
                <a:prstClr val="black"/>
              </a:solidFill>
              <a:latin typeface="Calibri" panose="020F0502020204030204" pitchFamily="34" charset="0"/>
              <a:ea typeface="Open Sans Light" panose="020B0606030504020204" pitchFamily="34" charset="0"/>
              <a:cs typeface="Calibri" panose="020F0502020204030204" pitchFamily="34" charset="0"/>
              <a:sym typeface="Calibri"/>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xmlns:lc="http://schemas.openxmlformats.org/drawingml/2006/lockedCanvas" textRoundtripDataId="2"/>
                </a:ext>
              </a:extLst>
            </a:endParaRPr>
          </a:p>
          <a:p>
            <a:pPr marL="171450" lvl="0" indent="-171450">
              <a:lnSpc>
                <a:spcPts val="1000"/>
              </a:lnSpc>
              <a:buClr>
                <a:srgbClr val="363534"/>
              </a:buClr>
              <a:buSzPct val="100000"/>
              <a:buFont typeface="Arial" panose="020B0604020202020204" pitchFamily="34" charset="0"/>
              <a:buChar char="•"/>
              <a:defRPr/>
            </a:pPr>
            <a:r>
              <a:rPr lang="en-US" sz="900" dirty="0">
                <a:solidFill>
                  <a:prstClr val="black"/>
                </a:solidFill>
                <a:latin typeface="Calibri" panose="020F0502020204030204" pitchFamily="34" charset="0"/>
                <a:ea typeface="Open Sans Light" panose="020B0606030504020204" pitchFamily="34" charset="0"/>
                <a:cs typeface="Calibri" panose="020F0502020204030204" pitchFamily="34" charset="0"/>
                <a:sym typeface="Calibri"/>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xmlns:lc="http://schemas.openxmlformats.org/drawingml/2006/lockedCanvas" textRoundtripDataId="2"/>
                  </a:ext>
                </a:extLst>
              </a:rPr>
              <a:t>Fire Protection Technology</a:t>
            </a:r>
          </a:p>
          <a:p>
            <a:pPr lvl="0">
              <a:lnSpc>
                <a:spcPts val="1000"/>
              </a:lnSpc>
              <a:buClr>
                <a:srgbClr val="363534"/>
              </a:buClr>
              <a:buSzPts val="800"/>
              <a:defRPr/>
            </a:pPr>
            <a:endParaRPr kumimoji="0" lang="en-US" sz="700" b="1" i="0" u="none" strike="noStrike" kern="1200" cap="none" spc="0" normalizeH="0" baseline="0" noProof="0" dirty="0">
              <a:ln>
                <a:noFill/>
              </a:ln>
              <a:solidFill>
                <a:prstClr val="black"/>
              </a:solidFill>
              <a:effectLst/>
              <a:uLnTx/>
              <a:uFillTx/>
              <a:latin typeface="Calibri" panose="020F0502020204030204" pitchFamily="34" charset="0"/>
              <a:ea typeface="Open Sans ExtraBold" panose="020B0606030504020204" pitchFamily="34" charset="0"/>
              <a:cs typeface="Calibri" panose="020F0502020204030204" pitchFamily="34" charset="0"/>
              <a:sym typeface="Calibri"/>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
                </a:ext>
              </a:extLst>
            </a:endParaRPr>
          </a:p>
          <a:p>
            <a:pPr lvl="0">
              <a:lnSpc>
                <a:spcPts val="1000"/>
              </a:lnSpc>
              <a:buClr>
                <a:srgbClr val="363534"/>
              </a:buClr>
              <a:buSzPts val="800"/>
              <a:defRPr/>
            </a:pPr>
            <a:r>
              <a:rPr kumimoji="0" lang="en-US" sz="900" b="1" i="0" u="none" strike="noStrike" kern="1200" cap="none" spc="0" normalizeH="0" baseline="0" noProof="0" dirty="0">
                <a:ln>
                  <a:noFill/>
                </a:ln>
                <a:solidFill>
                  <a:prstClr val="black"/>
                </a:solidFill>
                <a:effectLst/>
                <a:uLnTx/>
                <a:uFillTx/>
                <a:latin typeface="Calibri" panose="020F0502020204030204" pitchFamily="34" charset="0"/>
                <a:ea typeface="Open Sans ExtraBold" panose="020B0606030504020204" pitchFamily="34" charset="0"/>
                <a:cs typeface="Calibri" panose="020F0502020204030204" pitchFamily="34" charset="0"/>
                <a:sym typeface="Calibri"/>
              </a:rPr>
              <a:t>Bachelor’s Degrees</a:t>
            </a:r>
            <a:endParaRPr kumimoji="0" lang="en-US" sz="900" b="0" i="0" u="none" strike="noStrike" kern="1200" cap="none" spc="0" normalizeH="0" baseline="0" noProof="0" dirty="0">
              <a:ln>
                <a:noFill/>
              </a:ln>
              <a:solidFill>
                <a:prstClr val="black"/>
              </a:solidFill>
              <a:effectLst/>
              <a:uLnTx/>
              <a:uFillTx/>
              <a:latin typeface="Calibri" panose="020F0502020204030204" pitchFamily="34" charset="0"/>
              <a:ea typeface="Open Sans Light" panose="020B0606030504020204" pitchFamily="34" charset="0"/>
              <a:cs typeface="Calibri" panose="020F0502020204030204" pitchFamily="34" charset="0"/>
            </a:endParaRPr>
          </a:p>
          <a:p>
            <a:pPr marL="171450" lvl="0" indent="-171450">
              <a:lnSpc>
                <a:spcPts val="1000"/>
              </a:lnSpc>
              <a:buClr>
                <a:srgbClr val="363534"/>
              </a:buClr>
              <a:buSzPct val="100000"/>
              <a:buFont typeface="Arial" panose="020B0604020202020204" pitchFamily="34" charset="0"/>
              <a:buChar char="•"/>
              <a:defRPr/>
            </a:pPr>
            <a:r>
              <a:rPr lang="en-US" sz="900" dirty="0">
                <a:solidFill>
                  <a:prstClr val="black"/>
                </a:solidFill>
                <a:latin typeface="Calibri" panose="020F0502020204030204" pitchFamily="34" charset="0"/>
                <a:ea typeface="Open Sans Light" panose="020B0606030504020204" pitchFamily="34" charset="0"/>
                <a:cs typeface="Calibri" panose="020F0502020204030204" pitchFamily="34" charset="0"/>
                <a:sym typeface="Calibri"/>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xmlns:lc="http://schemas.openxmlformats.org/drawingml/2006/lockedCanvas" textRoundtripDataId="2"/>
                  </a:ext>
                </a:extLst>
              </a:rPr>
              <a:t>Fire Science</a:t>
            </a:r>
          </a:p>
          <a:p>
            <a:pPr marL="171450" lvl="0" indent="-171450">
              <a:lnSpc>
                <a:spcPts val="1000"/>
              </a:lnSpc>
              <a:buClr>
                <a:srgbClr val="363534"/>
              </a:buClr>
              <a:buSzPct val="100000"/>
              <a:buFont typeface="Arial" panose="020B0604020202020204" pitchFamily="34" charset="0"/>
              <a:buChar char="•"/>
              <a:defRPr/>
            </a:pPr>
            <a:r>
              <a:rPr lang="en-US" sz="900" dirty="0">
                <a:solidFill>
                  <a:prstClr val="black"/>
                </a:solidFill>
                <a:latin typeface="Calibri" panose="020F0502020204030204" pitchFamily="34" charset="0"/>
                <a:ea typeface="Open Sans Light" panose="020B0606030504020204" pitchFamily="34" charset="0"/>
                <a:cs typeface="Calibri" panose="020F0502020204030204" pitchFamily="34" charset="0"/>
                <a:sym typeface="Calibri"/>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xmlns:lc="http://schemas.openxmlformats.org/drawingml/2006/lockedCanvas" textRoundtripDataId="2"/>
                  </a:ext>
                </a:extLst>
              </a:rPr>
              <a:t>Emergency Health Services</a:t>
            </a:r>
            <a:endParaRPr kumimoji="0" lang="en-US" sz="900" b="0" i="0" u="none" strike="noStrike" kern="1200" cap="none" spc="0" normalizeH="0" baseline="0" noProof="0" dirty="0">
              <a:ln>
                <a:noFill/>
              </a:ln>
              <a:solidFill>
                <a:srgbClr val="0D6CB9"/>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extLst>
                <a:ext uri="http://customooxmlschemas.google.com/">
                  <go:slidesCustomData xmlns:lc="http://schemas.openxmlformats.org/drawingml/2006/lockedCanvas"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0"/>
                </a:ext>
              </a:extLst>
            </a:endParaRPr>
          </a:p>
          <a:p>
            <a:pPr lvl="0">
              <a:lnSpc>
                <a:spcPts val="1000"/>
              </a:lnSpc>
              <a:buClr>
                <a:srgbClr val="363534"/>
              </a:buClr>
              <a:buSzPts val="800"/>
              <a:defRPr/>
            </a:pPr>
            <a:endParaRPr lang="en-US" sz="700" dirty="0">
              <a:solidFill>
                <a:prstClr val="black"/>
              </a:solidFill>
              <a:latin typeface="Calibri" panose="020F0502020204030204" pitchFamily="34" charset="0"/>
              <a:ea typeface="Open Sans Light" panose="020B0606030504020204" pitchFamily="34" charset="0"/>
              <a:cs typeface="Calibri" panose="020F0502020204030204" pitchFamily="34" charset="0"/>
              <a:sym typeface="Calibri"/>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xmlns:lc="http://schemas.openxmlformats.org/drawingml/2006/lockedCanvas" textRoundtripDataId="2"/>
                </a:ext>
              </a:extLst>
            </a:endParaRPr>
          </a:p>
          <a:p>
            <a:pPr lvl="0">
              <a:lnSpc>
                <a:spcPts val="1000"/>
              </a:lnSpc>
              <a:buClr>
                <a:srgbClr val="363534"/>
              </a:buClr>
              <a:buSzPts val="800"/>
              <a:defRPr/>
            </a:pPr>
            <a:r>
              <a:rPr kumimoji="0" lang="en-US" sz="900" b="1" i="0" u="none" strike="noStrike" kern="1200" cap="none" spc="0" normalizeH="0" baseline="0" noProof="0" dirty="0">
                <a:ln>
                  <a:noFill/>
                </a:ln>
                <a:solidFill>
                  <a:prstClr val="black"/>
                </a:solidFill>
                <a:effectLst/>
                <a:uLnTx/>
                <a:uFillTx/>
                <a:latin typeface="Calibri" panose="020F0502020204030204" pitchFamily="34" charset="0"/>
                <a:ea typeface="Open Sans ExtraBold" panose="020B0606030504020204" pitchFamily="34" charset="0"/>
                <a:cs typeface="Calibri" panose="020F0502020204030204" pitchFamily="34" charset="0"/>
                <a:sym typeface="Calibri"/>
              </a:rPr>
              <a:t>Additional Stackable IBCs/License</a:t>
            </a:r>
          </a:p>
          <a:p>
            <a:pPr marL="171450" marR="0" lvl="0" indent="-171450" algn="l" defTabSz="914400" rtl="0" eaLnBrk="1" fontAlgn="auto" latinLnBrk="0" hangingPunct="1">
              <a:lnSpc>
                <a:spcPts val="1000"/>
              </a:lnSpc>
              <a:spcBef>
                <a:spcPts val="0"/>
              </a:spcBef>
              <a:spcAft>
                <a:spcPts val="0"/>
              </a:spcAft>
              <a:buClr>
                <a:srgbClr val="363534"/>
              </a:buClr>
              <a:buSzTx/>
              <a:buFont typeface="Arial" panose="020B0604020202020204" pitchFamily="34" charset="0"/>
              <a:buChar char="•"/>
              <a:tabLst/>
              <a:defRPr/>
            </a:pPr>
            <a:r>
              <a:rPr lang="en-US" sz="900" dirty="0">
                <a:latin typeface="Calibri" panose="020F0502020204030204" pitchFamily="34" charset="0"/>
                <a:ea typeface="Open Sans ExtraBold" panose="020B0606030504020204" pitchFamily="34" charset="0"/>
                <a:cs typeface="Calibri" panose="020F0502020204030204" pitchFamily="34" charset="0"/>
                <a:sym typeface="Calibri"/>
              </a:rPr>
              <a:t>Hazardous Materials Awareness</a:t>
            </a:r>
          </a:p>
          <a:p>
            <a:pPr marL="171450" marR="0" lvl="0" indent="-171450" algn="l" defTabSz="914400" rtl="0" eaLnBrk="1" fontAlgn="auto" latinLnBrk="0" hangingPunct="1">
              <a:lnSpc>
                <a:spcPts val="1000"/>
              </a:lnSpc>
              <a:spcBef>
                <a:spcPts val="0"/>
              </a:spcBef>
              <a:spcAft>
                <a:spcPts val="0"/>
              </a:spcAft>
              <a:buClr>
                <a:srgbClr val="363534"/>
              </a:buClr>
              <a:buSzTx/>
              <a:buFont typeface="Arial" panose="020B0604020202020204" pitchFamily="34" charset="0"/>
              <a:buChar char="•"/>
              <a:tabLst/>
              <a:defRPr/>
            </a:pPr>
            <a:r>
              <a:rPr kumimoji="0" lang="en-US" sz="900" i="0" u="none" strike="noStrike" kern="1200" cap="none" spc="0" normalizeH="0" baseline="0" noProof="0" dirty="0">
                <a:ln>
                  <a:noFill/>
                </a:ln>
                <a:effectLst/>
                <a:uLnTx/>
                <a:uFillTx/>
                <a:latin typeface="Calibri" panose="020F0502020204030204" pitchFamily="34" charset="0"/>
                <a:ea typeface="Open Sans ExtraBold" panose="020B0606030504020204" pitchFamily="34" charset="0"/>
                <a:cs typeface="Calibri" panose="020F0502020204030204" pitchFamily="34" charset="0"/>
                <a:sym typeface="Calibri"/>
              </a:rPr>
              <a:t>Fire Plan Examiner</a:t>
            </a:r>
            <a:endParaRPr kumimoji="0" sz="900" i="0" u="none" strike="noStrike" kern="1200" cap="none" spc="0" normalizeH="0" baseline="0" noProof="0" dirty="0">
              <a:ln>
                <a:noFill/>
              </a:ln>
              <a:effectLst/>
              <a:uLnTx/>
              <a:uFillTx/>
              <a:latin typeface="Calibri" panose="020F0502020204030204" pitchFamily="34" charset="0"/>
              <a:ea typeface="Open Sans ExtraBold" panose="020B0606030504020204" pitchFamily="34" charset="0"/>
              <a:cs typeface="Calibri" panose="020F0502020204030204" pitchFamily="34" charset="0"/>
              <a:sym typeface="Calibri"/>
            </a:endParaRPr>
          </a:p>
        </p:txBody>
      </p:sp>
      <p:sp>
        <p:nvSpPr>
          <p:cNvPr id="15" name="Rectangle 14">
            <a:extLst>
              <a:ext uri="{FF2B5EF4-FFF2-40B4-BE49-F238E27FC236}">
                <a16:creationId xmlns:a16="http://schemas.microsoft.com/office/drawing/2014/main" id="{015EAF6B-99CE-4B46-8970-C84F35537098}"/>
              </a:ext>
            </a:extLst>
          </p:cNvPr>
          <p:cNvSpPr/>
          <p:nvPr/>
        </p:nvSpPr>
        <p:spPr>
          <a:xfrm>
            <a:off x="5368896" y="6015403"/>
            <a:ext cx="2373610" cy="292388"/>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300" b="1" i="0" u="none" strike="noStrike" kern="1200" cap="none" spc="0" normalizeH="0" baseline="0" noProof="0" dirty="0">
                <a:ln>
                  <a:noFill/>
                </a:ln>
                <a:solidFill>
                  <a:schemeClr val="tx2"/>
                </a:solidFill>
                <a:effectLst/>
                <a:uLnTx/>
                <a:uFillTx/>
                <a:latin typeface="Calibri" panose="020F0502020204030204" pitchFamily="34" charset="0"/>
                <a:ea typeface="Open Sans Condensed Condensed" panose="020B0806030504020204" pitchFamily="34" charset="0"/>
                <a:cs typeface="Calibri" panose="020F0502020204030204" pitchFamily="34" charset="0"/>
              </a:rPr>
              <a:t>Example Aligned Occupations   </a:t>
            </a:r>
          </a:p>
        </p:txBody>
      </p:sp>
      <p:sp>
        <p:nvSpPr>
          <p:cNvPr id="46" name="Double Bracket 45">
            <a:extLst>
              <a:ext uri="{FF2B5EF4-FFF2-40B4-BE49-F238E27FC236}">
                <a16:creationId xmlns:a16="http://schemas.microsoft.com/office/drawing/2014/main" id="{29723102-B029-6046-AE5F-B64631A4EF05}"/>
              </a:ext>
              <a:ext uri="{C183D7F6-B498-43B3-948B-1728B52AA6E4}">
                <adec:decorative xmlns:adec="http://schemas.microsoft.com/office/drawing/2017/decorative" val="1"/>
              </a:ext>
            </a:extLst>
          </p:cNvPr>
          <p:cNvSpPr/>
          <p:nvPr/>
        </p:nvSpPr>
        <p:spPr>
          <a:xfrm>
            <a:off x="5317003" y="6421394"/>
            <a:ext cx="1899685" cy="937760"/>
          </a:xfrm>
          <a:prstGeom prst="bracketPair">
            <a:avLst/>
          </a:prstGeom>
          <a:solidFill>
            <a:schemeClr val="bg1">
              <a:alpha val="60000"/>
            </a:schemeClr>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pitchFamily="34" charset="0"/>
              <a:cs typeface="Calibri" panose="020F0502020204030204" pitchFamily="34" charset="0"/>
            </a:endParaRPr>
          </a:p>
        </p:txBody>
      </p:sp>
      <p:sp>
        <p:nvSpPr>
          <p:cNvPr id="7" name="TextBox 6">
            <a:extLst>
              <a:ext uri="{FF2B5EF4-FFF2-40B4-BE49-F238E27FC236}">
                <a16:creationId xmlns:a16="http://schemas.microsoft.com/office/drawing/2014/main" id="{5ECE42AF-E901-D54D-9617-6AE15DB37D6C}"/>
              </a:ext>
            </a:extLst>
          </p:cNvPr>
          <p:cNvSpPr txBox="1"/>
          <p:nvPr/>
        </p:nvSpPr>
        <p:spPr>
          <a:xfrm>
            <a:off x="5368896" y="6425288"/>
            <a:ext cx="1776759" cy="416448"/>
          </a:xfrm>
          <a:prstGeom prst="rect">
            <a:avLst/>
          </a:prstGeom>
          <a:noFill/>
        </p:spPr>
        <p:txBody>
          <a:bodyPr wrap="square" rtlCol="0">
            <a:noAutofit/>
          </a:bodyPr>
          <a:lstStyle/>
          <a:p>
            <a:pPr lvl="0" defTabSz="1341150">
              <a:buClr>
                <a:prstClr val="black"/>
              </a:buClr>
              <a:buSzPts val="800"/>
              <a:defRPr/>
            </a:pPr>
            <a:r>
              <a:rPr lang="en-US" sz="1100" b="1" i="1" dirty="0">
                <a:solidFill>
                  <a:srgbClr val="012169"/>
                </a:solidFill>
                <a:latin typeface="Calibri" panose="020F0502020204030204" pitchFamily="34" charset="0"/>
                <a:ea typeface="Open Sans Semibold" panose="020B0606030504020204" pitchFamily="34" charset="0"/>
                <a:cs typeface="Calibri" panose="020F0502020204030204" pitchFamily="34" charset="0"/>
                <a:sym typeface="Calibri"/>
              </a:rPr>
              <a:t>Emergency Medical Technicians</a:t>
            </a:r>
          </a:p>
        </p:txBody>
      </p:sp>
      <p:sp>
        <p:nvSpPr>
          <p:cNvPr id="31" name="TextBox 30">
            <a:extLst>
              <a:ext uri="{FF2B5EF4-FFF2-40B4-BE49-F238E27FC236}">
                <a16:creationId xmlns:a16="http://schemas.microsoft.com/office/drawing/2014/main" id="{6BC50869-F11E-6140-9A7D-20A0EA8F797B}"/>
              </a:ext>
            </a:extLst>
          </p:cNvPr>
          <p:cNvSpPr txBox="1"/>
          <p:nvPr/>
        </p:nvSpPr>
        <p:spPr>
          <a:xfrm>
            <a:off x="5378421" y="6751616"/>
            <a:ext cx="1567844" cy="582679"/>
          </a:xfrm>
          <a:prstGeom prst="rect">
            <a:avLst/>
          </a:prstGeom>
          <a:noFill/>
        </p:spPr>
        <p:txBody>
          <a:bodyPr wrap="square" rtlCol="0">
            <a:noAutofit/>
          </a:bodyPr>
          <a:lstStyle/>
          <a:p>
            <a:pPr marL="0" marR="0" lvl="0" indent="0" algn="l" defTabSz="1341150" rtl="0" eaLnBrk="1" fontAlgn="auto" latinLnBrk="0" hangingPunct="1">
              <a:lnSpc>
                <a:spcPts val="1250"/>
              </a:lnSpc>
              <a:spcBef>
                <a:spcPts val="0"/>
              </a:spcBef>
              <a:spcAft>
                <a:spcPts val="0"/>
              </a:spcAft>
              <a:buClr>
                <a:prstClr val="black"/>
              </a:buClr>
              <a:buSzPts val="800"/>
              <a:buFontTx/>
              <a:buNone/>
              <a:tabLst/>
              <a:defRPr/>
            </a:pPr>
            <a:r>
              <a:rPr kumimoji="0" lang="en-US" sz="1000" b="0" i="0" u="none" strike="noStrike" kern="1200" cap="none" spc="0" normalizeH="0" baseline="0" noProof="0" dirty="0">
                <a:ln>
                  <a:noFill/>
                </a:ln>
                <a:solidFill>
                  <a:prstClr val="black"/>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Median Wage: </a:t>
            </a:r>
            <a:r>
              <a:rPr kumimoji="0" lang="en-US" sz="1000" i="0" u="none" strike="noStrike" kern="1200" cap="none" spc="0" normalizeH="0" baseline="0" noProof="0" dirty="0">
                <a:ln>
                  <a:noFill/>
                </a:ln>
                <a:solidFill>
                  <a:prstClr val="black"/>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a:t>
            </a:r>
            <a:r>
              <a:rPr lang="en-US" sz="1000" dirty="0">
                <a:solidFill>
                  <a:prstClr val="black"/>
                </a:solidFill>
                <a:latin typeface="Calibri" panose="020F0502020204030204" pitchFamily="34" charset="0"/>
                <a:ea typeface="Open Sans Light" panose="020B0606030504020204" pitchFamily="34" charset="0"/>
                <a:cs typeface="Calibri" panose="020F0502020204030204" pitchFamily="34" charset="0"/>
                <a:sym typeface="Calibri"/>
              </a:rPr>
              <a:t>35,849</a:t>
            </a:r>
            <a:endParaRPr kumimoji="0" lang="en-US" sz="1000" i="0" u="none" strike="noStrike" kern="1200" cap="none" spc="0" normalizeH="0" baseline="0" noProof="0" dirty="0">
              <a:ln>
                <a:noFill/>
              </a:ln>
              <a:solidFill>
                <a:prstClr val="black"/>
              </a:solidFill>
              <a:effectLst/>
              <a:uLnTx/>
              <a:uFillTx/>
              <a:latin typeface="Calibri" panose="020F0502020204030204" pitchFamily="34" charset="0"/>
              <a:ea typeface="Open Sans Light" panose="020B0606030504020204" pitchFamily="34" charset="0"/>
              <a:cs typeface="Calibri" panose="020F0502020204030204" pitchFamily="34" charset="0"/>
            </a:endParaRPr>
          </a:p>
          <a:p>
            <a:pPr marL="0" marR="0" lvl="0" indent="0" algn="l" defTabSz="1341150" rtl="0" eaLnBrk="1" fontAlgn="auto" latinLnBrk="0" hangingPunct="1">
              <a:lnSpc>
                <a:spcPts val="1250"/>
              </a:lnSpc>
              <a:spcBef>
                <a:spcPts val="0"/>
              </a:spcBef>
              <a:spcAft>
                <a:spcPts val="0"/>
              </a:spcAft>
              <a:buClr>
                <a:prstClr val="black"/>
              </a:buClr>
              <a:buSzPts val="800"/>
              <a:buFontTx/>
              <a:buNone/>
              <a:tabLst/>
              <a:defRPr/>
            </a:pPr>
            <a:r>
              <a:rPr kumimoji="0" lang="en-US" sz="1000" b="0" i="0" u="none" strike="noStrike" kern="1200" cap="none" spc="0" normalizeH="0" baseline="0" noProof="0" dirty="0">
                <a:ln>
                  <a:noFill/>
                </a:ln>
                <a:solidFill>
                  <a:prstClr val="black"/>
                </a:solidFill>
                <a:effectLst/>
                <a:uLnTx/>
                <a:uFillTx/>
                <a:latin typeface="Calibri" panose="020F0502020204030204" pitchFamily="34" charset="0"/>
                <a:ea typeface="Open Sans Light" panose="020B0606030504020204" pitchFamily="34" charset="0"/>
                <a:cs typeface="Calibri" panose="020F0502020204030204" pitchFamily="34" charset="0"/>
              </a:rPr>
              <a:t>Annual Openings: </a:t>
            </a:r>
            <a:r>
              <a:rPr lang="en-US" sz="1000" dirty="0">
                <a:solidFill>
                  <a:prstClr val="black"/>
                </a:solidFill>
                <a:latin typeface="Calibri" panose="020F0502020204030204" pitchFamily="34" charset="0"/>
                <a:ea typeface="Open Sans Light" panose="020B0606030504020204" pitchFamily="34" charset="0"/>
                <a:cs typeface="Calibri" panose="020F0502020204030204" pitchFamily="34" charset="0"/>
              </a:rPr>
              <a:t>1,177</a:t>
            </a:r>
            <a:endParaRPr kumimoji="0" lang="en-US" sz="1000" b="0" i="0" u="none" strike="noStrike" kern="1200" cap="none" spc="0" normalizeH="0" baseline="0" noProof="0" dirty="0">
              <a:ln>
                <a:noFill/>
              </a:ln>
              <a:solidFill>
                <a:prstClr val="black"/>
              </a:solidFill>
              <a:effectLst/>
              <a:uLnTx/>
              <a:uFillTx/>
              <a:latin typeface="Calibri" panose="020F0502020204030204" pitchFamily="34" charset="0"/>
              <a:ea typeface="Open Sans Light" panose="020B0606030504020204" pitchFamily="34" charset="0"/>
              <a:cs typeface="Calibri" panose="020F0502020204030204" pitchFamily="34" charset="0"/>
            </a:endParaRPr>
          </a:p>
          <a:p>
            <a:pPr marL="0" marR="0" lvl="0" indent="0" algn="l" defTabSz="1341150" rtl="0" eaLnBrk="1" fontAlgn="auto" latinLnBrk="0" hangingPunct="1">
              <a:lnSpc>
                <a:spcPts val="1250"/>
              </a:lnSpc>
              <a:spcBef>
                <a:spcPts val="0"/>
              </a:spcBef>
              <a:spcAft>
                <a:spcPts val="0"/>
              </a:spcAft>
              <a:buClr>
                <a:prstClr val="black"/>
              </a:buClr>
              <a:buSzPts val="800"/>
              <a:buFontTx/>
              <a:buNone/>
              <a:tabLst/>
              <a:defRPr/>
            </a:pPr>
            <a:r>
              <a:rPr lang="en-US" sz="1000" dirty="0">
                <a:solidFill>
                  <a:prstClr val="black"/>
                </a:solidFill>
                <a:latin typeface="Calibri" panose="020F0502020204030204" pitchFamily="34" charset="0"/>
                <a:ea typeface="Open Sans Light" panose="020B0606030504020204" pitchFamily="34" charset="0"/>
                <a:cs typeface="Calibri" panose="020F0502020204030204" pitchFamily="34" charset="0"/>
                <a:sym typeface="Calibri"/>
              </a:rPr>
              <a:t>10-Year </a:t>
            </a:r>
            <a:r>
              <a:rPr kumimoji="0" lang="en-US" sz="1000" b="0" i="0" u="none" strike="noStrike" kern="1200" cap="none" spc="0" normalizeH="0" baseline="0" noProof="0" dirty="0">
                <a:ln>
                  <a:noFill/>
                </a:ln>
                <a:solidFill>
                  <a:prstClr val="black"/>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Growth: 19%</a:t>
            </a:r>
          </a:p>
          <a:p>
            <a:pPr marL="0" marR="0" lvl="0" indent="0" algn="l" defTabSz="1341150" rtl="0" eaLnBrk="1" fontAlgn="auto" latinLnBrk="0" hangingPunct="1">
              <a:lnSpc>
                <a:spcPts val="1250"/>
              </a:lnSpc>
              <a:spcBef>
                <a:spcPts val="0"/>
              </a:spcBef>
              <a:spcAft>
                <a:spcPts val="0"/>
              </a:spcAft>
              <a:buClr>
                <a:prstClr val="black"/>
              </a:buClr>
              <a:buSzPts val="800"/>
              <a:buFontTx/>
              <a:buNone/>
              <a:tabLst/>
              <a:defRPr/>
            </a:pPr>
            <a:r>
              <a:rPr kumimoji="0" lang="en-US" sz="1000" b="0" i="0" u="none" strike="noStrike" kern="1200" cap="none" spc="0" normalizeH="0" baseline="0" noProof="0" dirty="0">
                <a:ln>
                  <a:noFill/>
                </a:ln>
                <a:solidFill>
                  <a:prstClr val="black"/>
                </a:solidFill>
                <a:effectLst/>
                <a:uLnTx/>
                <a:uFillTx/>
                <a:latin typeface="Calibri" panose="020F0502020204030204" pitchFamily="34" charset="0"/>
                <a:ea typeface="Open Sans Light" panose="020B0606030504020204" pitchFamily="34" charset="0"/>
                <a:cs typeface="Calibri" panose="020F0502020204030204" pitchFamily="34" charset="0"/>
              </a:rPr>
              <a:t> </a:t>
            </a:r>
          </a:p>
        </p:txBody>
      </p:sp>
      <p:sp>
        <p:nvSpPr>
          <p:cNvPr id="45" name="Double Bracket 44">
            <a:extLst>
              <a:ext uri="{FF2B5EF4-FFF2-40B4-BE49-F238E27FC236}">
                <a16:creationId xmlns:a16="http://schemas.microsoft.com/office/drawing/2014/main" id="{3BA72D32-C034-BD46-AA07-443AFE5B1384}"/>
              </a:ext>
              <a:ext uri="{C183D7F6-B498-43B3-948B-1728B52AA6E4}">
                <adec:decorative xmlns:adec="http://schemas.microsoft.com/office/drawing/2017/decorative" val="1"/>
              </a:ext>
            </a:extLst>
          </p:cNvPr>
          <p:cNvSpPr/>
          <p:nvPr/>
        </p:nvSpPr>
        <p:spPr>
          <a:xfrm>
            <a:off x="5317042" y="7446156"/>
            <a:ext cx="1899686" cy="768214"/>
          </a:xfrm>
          <a:prstGeom prst="bracketPair">
            <a:avLst/>
          </a:prstGeom>
          <a:solidFill>
            <a:schemeClr val="bg1">
              <a:alpha val="60000"/>
            </a:schemeClr>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pitchFamily="34" charset="0"/>
              <a:cs typeface="Calibri" panose="020F0502020204030204" pitchFamily="34" charset="0"/>
            </a:endParaRPr>
          </a:p>
        </p:txBody>
      </p:sp>
      <p:sp>
        <p:nvSpPr>
          <p:cNvPr id="33" name="TextBox 32">
            <a:extLst>
              <a:ext uri="{FF2B5EF4-FFF2-40B4-BE49-F238E27FC236}">
                <a16:creationId xmlns:a16="http://schemas.microsoft.com/office/drawing/2014/main" id="{322A8830-FB08-DD4C-9E74-0415193C983F}"/>
              </a:ext>
            </a:extLst>
          </p:cNvPr>
          <p:cNvSpPr txBox="1"/>
          <p:nvPr/>
        </p:nvSpPr>
        <p:spPr>
          <a:xfrm>
            <a:off x="5378421" y="7452124"/>
            <a:ext cx="1821043" cy="238027"/>
          </a:xfrm>
          <a:prstGeom prst="rect">
            <a:avLst/>
          </a:prstGeom>
          <a:noFill/>
        </p:spPr>
        <p:txBody>
          <a:bodyPr wrap="square" rtlCol="0">
            <a:noAutofit/>
          </a:bodyPr>
          <a:lstStyle/>
          <a:p>
            <a:pPr lvl="0" defTabSz="1341150">
              <a:buClr>
                <a:prstClr val="black"/>
              </a:buClr>
              <a:buSzPts val="800"/>
              <a:defRPr/>
            </a:pPr>
            <a:r>
              <a:rPr lang="en-US" sz="1100" b="1" i="1" dirty="0">
                <a:solidFill>
                  <a:srgbClr val="012169"/>
                </a:solidFill>
                <a:latin typeface="Calibri" panose="020F0502020204030204" pitchFamily="34" charset="0"/>
                <a:ea typeface="Open Sans Semibold" panose="020B0606030504020204" pitchFamily="34" charset="0"/>
                <a:cs typeface="Calibri" panose="020F0502020204030204" pitchFamily="34" charset="0"/>
                <a:sym typeface="Calibri"/>
              </a:rPr>
              <a:t>Firefighters </a:t>
            </a:r>
            <a:br>
              <a:rPr lang="en-US" sz="1100" b="1" i="1" dirty="0">
                <a:solidFill>
                  <a:srgbClr val="012169"/>
                </a:solidFill>
                <a:latin typeface="Calibri" panose="020F0502020204030204" pitchFamily="34" charset="0"/>
                <a:ea typeface="Open Sans Semibold" panose="020B0606030504020204" pitchFamily="34" charset="0"/>
                <a:cs typeface="Calibri" panose="020F0502020204030204" pitchFamily="34" charset="0"/>
                <a:sym typeface="Calibri"/>
              </a:rPr>
            </a:br>
            <a:endParaRPr kumimoji="0" lang="en-US" sz="1100" b="1" i="1" u="none" strike="noStrike" kern="1200" cap="none" spc="0" normalizeH="0" baseline="0" noProof="0" dirty="0">
              <a:ln>
                <a:noFill/>
              </a:ln>
              <a:solidFill>
                <a:srgbClr val="012169"/>
              </a:solidFill>
              <a:effectLst/>
              <a:uLnTx/>
              <a:uFillTx/>
              <a:latin typeface="Calibri" panose="020F0502020204030204" pitchFamily="34" charset="0"/>
              <a:ea typeface="Open Sans Semibold" panose="020B0606030504020204" pitchFamily="34" charset="0"/>
              <a:cs typeface="Calibri" panose="020F0502020204030204" pitchFamily="34" charset="0"/>
            </a:endParaRPr>
          </a:p>
        </p:txBody>
      </p:sp>
      <p:sp>
        <p:nvSpPr>
          <p:cNvPr id="34" name="TextBox 33">
            <a:extLst>
              <a:ext uri="{FF2B5EF4-FFF2-40B4-BE49-F238E27FC236}">
                <a16:creationId xmlns:a16="http://schemas.microsoft.com/office/drawing/2014/main" id="{53A39835-03FC-214F-8A58-02640F31131C}"/>
              </a:ext>
            </a:extLst>
          </p:cNvPr>
          <p:cNvSpPr txBox="1"/>
          <p:nvPr/>
        </p:nvSpPr>
        <p:spPr>
          <a:xfrm>
            <a:off x="5380486" y="7608399"/>
            <a:ext cx="1492754" cy="615486"/>
          </a:xfrm>
          <a:prstGeom prst="rect">
            <a:avLst/>
          </a:prstGeom>
          <a:noFill/>
        </p:spPr>
        <p:txBody>
          <a:bodyPr wrap="square" rtlCol="0">
            <a:noAutofit/>
          </a:bodyPr>
          <a:lstStyle/>
          <a:p>
            <a:pPr lvl="0" defTabSz="1341150">
              <a:lnSpc>
                <a:spcPts val="1250"/>
              </a:lnSpc>
              <a:buClr>
                <a:prstClr val="black"/>
              </a:buClr>
              <a:buSzPts val="800"/>
              <a:defRPr/>
            </a:pPr>
            <a:r>
              <a:rPr kumimoji="0" lang="en-US" sz="1000" b="0" i="0" u="none" strike="noStrike" kern="1200" cap="none" spc="0" normalizeH="0" baseline="0" noProof="0" dirty="0">
                <a:ln>
                  <a:noFill/>
                </a:ln>
                <a:solidFill>
                  <a:prstClr val="black"/>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Median Wage: </a:t>
            </a:r>
            <a:r>
              <a:rPr kumimoji="0" lang="en-US" sz="1000" i="0" u="none" strike="noStrike" kern="1200" cap="none" spc="0" normalizeH="0" baseline="0" noProof="0" dirty="0">
                <a:ln>
                  <a:noFill/>
                </a:ln>
                <a:solidFill>
                  <a:prstClr val="black"/>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$59,879</a:t>
            </a:r>
            <a:endParaRPr kumimoji="0" lang="en-US" sz="1000" i="0" u="none" strike="noStrike" kern="1200" cap="none" spc="0" normalizeH="0" baseline="0" noProof="0" dirty="0">
              <a:ln>
                <a:noFill/>
              </a:ln>
              <a:solidFill>
                <a:prstClr val="black"/>
              </a:solidFill>
              <a:effectLst/>
              <a:uLnTx/>
              <a:uFillTx/>
              <a:latin typeface="Calibri" panose="020F0502020204030204" pitchFamily="34" charset="0"/>
              <a:ea typeface="Open Sans Light" panose="020B0606030504020204" pitchFamily="34" charset="0"/>
              <a:cs typeface="Calibri" panose="020F0502020204030204" pitchFamily="34" charset="0"/>
            </a:endParaRPr>
          </a:p>
          <a:p>
            <a:pPr lvl="0" defTabSz="1341150">
              <a:lnSpc>
                <a:spcPts val="1250"/>
              </a:lnSpc>
              <a:buClr>
                <a:prstClr val="black"/>
              </a:buClr>
              <a:buSzPts val="800"/>
              <a:defRPr/>
            </a:pPr>
            <a:r>
              <a:rPr kumimoji="0" lang="en-US" sz="1000" b="0" i="0" u="none" strike="noStrike" kern="1200" cap="none" spc="0" normalizeH="0" baseline="0" noProof="0" dirty="0">
                <a:ln>
                  <a:noFill/>
                </a:ln>
                <a:solidFill>
                  <a:prstClr val="black"/>
                </a:solidFill>
                <a:effectLst/>
                <a:uLnTx/>
                <a:uFillTx/>
                <a:latin typeface="Calibri" panose="020F0502020204030204" pitchFamily="34" charset="0"/>
                <a:ea typeface="Open Sans Light" panose="020B0606030504020204" pitchFamily="34" charset="0"/>
                <a:cs typeface="Calibri" panose="020F0502020204030204" pitchFamily="34" charset="0"/>
              </a:rPr>
              <a:t>Annual Openings: 2,235</a:t>
            </a:r>
          </a:p>
          <a:p>
            <a:pPr lvl="0" defTabSz="1341150">
              <a:lnSpc>
                <a:spcPts val="1250"/>
              </a:lnSpc>
              <a:buClr>
                <a:prstClr val="black"/>
              </a:buClr>
              <a:buSzPts val="800"/>
              <a:defRPr/>
            </a:pPr>
            <a:r>
              <a:rPr lang="en-US" sz="1000" dirty="0">
                <a:solidFill>
                  <a:prstClr val="black"/>
                </a:solidFill>
                <a:latin typeface="Calibri" panose="020F0502020204030204" pitchFamily="34" charset="0"/>
                <a:ea typeface="Open Sans Light" panose="020B0606030504020204" pitchFamily="34" charset="0"/>
                <a:cs typeface="Calibri" panose="020F0502020204030204" pitchFamily="34" charset="0"/>
                <a:sym typeface="Calibri"/>
              </a:rPr>
              <a:t>10-Year </a:t>
            </a:r>
            <a:r>
              <a:rPr kumimoji="0" lang="en-US" sz="1000" b="0" i="0" u="none" strike="noStrike" kern="1200" cap="none" spc="0" normalizeH="0" baseline="0" noProof="0" dirty="0">
                <a:ln>
                  <a:noFill/>
                </a:ln>
                <a:solidFill>
                  <a:prstClr val="black"/>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Growth: 14%</a:t>
            </a:r>
            <a:br>
              <a:rPr kumimoji="0" lang="en-US" sz="1000" b="0" i="0" u="none" strike="noStrike" kern="1200" cap="none" spc="0" normalizeH="0" baseline="0" noProof="0" dirty="0">
                <a:ln>
                  <a:noFill/>
                </a:ln>
                <a:solidFill>
                  <a:prstClr val="black"/>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br>
            <a:endParaRPr kumimoji="0" lang="en-US" sz="900" b="1" i="1" u="none" strike="noStrike" kern="1200" cap="none" spc="0" normalizeH="0" baseline="0" noProof="0" dirty="0">
              <a:ln>
                <a:noFill/>
              </a:ln>
              <a:solidFill>
                <a:srgbClr val="3863AF"/>
              </a:solidFill>
              <a:effectLst/>
              <a:uLnTx/>
              <a:uFillTx/>
              <a:latin typeface="Calibri" panose="020F0502020204030204" pitchFamily="34" charset="0"/>
              <a:ea typeface="Open Sans Semibold" panose="020B0606030504020204" pitchFamily="34" charset="0"/>
              <a:cs typeface="Calibri" panose="020F0502020204030204" pitchFamily="34" charset="0"/>
            </a:endParaRPr>
          </a:p>
          <a:p>
            <a:pPr marL="0" marR="0" lvl="0" indent="0" algn="l" defTabSz="1341150" rtl="0" eaLnBrk="1" fontAlgn="auto" latinLnBrk="0" hangingPunct="1">
              <a:lnSpc>
                <a:spcPts val="1250"/>
              </a:lnSpc>
              <a:spcBef>
                <a:spcPts val="0"/>
              </a:spcBef>
              <a:spcAft>
                <a:spcPts val="0"/>
              </a:spcAft>
              <a:buClr>
                <a:prstClr val="black"/>
              </a:buClr>
              <a:buSzPts val="800"/>
              <a:buFontTx/>
              <a:buNone/>
              <a:tabLst/>
              <a:defRPr/>
            </a:pPr>
            <a:r>
              <a:rPr kumimoji="0" lang="en-US" sz="1000" b="0" i="0" u="none" strike="noStrike" kern="1200" cap="none" spc="0" normalizeH="0" baseline="0" noProof="0" dirty="0">
                <a:ln>
                  <a:noFill/>
                </a:ln>
                <a:solidFill>
                  <a:prstClr val="black"/>
                </a:solidFill>
                <a:effectLst/>
                <a:uLnTx/>
                <a:uFillTx/>
                <a:latin typeface="Calibri" panose="020F0502020204030204" pitchFamily="34" charset="0"/>
                <a:ea typeface="Open Sans Light" panose="020B0606030504020204" pitchFamily="34" charset="0"/>
                <a:cs typeface="Calibri" panose="020F0502020204030204" pitchFamily="34" charset="0"/>
              </a:rPr>
              <a:t> </a:t>
            </a:r>
          </a:p>
        </p:txBody>
      </p:sp>
      <p:sp>
        <p:nvSpPr>
          <p:cNvPr id="32" name="Double Bracket 31">
            <a:extLst>
              <a:ext uri="{FF2B5EF4-FFF2-40B4-BE49-F238E27FC236}">
                <a16:creationId xmlns:a16="http://schemas.microsoft.com/office/drawing/2014/main" id="{C158C378-9848-B245-98F2-BA389079EE25}"/>
              </a:ext>
              <a:ext uri="{C183D7F6-B498-43B3-948B-1728B52AA6E4}">
                <adec:decorative xmlns:adec="http://schemas.microsoft.com/office/drawing/2017/decorative" val="1"/>
              </a:ext>
            </a:extLst>
          </p:cNvPr>
          <p:cNvSpPr/>
          <p:nvPr/>
        </p:nvSpPr>
        <p:spPr>
          <a:xfrm>
            <a:off x="5317242" y="8305960"/>
            <a:ext cx="1901952" cy="940108"/>
          </a:xfrm>
          <a:prstGeom prst="bracketPair">
            <a:avLst/>
          </a:prstGeom>
          <a:solidFill>
            <a:schemeClr val="bg1">
              <a:alpha val="60000"/>
            </a:schemeClr>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pitchFamily="34" charset="0"/>
              <a:cs typeface="Calibri" panose="020F0502020204030204" pitchFamily="34" charset="0"/>
            </a:endParaRPr>
          </a:p>
        </p:txBody>
      </p:sp>
      <p:sp>
        <p:nvSpPr>
          <p:cNvPr id="35" name="TextBox 34">
            <a:extLst>
              <a:ext uri="{FF2B5EF4-FFF2-40B4-BE49-F238E27FC236}">
                <a16:creationId xmlns:a16="http://schemas.microsoft.com/office/drawing/2014/main" id="{86836B01-57B0-8443-920B-F0A28CAAA2E7}"/>
              </a:ext>
            </a:extLst>
          </p:cNvPr>
          <p:cNvSpPr txBox="1"/>
          <p:nvPr/>
        </p:nvSpPr>
        <p:spPr>
          <a:xfrm>
            <a:off x="5380326" y="8309983"/>
            <a:ext cx="1540539" cy="399476"/>
          </a:xfrm>
          <a:prstGeom prst="rect">
            <a:avLst/>
          </a:prstGeom>
          <a:noFill/>
        </p:spPr>
        <p:txBody>
          <a:bodyPr wrap="square" rtlCol="0">
            <a:noAutofit/>
          </a:bodyPr>
          <a:lstStyle/>
          <a:p>
            <a:pPr lvl="0" defTabSz="1341150">
              <a:buClr>
                <a:prstClr val="black"/>
              </a:buClr>
              <a:buSzPts val="800"/>
              <a:defRPr/>
            </a:pPr>
            <a:r>
              <a:rPr kumimoji="0" lang="en-US" sz="1100" b="1" i="1" u="none" strike="noStrike" kern="1200" cap="none" spc="0" normalizeH="0" baseline="0" noProof="0" dirty="0">
                <a:ln>
                  <a:noFill/>
                </a:ln>
                <a:solidFill>
                  <a:srgbClr val="012169"/>
                </a:solidFill>
                <a:effectLst/>
                <a:uLnTx/>
                <a:uFillTx/>
                <a:latin typeface="Calibri" panose="020F0502020204030204" pitchFamily="34" charset="0"/>
                <a:ea typeface="Open Sans Semibold" panose="020B0606030504020204" pitchFamily="34" charset="0"/>
                <a:cs typeface="Calibri" panose="020F0502020204030204" pitchFamily="34" charset="0"/>
                <a:sym typeface="Calibri"/>
              </a:rPr>
              <a:t>Fire Inspectors and Investigators</a:t>
            </a:r>
            <a:endParaRPr kumimoji="0" lang="en-US" sz="1100" b="1" i="1" u="none" strike="noStrike" kern="1200" cap="none" spc="0" normalizeH="0" baseline="0" noProof="0" dirty="0">
              <a:ln>
                <a:noFill/>
              </a:ln>
              <a:solidFill>
                <a:srgbClr val="012169"/>
              </a:solidFill>
              <a:effectLst/>
              <a:uLnTx/>
              <a:uFillTx/>
              <a:latin typeface="Calibri" panose="020F0502020204030204" pitchFamily="34" charset="0"/>
              <a:ea typeface="Open Sans Semibold" panose="020B0606030504020204" pitchFamily="34" charset="0"/>
              <a:cs typeface="Calibri" panose="020F0502020204030204" pitchFamily="34" charset="0"/>
            </a:endParaRPr>
          </a:p>
        </p:txBody>
      </p:sp>
      <p:sp>
        <p:nvSpPr>
          <p:cNvPr id="38" name="TextBox 37">
            <a:extLst>
              <a:ext uri="{FF2B5EF4-FFF2-40B4-BE49-F238E27FC236}">
                <a16:creationId xmlns:a16="http://schemas.microsoft.com/office/drawing/2014/main" id="{0CF72ED8-415F-D540-AFCF-1D88EE060DD3}"/>
              </a:ext>
            </a:extLst>
          </p:cNvPr>
          <p:cNvSpPr txBox="1"/>
          <p:nvPr/>
        </p:nvSpPr>
        <p:spPr>
          <a:xfrm>
            <a:off x="5378421" y="8635701"/>
            <a:ext cx="1599340" cy="557647"/>
          </a:xfrm>
          <a:prstGeom prst="rect">
            <a:avLst/>
          </a:prstGeom>
          <a:noFill/>
        </p:spPr>
        <p:txBody>
          <a:bodyPr wrap="square" rtlCol="0">
            <a:noAutofit/>
          </a:bodyPr>
          <a:lstStyle/>
          <a:p>
            <a:pPr lvl="0" defTabSz="1341150">
              <a:lnSpc>
                <a:spcPts val="1250"/>
              </a:lnSpc>
              <a:buClr>
                <a:prstClr val="black"/>
              </a:buClr>
              <a:buSzPts val="800"/>
              <a:defRPr/>
            </a:pPr>
            <a:r>
              <a:rPr kumimoji="0" lang="en-US" sz="1000" b="0" i="0" u="none" strike="noStrike" kern="1200" cap="none" spc="0" normalizeH="0" baseline="0" noProof="0" dirty="0">
                <a:ln>
                  <a:noFill/>
                </a:ln>
                <a:solidFill>
                  <a:prstClr val="black"/>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Median Wage: </a:t>
            </a:r>
            <a:r>
              <a:rPr kumimoji="0" lang="en-US" sz="1000" i="0" u="none" strike="noStrike" kern="1200" cap="none" spc="0" normalizeH="0" baseline="0" noProof="0" dirty="0">
                <a:ln>
                  <a:noFill/>
                </a:ln>
                <a:solidFill>
                  <a:prstClr val="black"/>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$74,957</a:t>
            </a:r>
            <a:endParaRPr kumimoji="0" lang="en-US" sz="1000" i="0" u="none" strike="noStrike" kern="1200" cap="none" spc="0" normalizeH="0" baseline="0" noProof="0" dirty="0">
              <a:ln>
                <a:noFill/>
              </a:ln>
              <a:solidFill>
                <a:prstClr val="black"/>
              </a:solidFill>
              <a:effectLst/>
              <a:uLnTx/>
              <a:uFillTx/>
              <a:latin typeface="Calibri" panose="020F0502020204030204" pitchFamily="34" charset="0"/>
              <a:ea typeface="Open Sans Light" panose="020B0606030504020204" pitchFamily="34" charset="0"/>
              <a:cs typeface="Calibri" panose="020F0502020204030204" pitchFamily="34" charset="0"/>
            </a:endParaRPr>
          </a:p>
          <a:p>
            <a:pPr lvl="0" defTabSz="1341150">
              <a:lnSpc>
                <a:spcPts val="1250"/>
              </a:lnSpc>
              <a:buClr>
                <a:prstClr val="black"/>
              </a:buClr>
              <a:buSzPts val="800"/>
              <a:defRPr/>
            </a:pPr>
            <a:r>
              <a:rPr kumimoji="0" lang="en-US" sz="1000" b="0" i="0" u="none" strike="noStrike" kern="1200" cap="none" spc="0" normalizeH="0" baseline="0" noProof="0" dirty="0">
                <a:ln>
                  <a:noFill/>
                </a:ln>
                <a:solidFill>
                  <a:prstClr val="black"/>
                </a:solidFill>
                <a:effectLst/>
                <a:uLnTx/>
                <a:uFillTx/>
                <a:latin typeface="Calibri" panose="020F0502020204030204" pitchFamily="34" charset="0"/>
                <a:ea typeface="Open Sans Light" panose="020B0606030504020204" pitchFamily="34" charset="0"/>
                <a:cs typeface="Calibri" panose="020F0502020204030204" pitchFamily="34" charset="0"/>
              </a:rPr>
              <a:t>Annual Openings: </a:t>
            </a:r>
            <a:r>
              <a:rPr lang="en-US" sz="1000" dirty="0">
                <a:solidFill>
                  <a:prstClr val="black"/>
                </a:solidFill>
                <a:latin typeface="Calibri" panose="020F0502020204030204" pitchFamily="34" charset="0"/>
                <a:ea typeface="Open Sans Light" panose="020B0606030504020204" pitchFamily="34" charset="0"/>
                <a:cs typeface="Calibri" panose="020F0502020204030204" pitchFamily="34" charset="0"/>
              </a:rPr>
              <a:t>92</a:t>
            </a:r>
            <a:endParaRPr kumimoji="0" lang="en-US" sz="1000" b="0" i="0" u="none" strike="noStrike" kern="1200" cap="none" spc="0" normalizeH="0" baseline="0" noProof="0" dirty="0">
              <a:ln>
                <a:noFill/>
              </a:ln>
              <a:solidFill>
                <a:prstClr val="black"/>
              </a:solidFill>
              <a:effectLst/>
              <a:uLnTx/>
              <a:uFillTx/>
              <a:latin typeface="Calibri" panose="020F0502020204030204" pitchFamily="34" charset="0"/>
              <a:ea typeface="Open Sans Light" panose="020B0606030504020204" pitchFamily="34" charset="0"/>
              <a:cs typeface="Calibri" panose="020F0502020204030204" pitchFamily="34" charset="0"/>
            </a:endParaRPr>
          </a:p>
          <a:p>
            <a:pPr marL="0" marR="0" lvl="0" indent="0" algn="l" defTabSz="1341150" rtl="0" eaLnBrk="1" fontAlgn="auto" latinLnBrk="0" hangingPunct="1">
              <a:lnSpc>
                <a:spcPts val="1250"/>
              </a:lnSpc>
              <a:spcBef>
                <a:spcPts val="0"/>
              </a:spcBef>
              <a:spcAft>
                <a:spcPts val="0"/>
              </a:spcAft>
              <a:buClr>
                <a:prstClr val="black"/>
              </a:buClr>
              <a:buSzPts val="800"/>
              <a:buFontTx/>
              <a:buNone/>
              <a:tabLst/>
              <a:defRPr/>
            </a:pPr>
            <a:r>
              <a:rPr lang="en-US" sz="1000" dirty="0">
                <a:solidFill>
                  <a:prstClr val="black"/>
                </a:solidFill>
                <a:latin typeface="Calibri" panose="020F0502020204030204" pitchFamily="34" charset="0"/>
                <a:ea typeface="Open Sans Light" panose="020B0606030504020204" pitchFamily="34" charset="0"/>
                <a:cs typeface="Calibri" panose="020F0502020204030204" pitchFamily="34" charset="0"/>
                <a:sym typeface="Calibri"/>
              </a:rPr>
              <a:t>10-Year </a:t>
            </a:r>
            <a:r>
              <a:rPr kumimoji="0" lang="en-US" sz="1000" b="0" i="0" u="none" strike="noStrike" kern="1200" cap="none" spc="0" normalizeH="0" baseline="0" noProof="0" dirty="0">
                <a:ln>
                  <a:noFill/>
                </a:ln>
                <a:solidFill>
                  <a:prstClr val="black"/>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Growth: </a:t>
            </a:r>
            <a:r>
              <a:rPr lang="en-US" sz="1000" dirty="0">
                <a:solidFill>
                  <a:prstClr val="black"/>
                </a:solidFill>
                <a:latin typeface="Calibri" panose="020F0502020204030204" pitchFamily="34" charset="0"/>
                <a:ea typeface="Open Sans Light" panose="020B0606030504020204" pitchFamily="34" charset="0"/>
                <a:cs typeface="Calibri" panose="020F0502020204030204" pitchFamily="34" charset="0"/>
                <a:sym typeface="Calibri"/>
              </a:rPr>
              <a:t>14%</a:t>
            </a:r>
            <a:endParaRPr kumimoji="0" lang="en-US" sz="1000" b="0" i="0" u="none" strike="noStrike" kern="1200" cap="none" spc="0" normalizeH="0" baseline="0" noProof="0" dirty="0">
              <a:ln>
                <a:noFill/>
              </a:ln>
              <a:solidFill>
                <a:prstClr val="black"/>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endParaRPr>
          </a:p>
          <a:p>
            <a:pPr marL="0" marR="0" lvl="0" indent="0" algn="l" defTabSz="1341150" rtl="0" eaLnBrk="1" fontAlgn="auto" latinLnBrk="0" hangingPunct="1">
              <a:lnSpc>
                <a:spcPts val="1250"/>
              </a:lnSpc>
              <a:spcBef>
                <a:spcPts val="0"/>
              </a:spcBef>
              <a:spcAft>
                <a:spcPts val="0"/>
              </a:spcAft>
              <a:buClr>
                <a:prstClr val="black"/>
              </a:buClr>
              <a:buSzPts val="800"/>
              <a:buFontTx/>
              <a:buNone/>
              <a:tabLst/>
              <a:defRPr/>
            </a:pPr>
            <a:r>
              <a:rPr kumimoji="0" lang="en-US" sz="1000" b="0" i="0" u="none" strike="noStrike" kern="1200" cap="none" spc="0" normalizeH="0" baseline="0" noProof="0" dirty="0">
                <a:ln>
                  <a:noFill/>
                </a:ln>
                <a:solidFill>
                  <a:prstClr val="black"/>
                </a:solidFill>
                <a:effectLst/>
                <a:uLnTx/>
                <a:uFillTx/>
                <a:latin typeface="Calibri" panose="020F0502020204030204" pitchFamily="34" charset="0"/>
                <a:ea typeface="Open Sans Light" panose="020B0606030504020204" pitchFamily="34" charset="0"/>
                <a:cs typeface="Calibri" panose="020F0502020204030204" pitchFamily="34" charset="0"/>
              </a:rPr>
              <a:t> </a:t>
            </a:r>
          </a:p>
        </p:txBody>
      </p:sp>
      <p:pic>
        <p:nvPicPr>
          <p:cNvPr id="37" name="Google Shape;171;p1" descr="TEA Logo">
            <a:extLst>
              <a:ext uri="{FF2B5EF4-FFF2-40B4-BE49-F238E27FC236}">
                <a16:creationId xmlns:a16="http://schemas.microsoft.com/office/drawing/2014/main" id="{F1D9B042-B00B-E342-917C-8358BF8F9561}"/>
              </a:ext>
            </a:extLst>
          </p:cNvPr>
          <p:cNvPicPr preferRelativeResize="0"/>
          <p:nvPr/>
        </p:nvPicPr>
        <p:blipFill rotWithShape="1">
          <a:blip r:embed="rId5">
            <a:alphaModFix/>
          </a:blip>
          <a:srcRect/>
          <a:stretch/>
        </p:blipFill>
        <p:spPr>
          <a:xfrm>
            <a:off x="146880" y="9574456"/>
            <a:ext cx="705086" cy="352543"/>
          </a:xfrm>
          <a:prstGeom prst="rect">
            <a:avLst/>
          </a:prstGeom>
          <a:noFill/>
          <a:ln>
            <a:noFill/>
          </a:ln>
        </p:spPr>
      </p:pic>
      <p:sp>
        <p:nvSpPr>
          <p:cNvPr id="3" name="TextBox 2">
            <a:extLst>
              <a:ext uri="{FF2B5EF4-FFF2-40B4-BE49-F238E27FC236}">
                <a16:creationId xmlns:a16="http://schemas.microsoft.com/office/drawing/2014/main" id="{A70F6E95-8003-B142-A9FC-04557A922F61}"/>
              </a:ext>
            </a:extLst>
          </p:cNvPr>
          <p:cNvSpPr txBox="1"/>
          <p:nvPr/>
        </p:nvSpPr>
        <p:spPr>
          <a:xfrm>
            <a:off x="890371" y="9574104"/>
            <a:ext cx="3754879" cy="338554"/>
          </a:xfrm>
          <a:prstGeom prst="rect">
            <a:avLst/>
          </a:prstGeom>
          <a:noFill/>
        </p:spPr>
        <p:txBody>
          <a:bodyPr wrap="square" rtlCol="0">
            <a:spAutoFit/>
          </a:bodyPr>
          <a:lstStyle/>
          <a:p>
            <a:r>
              <a:rPr lang="en-US" sz="800" i="1" dirty="0">
                <a:solidFill>
                  <a:schemeClr val="tx2"/>
                </a:solidFill>
                <a:latin typeface="Calibri" panose="020F0502020204030204" pitchFamily="34" charset="0"/>
                <a:ea typeface="Open Sans ExtraBold" panose="020B0606030504020204" pitchFamily="34" charset="0"/>
                <a:cs typeface="Calibri" panose="020F0502020204030204" pitchFamily="34" charset="0"/>
              </a:rPr>
              <a:t>Successful completion of the Fire Science program of study will fulfill requirements of the Public Services endorsement.</a:t>
            </a:r>
          </a:p>
        </p:txBody>
      </p:sp>
      <p:sp>
        <p:nvSpPr>
          <p:cNvPr id="16" name="TextBox 15">
            <a:extLst>
              <a:ext uri="{FF2B5EF4-FFF2-40B4-BE49-F238E27FC236}">
                <a16:creationId xmlns:a16="http://schemas.microsoft.com/office/drawing/2014/main" id="{A4890C01-E5C7-2497-A20B-BDBDCC81155E}"/>
              </a:ext>
            </a:extLst>
          </p:cNvPr>
          <p:cNvSpPr txBox="1"/>
          <p:nvPr/>
        </p:nvSpPr>
        <p:spPr>
          <a:xfrm>
            <a:off x="4663440" y="9343932"/>
            <a:ext cx="3717764" cy="184666"/>
          </a:xfrm>
          <a:prstGeom prst="rect">
            <a:avLst/>
          </a:prstGeom>
          <a:noFill/>
        </p:spPr>
        <p:txBody>
          <a:bodyPr wrap="square" rtlCol="0">
            <a:spAutoFit/>
          </a:bodyPr>
          <a:lstStyle/>
          <a:p>
            <a:r>
              <a:rPr lang="en-US" sz="600" b="0" i="0" u="none" strike="noStrike" dirty="0">
                <a:solidFill>
                  <a:srgbClr val="000000"/>
                </a:solidFill>
                <a:effectLst/>
              </a:rPr>
              <a:t>Data Source: TexasWages, Texas Workforce Commission. Retrieved 3/8/2024.</a:t>
            </a:r>
            <a:endParaRPr lang="en-US" sz="600" dirty="0">
              <a:solidFill>
                <a:schemeClr val="tx2"/>
              </a:solidFill>
              <a:ea typeface="Open Sans Light" panose="020B0606030504020204" pitchFamily="34" charset="0"/>
              <a:cs typeface="Calibri" panose="020F0502020204030204" pitchFamily="34" charset="0"/>
            </a:endParaRPr>
          </a:p>
        </p:txBody>
      </p:sp>
      <p:pic>
        <p:nvPicPr>
          <p:cNvPr id="13" name="Picture 12">
            <a:extLst>
              <a:ext uri="{FF2B5EF4-FFF2-40B4-BE49-F238E27FC236}">
                <a16:creationId xmlns:a16="http://schemas.microsoft.com/office/drawing/2014/main" id="{5A249958-9929-834C-BBA8-C2655CD08322}"/>
              </a:ext>
              <a:ext uri="{C183D7F6-B498-43B3-948B-1728B52AA6E4}">
                <adec:decorative xmlns:adec="http://schemas.microsoft.com/office/drawing/2017/decorative" val="0"/>
              </a:ext>
            </a:extLst>
          </p:cNvPr>
          <p:cNvPicPr>
            <a:picLocks noChangeAspect="1"/>
          </p:cNvPicPr>
          <p:nvPr/>
        </p:nvPicPr>
        <p:blipFill>
          <a:blip r:embed="rId6"/>
          <a:srcRect t="193" b="193"/>
          <a:stretch/>
        </p:blipFill>
        <p:spPr>
          <a:xfrm>
            <a:off x="4732582" y="9503839"/>
            <a:ext cx="495694" cy="493776"/>
          </a:xfrm>
          <a:prstGeom prst="rect">
            <a:avLst/>
          </a:prstGeom>
        </p:spPr>
      </p:pic>
      <p:sp>
        <p:nvSpPr>
          <p:cNvPr id="43" name="TextBox 42">
            <a:extLst>
              <a:ext uri="{FF2B5EF4-FFF2-40B4-BE49-F238E27FC236}">
                <a16:creationId xmlns:a16="http://schemas.microsoft.com/office/drawing/2014/main" id="{D7CE7F4C-068A-2546-9291-E776EDA7D48E}"/>
              </a:ext>
            </a:extLst>
          </p:cNvPr>
          <p:cNvSpPr txBox="1"/>
          <p:nvPr/>
        </p:nvSpPr>
        <p:spPr>
          <a:xfrm>
            <a:off x="5176499" y="9482605"/>
            <a:ext cx="2242344" cy="519438"/>
          </a:xfrm>
          <a:prstGeom prst="rect">
            <a:avLst/>
          </a:prstGeom>
          <a:noFill/>
        </p:spPr>
        <p:txBody>
          <a:bodyPr wrap="square" rtlCol="0">
            <a:spAutoFit/>
          </a:bodyPr>
          <a:lstStyle/>
          <a:p>
            <a:pPr>
              <a:lnSpc>
                <a:spcPct val="108000"/>
              </a:lnSpc>
            </a:pPr>
            <a:r>
              <a:rPr lang="en-US" sz="800" i="1" dirty="0">
                <a:solidFill>
                  <a:schemeClr val="tx2"/>
                </a:solidFill>
                <a:latin typeface="Calibri" panose="020F0502020204030204" pitchFamily="34" charset="0"/>
                <a:ea typeface="Open Sans ExtraBold" panose="020B0606030504020204" pitchFamily="34" charset="0"/>
                <a:cs typeface="Calibri" panose="020F0502020204030204" pitchFamily="34" charset="0"/>
              </a:rPr>
              <a:t>For more information visit: </a:t>
            </a:r>
            <a:r>
              <a:rPr lang="en-US" sz="600" dirty="0">
                <a:solidFill>
                  <a:schemeClr val="tx2"/>
                </a:solidFill>
                <a:latin typeface="Calibri" panose="020F0502020204030204" pitchFamily="34" charset="0"/>
                <a:ea typeface="Open Sans Light" panose="020B0606030504020204" pitchFamily="34" charset="0"/>
                <a:cs typeface="Calibri" panose="020F0502020204030204" pitchFamily="34" charset="0"/>
                <a:hlinkClick r:id="rId7"/>
              </a:rPr>
              <a:t>https://tea.texas.gov/academics/college-career-and-military-prep/career-and-technical-education/lps-fire-science-extendedpptx.pdf</a:t>
            </a:r>
            <a:r>
              <a:rPr lang="en-US" sz="600" dirty="0">
                <a:solidFill>
                  <a:schemeClr val="tx2"/>
                </a:solidFill>
                <a:latin typeface="Calibri" panose="020F0502020204030204" pitchFamily="34" charset="0"/>
                <a:ea typeface="Open Sans Light" panose="020B0606030504020204" pitchFamily="34" charset="0"/>
                <a:cs typeface="Calibri" panose="020F0502020204030204" pitchFamily="34" charset="0"/>
              </a:rPr>
              <a:t> </a:t>
            </a:r>
            <a:endParaRPr lang="en-US" sz="600" i="1" dirty="0">
              <a:solidFill>
                <a:schemeClr val="tx2"/>
              </a:solidFill>
              <a:latin typeface="Calibri" panose="020F0502020204030204" pitchFamily="34" charset="0"/>
              <a:ea typeface="Open Sans ExtraBold" panose="020B0606030504020204" pitchFamily="34" charset="0"/>
              <a:cs typeface="Calibri" panose="020F0502020204030204" pitchFamily="34" charset="0"/>
            </a:endParaRPr>
          </a:p>
        </p:txBody>
      </p:sp>
      <p:pic>
        <p:nvPicPr>
          <p:cNvPr id="49" name="Picture 48">
            <a:extLst>
              <a:ext uri="{FF2B5EF4-FFF2-40B4-BE49-F238E27FC236}">
                <a16:creationId xmlns:a16="http://schemas.microsoft.com/office/drawing/2014/main" id="{9C215D3E-B4C3-D846-AA02-4E77213044A2}"/>
              </a:ext>
              <a:ext uri="{C183D7F6-B498-43B3-948B-1728B52AA6E4}">
                <adec:decorative xmlns:adec="http://schemas.microsoft.com/office/drawing/2017/decorative" val="1"/>
              </a:ext>
            </a:extLst>
          </p:cNvPr>
          <p:cNvPicPr>
            <a:picLocks noChangeAspect="1"/>
          </p:cNvPicPr>
          <p:nvPr/>
        </p:nvPicPr>
        <p:blipFill>
          <a:blip r:embed="rId8"/>
          <a:stretch>
            <a:fillRect/>
          </a:stretch>
        </p:blipFill>
        <p:spPr>
          <a:xfrm>
            <a:off x="128214" y="2306292"/>
            <a:ext cx="610354" cy="589547"/>
          </a:xfrm>
          <a:prstGeom prst="rect">
            <a:avLst/>
          </a:prstGeom>
        </p:spPr>
      </p:pic>
      <p:pic>
        <p:nvPicPr>
          <p:cNvPr id="41" name="Picture 40">
            <a:extLst>
              <a:ext uri="{FF2B5EF4-FFF2-40B4-BE49-F238E27FC236}">
                <a16:creationId xmlns:a16="http://schemas.microsoft.com/office/drawing/2014/main" id="{E87636A2-C85C-4446-99E9-B5ACC56AFC82}"/>
              </a:ext>
              <a:ext uri="{C183D7F6-B498-43B3-948B-1728B52AA6E4}">
                <adec:decorative xmlns:adec="http://schemas.microsoft.com/office/drawing/2017/decorative" val="1"/>
              </a:ext>
            </a:extLst>
          </p:cNvPr>
          <p:cNvPicPr>
            <a:picLocks noChangeAspect="1"/>
          </p:cNvPicPr>
          <p:nvPr/>
        </p:nvPicPr>
        <p:blipFill>
          <a:blip r:embed="rId9"/>
          <a:stretch>
            <a:fillRect/>
          </a:stretch>
        </p:blipFill>
        <p:spPr>
          <a:xfrm>
            <a:off x="4766433" y="5922763"/>
            <a:ext cx="605475" cy="591714"/>
          </a:xfrm>
          <a:prstGeom prst="rect">
            <a:avLst/>
          </a:prstGeom>
        </p:spPr>
      </p:pic>
      <p:grpSp>
        <p:nvGrpSpPr>
          <p:cNvPr id="50" name="Group 49">
            <a:extLst>
              <a:ext uri="{FF2B5EF4-FFF2-40B4-BE49-F238E27FC236}">
                <a16:creationId xmlns:a16="http://schemas.microsoft.com/office/drawing/2014/main" id="{AF980A8E-850D-084C-B06A-F160B08F5E8E}"/>
              </a:ext>
              <a:ext uri="{C183D7F6-B498-43B3-948B-1728B52AA6E4}">
                <adec:decorative xmlns:adec="http://schemas.microsoft.com/office/drawing/2017/decorative" val="1"/>
              </a:ext>
            </a:extLst>
          </p:cNvPr>
          <p:cNvGrpSpPr/>
          <p:nvPr/>
        </p:nvGrpSpPr>
        <p:grpSpPr>
          <a:xfrm>
            <a:off x="4683352" y="2391997"/>
            <a:ext cx="3099169" cy="771636"/>
            <a:chOff x="420008" y="4422744"/>
            <a:chExt cx="3115256" cy="771636"/>
          </a:xfrm>
        </p:grpSpPr>
        <p:pic>
          <p:nvPicPr>
            <p:cNvPr id="51" name="Picture 11">
              <a:extLst>
                <a:ext uri="{FF2B5EF4-FFF2-40B4-BE49-F238E27FC236}">
                  <a16:creationId xmlns:a16="http://schemas.microsoft.com/office/drawing/2014/main" id="{4D15DFDA-5ADC-E545-81D1-103245BAEB67}"/>
                </a:ext>
                <a:ext uri="{C183D7F6-B498-43B3-948B-1728B52AA6E4}">
                  <adec:decorative xmlns:adec="http://schemas.microsoft.com/office/drawing/2017/decorative" val="1"/>
                </a:ext>
              </a:extLst>
            </p:cNvPr>
            <p:cNvPicPr>
              <a:picLocks noChangeAspect="1"/>
            </p:cNvPicPr>
            <p:nvPr/>
          </p:nvPicPr>
          <p:blipFill rotWithShape="1">
            <a:blip r:embed="rId10"/>
            <a:srcRect t="4462" r="51250" b="54359"/>
            <a:stretch/>
          </p:blipFill>
          <p:spPr>
            <a:xfrm>
              <a:off x="1913119" y="4439754"/>
              <a:ext cx="1622145" cy="754625"/>
            </a:xfrm>
            <a:prstGeom prst="rect">
              <a:avLst/>
            </a:prstGeom>
            <a:ln>
              <a:noFill/>
            </a:ln>
            <a:effectLst/>
          </p:spPr>
        </p:pic>
        <p:pic>
          <p:nvPicPr>
            <p:cNvPr id="52" name="Picture 51">
              <a:extLst>
                <a:ext uri="{FF2B5EF4-FFF2-40B4-BE49-F238E27FC236}">
                  <a16:creationId xmlns:a16="http://schemas.microsoft.com/office/drawing/2014/main" id="{4909CA53-C909-A147-A25F-DB2B27B7E5B3}"/>
                </a:ext>
                <a:ext uri="{C183D7F6-B498-43B3-948B-1728B52AA6E4}">
                  <adec:decorative xmlns:adec="http://schemas.microsoft.com/office/drawing/2017/decorative" val="1"/>
                </a:ext>
              </a:extLst>
            </p:cNvPr>
            <p:cNvPicPr>
              <a:picLocks noChangeAspect="1"/>
            </p:cNvPicPr>
            <p:nvPr/>
          </p:nvPicPr>
          <p:blipFill rotWithShape="1">
            <a:blip r:embed="rId11"/>
            <a:srcRect l="26396" t="16461" r="36910" b="21926"/>
            <a:stretch/>
          </p:blipFill>
          <p:spPr>
            <a:xfrm>
              <a:off x="420008" y="4439120"/>
              <a:ext cx="804664" cy="755259"/>
            </a:xfrm>
            <a:prstGeom prst="rect">
              <a:avLst/>
            </a:prstGeom>
          </p:spPr>
        </p:pic>
        <p:pic>
          <p:nvPicPr>
            <p:cNvPr id="53" name="Picture 11">
              <a:extLst>
                <a:ext uri="{FF2B5EF4-FFF2-40B4-BE49-F238E27FC236}">
                  <a16:creationId xmlns:a16="http://schemas.microsoft.com/office/drawing/2014/main" id="{4E944180-852A-2441-876A-AD2F53CA6BCD}"/>
                </a:ext>
                <a:ext uri="{C183D7F6-B498-43B3-948B-1728B52AA6E4}">
                  <adec:decorative xmlns:adec="http://schemas.microsoft.com/office/drawing/2017/decorative" val="1"/>
                </a:ext>
              </a:extLst>
            </p:cNvPr>
            <p:cNvPicPr>
              <a:picLocks noChangeAspect="1"/>
            </p:cNvPicPr>
            <p:nvPr/>
          </p:nvPicPr>
          <p:blipFill rotWithShape="1">
            <a:blip r:embed="rId10"/>
            <a:srcRect l="52851" t="-1000" r="8334" b="54115"/>
            <a:stretch/>
          </p:blipFill>
          <p:spPr>
            <a:xfrm>
              <a:off x="1217651" y="4422744"/>
              <a:ext cx="1080426" cy="771636"/>
            </a:xfrm>
            <a:prstGeom prst="rect">
              <a:avLst/>
            </a:prstGeom>
            <a:ln>
              <a:noFill/>
            </a:ln>
            <a:effectLst/>
          </p:spPr>
        </p:pic>
      </p:grpSp>
      <p:sp>
        <p:nvSpPr>
          <p:cNvPr id="12" name="Rectangle 11">
            <a:extLst>
              <a:ext uri="{FF2B5EF4-FFF2-40B4-BE49-F238E27FC236}">
                <a16:creationId xmlns:a16="http://schemas.microsoft.com/office/drawing/2014/main" id="{FD0782F0-3798-2F45-BD54-7A27C3557BA4}"/>
              </a:ext>
              <a:ext uri="{C183D7F6-B498-43B3-948B-1728B52AA6E4}">
                <adec:decorative xmlns:adec="http://schemas.microsoft.com/office/drawing/2017/decorative" val="1"/>
              </a:ext>
            </a:extLst>
          </p:cNvPr>
          <p:cNvSpPr/>
          <p:nvPr/>
        </p:nvSpPr>
        <p:spPr>
          <a:xfrm rot="16200000">
            <a:off x="5936574" y="8223572"/>
            <a:ext cx="3361882" cy="307777"/>
          </a:xfrm>
          <a:prstGeom prst="rect">
            <a:avLst/>
          </a:prstGeom>
          <a:solidFill>
            <a:schemeClr val="accent1"/>
          </a:solid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b="1" i="1" dirty="0">
                <a:latin typeface="Calibri" panose="020F0502020204030204" pitchFamily="34" charset="0"/>
                <a:ea typeface="Open Sans Semibold" panose="020B0606030504020204" pitchFamily="34" charset="0"/>
                <a:cs typeface="Calibri" panose="020F0502020204030204" pitchFamily="34" charset="0"/>
              </a:rPr>
              <a:t>Fire Science</a:t>
            </a:r>
            <a:endParaRPr kumimoji="0" lang="en-US" sz="1400" b="1" i="1" u="none" strike="noStrike" kern="1200" cap="none" spc="0" normalizeH="0" baseline="0" noProof="0" dirty="0">
              <a:ln>
                <a:noFill/>
              </a:ln>
              <a:effectLst/>
              <a:uLnTx/>
              <a:uFillTx/>
              <a:latin typeface="Calibri" panose="020F0502020204030204" pitchFamily="34" charset="0"/>
              <a:ea typeface="Open Sans Semibold" panose="020B0606030504020204" pitchFamily="34" charset="0"/>
              <a:cs typeface="Calibri" panose="020F0502020204030204" pitchFamily="34" charset="0"/>
            </a:endParaRPr>
          </a:p>
        </p:txBody>
      </p:sp>
      <p:sp>
        <p:nvSpPr>
          <p:cNvPr id="42" name="TextBox 41">
            <a:extLst>
              <a:ext uri="{FF2B5EF4-FFF2-40B4-BE49-F238E27FC236}">
                <a16:creationId xmlns:a16="http://schemas.microsoft.com/office/drawing/2014/main" id="{B279AB71-F7D8-7D4B-8CA3-97A6E744FB3E}"/>
              </a:ext>
            </a:extLst>
          </p:cNvPr>
          <p:cNvSpPr txBox="1"/>
          <p:nvPr/>
        </p:nvSpPr>
        <p:spPr>
          <a:xfrm>
            <a:off x="6688667" y="50463"/>
            <a:ext cx="4401776" cy="200055"/>
          </a:xfrm>
          <a:prstGeom prst="rect">
            <a:avLst/>
          </a:prstGeom>
          <a:noFill/>
        </p:spPr>
        <p:txBody>
          <a:bodyPr wrap="square">
            <a:spAutoFit/>
          </a:bodyPr>
          <a:lstStyle/>
          <a:p>
            <a:r>
              <a:rPr lang="en-US" sz="700" i="1" dirty="0"/>
              <a:t>Revised–November 2025</a:t>
            </a:r>
          </a:p>
        </p:txBody>
      </p:sp>
    </p:spTree>
    <p:extLst>
      <p:ext uri="{BB962C8B-B14F-4D97-AF65-F5344CB8AC3E}">
        <p14:creationId xmlns:p14="http://schemas.microsoft.com/office/powerpoint/2010/main" val="407534841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73" name="Title 3">
            <a:extLst>
              <a:ext uri="{FF2B5EF4-FFF2-40B4-BE49-F238E27FC236}">
                <a16:creationId xmlns:a16="http://schemas.microsoft.com/office/drawing/2014/main" id="{526F35B9-4163-464C-AA6F-FB56BC356333}"/>
              </a:ext>
              <a:ext uri="{C183D7F6-B498-43B3-948B-1728B52AA6E4}">
                <adec:decorative xmlns:adec="http://schemas.microsoft.com/office/drawing/2017/decorative" val="1"/>
              </a:ext>
            </a:extLst>
          </p:cNvPr>
          <p:cNvSpPr>
            <a:spLocks noGrp="1"/>
          </p:cNvSpPr>
          <p:nvPr>
            <p:ph type="ctrTitle"/>
          </p:nvPr>
        </p:nvSpPr>
        <p:spPr>
          <a:xfrm>
            <a:off x="971550" y="48066"/>
            <a:ext cx="5829300" cy="141335"/>
          </a:xfrm>
        </p:spPr>
        <p:txBody>
          <a:bodyPr>
            <a:noAutofit/>
          </a:bodyPr>
          <a:lstStyle/>
          <a:p>
            <a:r>
              <a:rPr lang="en-US" sz="700" b="1" i="1" dirty="0">
                <a:solidFill>
                  <a:schemeClr val="bg1"/>
                </a:solidFill>
                <a:latin typeface="Open Sans Semibold" panose="020B0606030504020204" pitchFamily="34" charset="0"/>
                <a:ea typeface="Open Sans Semibold" panose="020B0606030504020204" pitchFamily="34" charset="0"/>
                <a:cs typeface="Open Sans Semibold" panose="020B0606030504020204" pitchFamily="34" charset="0"/>
              </a:rPr>
              <a:t>Statewide Program of Study: </a:t>
            </a:r>
            <a:r>
              <a:rPr lang="en-US" sz="700" b="1" i="1" kern="1200" dirty="0">
                <a:solidFill>
                  <a:schemeClr val="bg1"/>
                </a:solidFill>
                <a:effectLst/>
                <a:latin typeface="+mj-lt"/>
                <a:ea typeface="+mj-ea"/>
                <a:cs typeface="+mj-cs"/>
              </a:rPr>
              <a:t>Fire Science</a:t>
            </a:r>
            <a:r>
              <a:rPr lang="en-US" sz="700" dirty="0">
                <a:solidFill>
                  <a:schemeClr val="bg1"/>
                </a:solidFill>
              </a:rPr>
              <a:t> </a:t>
            </a:r>
            <a:r>
              <a:rPr lang="en-US" sz="700" b="1" i="1" dirty="0">
                <a:solidFill>
                  <a:schemeClr val="bg1"/>
                </a:solidFill>
                <a:latin typeface="Open Sans Semibold" panose="020B0606030504020204" pitchFamily="34" charset="0"/>
                <a:ea typeface="Open Sans Semibold" panose="020B0606030504020204" pitchFamily="34" charset="0"/>
                <a:cs typeface="Open Sans Semibold" panose="020B0606030504020204" pitchFamily="34" charset="0"/>
              </a:rPr>
              <a:t>— Page 2</a:t>
            </a:r>
            <a:endParaRPr lang="en-US" sz="700" dirty="0">
              <a:solidFill>
                <a:schemeClr val="bg1"/>
              </a:solidFill>
            </a:endParaRPr>
          </a:p>
        </p:txBody>
      </p:sp>
      <p:sp>
        <p:nvSpPr>
          <p:cNvPr id="39" name="TextBox 38">
            <a:extLst>
              <a:ext uri="{FF2B5EF4-FFF2-40B4-BE49-F238E27FC236}">
                <a16:creationId xmlns:a16="http://schemas.microsoft.com/office/drawing/2014/main" id="{0D82E2C1-5515-FC4E-B6F2-EB16D6F05320}"/>
              </a:ext>
            </a:extLst>
          </p:cNvPr>
          <p:cNvSpPr txBox="1"/>
          <p:nvPr/>
        </p:nvSpPr>
        <p:spPr>
          <a:xfrm>
            <a:off x="1359080" y="128692"/>
            <a:ext cx="6413320" cy="400110"/>
          </a:xfrm>
          <a:prstGeom prst="rect">
            <a:avLst/>
          </a:prstGeom>
          <a:noFill/>
        </p:spPr>
        <p:txBody>
          <a:bodyPr wrap="square" rtlCol="0">
            <a:spAutoFit/>
          </a:bodyPr>
          <a:lstStyle/>
          <a:p>
            <a:pPr lvl="0">
              <a:spcAft>
                <a:spcPts val="300"/>
              </a:spcAft>
              <a:defRPr/>
            </a:pPr>
            <a:r>
              <a:rPr lang="en-US" sz="2000" b="1" dirty="0">
                <a:solidFill>
                  <a:srgbClr val="232C65"/>
                </a:solidFill>
                <a:latin typeface="Calibri" panose="020F0502020204030204" pitchFamily="34" charset="0"/>
                <a:ea typeface="Open Sans Condensed Condensed" panose="020B0806030504020204" pitchFamily="34" charset="0"/>
                <a:cs typeface="Calibri" panose="020F0502020204030204" pitchFamily="34" charset="0"/>
              </a:rPr>
              <a:t>Law and Public Service Career Cluster</a:t>
            </a:r>
            <a:endParaRPr kumimoji="0" lang="en-US" sz="2000" b="1" i="0" u="none" strike="noStrike" kern="1200" cap="none" spc="0" normalizeH="0" baseline="0" noProof="0" dirty="0">
              <a:ln>
                <a:noFill/>
              </a:ln>
              <a:solidFill>
                <a:srgbClr val="232C65"/>
              </a:solidFill>
              <a:effectLst/>
              <a:uLnTx/>
              <a:uFillTx/>
              <a:latin typeface="Calibri" panose="020F0502020204030204" pitchFamily="34" charset="0"/>
              <a:ea typeface="Open Sans Condensed Condensed" panose="020B0806030504020204" pitchFamily="34" charset="0"/>
              <a:cs typeface="Calibri" panose="020F0502020204030204" pitchFamily="34" charset="0"/>
            </a:endParaRPr>
          </a:p>
        </p:txBody>
      </p:sp>
      <p:sp>
        <p:nvSpPr>
          <p:cNvPr id="41" name="TextBox 40">
            <a:extLst>
              <a:ext uri="{FF2B5EF4-FFF2-40B4-BE49-F238E27FC236}">
                <a16:creationId xmlns:a16="http://schemas.microsoft.com/office/drawing/2014/main" id="{016FFF59-FA5E-994D-8DE3-7298E5ADA69E}"/>
              </a:ext>
            </a:extLst>
          </p:cNvPr>
          <p:cNvSpPr txBox="1"/>
          <p:nvPr/>
        </p:nvSpPr>
        <p:spPr>
          <a:xfrm>
            <a:off x="1377481" y="488327"/>
            <a:ext cx="6392254" cy="353943"/>
          </a:xfrm>
          <a:prstGeom prst="rect">
            <a:avLst/>
          </a:prstGeom>
          <a:noFill/>
        </p:spPr>
        <p:txBody>
          <a:bodyPr wrap="square" rtlCol="0">
            <a:spAutoFit/>
          </a:bodyPr>
          <a:lstStyle/>
          <a:p>
            <a:pPr lvl="0">
              <a:spcAft>
                <a:spcPts val="300"/>
              </a:spcAft>
              <a:defRPr/>
            </a:pPr>
            <a:r>
              <a:rPr kumimoji="0" lang="en-US" sz="1700" b="1" i="1" u="none" strike="noStrike" kern="1200" cap="none" spc="0" normalizeH="0" baseline="0" noProof="0" dirty="0">
                <a:ln>
                  <a:noFill/>
                </a:ln>
                <a:solidFill>
                  <a:srgbClr val="363534"/>
                </a:solidFill>
                <a:effectLst/>
                <a:uLnTx/>
                <a:uFillTx/>
                <a:latin typeface="Calibri" panose="020F0502020204030204" pitchFamily="34" charset="0"/>
                <a:ea typeface="Open Sans Semibold" panose="020B0606030504020204" pitchFamily="34" charset="0"/>
                <a:cs typeface="Calibri" panose="020F0502020204030204" pitchFamily="34" charset="0"/>
              </a:rPr>
              <a:t>Statewide Program of Study: </a:t>
            </a:r>
            <a:r>
              <a:rPr lang="en-US" sz="1700" b="1" i="1" dirty="0">
                <a:solidFill>
                  <a:schemeClr val="tx2"/>
                </a:solidFill>
                <a:latin typeface="Calibri" panose="020F0502020204030204" pitchFamily="34" charset="0"/>
                <a:ea typeface="Open Sans Semibold" panose="020B0606030504020204" pitchFamily="34" charset="0"/>
                <a:cs typeface="Calibri" panose="020F0502020204030204" pitchFamily="34" charset="0"/>
              </a:rPr>
              <a:t>Fire Science</a:t>
            </a:r>
            <a:endParaRPr kumimoji="0" lang="en-US" sz="1700" b="1" i="1" u="none" strike="noStrike" kern="1200" cap="none" spc="0" normalizeH="0" baseline="0" noProof="0" dirty="0">
              <a:ln>
                <a:noFill/>
              </a:ln>
              <a:solidFill>
                <a:schemeClr val="tx2"/>
              </a:solidFill>
              <a:effectLst/>
              <a:uLnTx/>
              <a:uFillTx/>
              <a:latin typeface="Calibri" panose="020F0502020204030204" pitchFamily="34" charset="0"/>
              <a:ea typeface="Open Sans Semibold" panose="020B0606030504020204" pitchFamily="34" charset="0"/>
              <a:cs typeface="Calibri" panose="020F0502020204030204" pitchFamily="34" charset="0"/>
            </a:endParaRPr>
          </a:p>
        </p:txBody>
      </p:sp>
      <p:sp>
        <p:nvSpPr>
          <p:cNvPr id="2" name="TextBox 1">
            <a:extLst>
              <a:ext uri="{FF2B5EF4-FFF2-40B4-BE49-F238E27FC236}">
                <a16:creationId xmlns:a16="http://schemas.microsoft.com/office/drawing/2014/main" id="{53CAAE19-98A7-CE4E-903C-01D19008C594}"/>
              </a:ext>
            </a:extLst>
          </p:cNvPr>
          <p:cNvSpPr txBox="1"/>
          <p:nvPr/>
        </p:nvSpPr>
        <p:spPr>
          <a:xfrm>
            <a:off x="-2534" y="1112909"/>
            <a:ext cx="7772400"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012169"/>
                </a:solidFill>
                <a:effectLst/>
                <a:uLnTx/>
                <a:uFillTx/>
                <a:latin typeface="Calibri" panose="020F0502020204030204" pitchFamily="34" charset="0"/>
                <a:ea typeface="Open Sans ExtraBold" panose="020B0606030504020204" pitchFamily="34" charset="0"/>
                <a:cs typeface="Calibri" panose="020F0502020204030204" pitchFamily="34" charset="0"/>
                <a:sym typeface="Calibri"/>
              </a:rPr>
              <a:t>Course Information</a:t>
            </a:r>
            <a:endParaRPr kumimoji="0" lang="en-US" sz="1800" b="0" i="0" u="none" strike="noStrike" kern="1200" cap="none" spc="0" normalizeH="0" baseline="0" noProof="0" dirty="0">
              <a:ln>
                <a:noFill/>
              </a:ln>
              <a:solidFill>
                <a:srgbClr val="012169"/>
              </a:solidFill>
              <a:effectLst/>
              <a:uLnTx/>
              <a:uFillTx/>
              <a:latin typeface="Calibri" panose="020F0502020204030204" pitchFamily="34" charset="0"/>
              <a:ea typeface="Open Sans Light" panose="020B0606030504020204" pitchFamily="34" charset="0"/>
              <a:cs typeface="Calibri" panose="020F0502020204030204" pitchFamily="34" charset="0"/>
            </a:endParaRPr>
          </a:p>
        </p:txBody>
      </p:sp>
      <p:sp>
        <p:nvSpPr>
          <p:cNvPr id="4" name="Round Diagonal Corner Rectangle 3">
            <a:extLst>
              <a:ext uri="{FF2B5EF4-FFF2-40B4-BE49-F238E27FC236}">
                <a16:creationId xmlns:a16="http://schemas.microsoft.com/office/drawing/2014/main" id="{1FC84E31-D3E9-4645-AA27-E5CE8D61FC16}"/>
              </a:ext>
              <a:ext uri="{C183D7F6-B498-43B3-948B-1728B52AA6E4}">
                <adec:decorative xmlns:adec="http://schemas.microsoft.com/office/drawing/2017/decorative" val="1"/>
              </a:ext>
            </a:extLst>
          </p:cNvPr>
          <p:cNvSpPr/>
          <p:nvPr/>
        </p:nvSpPr>
        <p:spPr>
          <a:xfrm rot="16200000">
            <a:off x="-124067" y="2088327"/>
            <a:ext cx="1126254" cy="411242"/>
          </a:xfrm>
          <a:prstGeom prst="round2DiagRect">
            <a:avLst/>
          </a:prstGeom>
          <a:solidFill>
            <a:srgbClr val="0121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0000"/>
              </a:solidFill>
              <a:effectLst/>
              <a:uLnTx/>
              <a:uFillTx/>
              <a:latin typeface="Calibri" panose="020F0502020204030204" pitchFamily="34" charset="0"/>
              <a:cs typeface="Calibri" panose="020F0502020204030204" pitchFamily="34" charset="0"/>
            </a:endParaRPr>
          </a:p>
        </p:txBody>
      </p:sp>
      <p:sp>
        <p:nvSpPr>
          <p:cNvPr id="35" name="Google Shape;187;p2">
            <a:extLst>
              <a:ext uri="{FF2B5EF4-FFF2-40B4-BE49-F238E27FC236}">
                <a16:creationId xmlns:a16="http://schemas.microsoft.com/office/drawing/2014/main" id="{1C3E5367-D893-F547-8939-44BE478A0AB2}"/>
              </a:ext>
            </a:extLst>
          </p:cNvPr>
          <p:cNvSpPr txBox="1"/>
          <p:nvPr/>
        </p:nvSpPr>
        <p:spPr>
          <a:xfrm rot="16200000">
            <a:off x="-67789" y="2140080"/>
            <a:ext cx="1013698" cy="307736"/>
          </a:xfrm>
          <a:prstGeom prst="rect">
            <a:avLst/>
          </a:prstGeom>
          <a:noFill/>
          <a:ln>
            <a:noFill/>
          </a:ln>
        </p:spPr>
        <p:txBody>
          <a:bodyPr spcFirstLastPara="1" wrap="square" lIns="91425" tIns="45700" rIns="91425" bIns="45700" anchor="t" anchorCtr="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Calibri" panose="020F0502020204030204" pitchFamily="34" charset="0"/>
                <a:ea typeface="Open Sans ExtraBold" panose="020B0606030504020204" pitchFamily="34" charset="0"/>
                <a:cs typeface="Calibri" panose="020F0502020204030204" pitchFamily="34" charset="0"/>
                <a:sym typeface="Calibri"/>
              </a:rPr>
              <a:t>Level 1</a:t>
            </a:r>
            <a:endParaRPr kumimoji="0" sz="1400" b="0" i="0" u="none" strike="noStrike" kern="1200" cap="none" spc="0" normalizeH="0" baseline="0" noProof="0" dirty="0">
              <a:ln>
                <a:noFill/>
              </a:ln>
              <a:solidFill>
                <a:prstClr val="white"/>
              </a:solidFill>
              <a:effectLst/>
              <a:uLnTx/>
              <a:uFillTx/>
              <a:latin typeface="Calibri" panose="020F0502020204030204" pitchFamily="34" charset="0"/>
              <a:ea typeface="Open Sans Light" panose="020B0606030504020204" pitchFamily="34" charset="0"/>
              <a:cs typeface="Calibri" panose="020F0502020204030204" pitchFamily="34" charset="0"/>
            </a:endParaRPr>
          </a:p>
        </p:txBody>
      </p:sp>
      <p:graphicFrame>
        <p:nvGraphicFramePr>
          <p:cNvPr id="38" name="Google Shape;188;p2">
            <a:extLst>
              <a:ext uri="{FF2B5EF4-FFF2-40B4-BE49-F238E27FC236}">
                <a16:creationId xmlns:a16="http://schemas.microsoft.com/office/drawing/2014/main" id="{E5FD0F7F-C689-CC49-A3D9-1F6883E368BE}"/>
              </a:ext>
              <a:ext uri="{C183D7F6-B498-43B3-948B-1728B52AA6E4}">
                <adec:decorative xmlns:adec="http://schemas.microsoft.com/office/drawing/2017/decorative" val="0"/>
              </a:ext>
            </a:extLst>
          </p:cNvPr>
          <p:cNvGraphicFramePr/>
          <p:nvPr>
            <p:extLst>
              <p:ext uri="{D42A27DB-BD31-4B8C-83A1-F6EECF244321}">
                <p14:modId xmlns:p14="http://schemas.microsoft.com/office/powerpoint/2010/main" val="3646864519"/>
              </p:ext>
            </p:extLst>
          </p:nvPr>
        </p:nvGraphicFramePr>
        <p:xfrm>
          <a:off x="817632" y="1577898"/>
          <a:ext cx="6437376" cy="1075954"/>
        </p:xfrm>
        <a:graphic>
          <a:graphicData uri="http://schemas.openxmlformats.org/drawingml/2006/table">
            <a:tbl>
              <a:tblPr firstRow="1" bandRow="1">
                <a:noFill/>
              </a:tblPr>
              <a:tblGrid>
                <a:gridCol w="1691640">
                  <a:extLst>
                    <a:ext uri="{9D8B030D-6E8A-4147-A177-3AD203B41FA5}">
                      <a16:colId xmlns:a16="http://schemas.microsoft.com/office/drawing/2014/main" val="20000"/>
                    </a:ext>
                  </a:extLst>
                </a:gridCol>
                <a:gridCol w="73152">
                  <a:extLst>
                    <a:ext uri="{9D8B030D-6E8A-4147-A177-3AD203B41FA5}">
                      <a16:colId xmlns:a16="http://schemas.microsoft.com/office/drawing/2014/main" val="3903870355"/>
                    </a:ext>
                  </a:extLst>
                </a:gridCol>
                <a:gridCol w="2075688">
                  <a:extLst>
                    <a:ext uri="{9D8B030D-6E8A-4147-A177-3AD203B41FA5}">
                      <a16:colId xmlns:a16="http://schemas.microsoft.com/office/drawing/2014/main" val="20002"/>
                    </a:ext>
                  </a:extLst>
                </a:gridCol>
                <a:gridCol w="2596896">
                  <a:extLst>
                    <a:ext uri="{9D8B030D-6E8A-4147-A177-3AD203B41FA5}">
                      <a16:colId xmlns:a16="http://schemas.microsoft.com/office/drawing/2014/main" val="20003"/>
                    </a:ext>
                  </a:extLst>
                </a:gridCol>
              </a:tblGrid>
              <a:tr h="329184">
                <a:tc>
                  <a:txBody>
                    <a:bodyPr/>
                    <a:lstStyle/>
                    <a:p>
                      <a:pPr marL="0" marR="0" lvl="0" indent="0" algn="l" rtl="0">
                        <a:spcBef>
                          <a:spcPts val="0"/>
                        </a:spcBef>
                        <a:spcAft>
                          <a:spcPts val="0"/>
                        </a:spcAft>
                        <a:buNone/>
                      </a:pPr>
                      <a:r>
                        <a:rPr lang="en-US" sz="1200" b="1" i="0" u="none" strike="noStrike" cap="none" dirty="0">
                          <a:solidFill>
                            <a:schemeClr val="bg1"/>
                          </a:solidFill>
                          <a:latin typeface="Calibri" panose="020F0502020204030204" pitchFamily="34" charset="0"/>
                          <a:ea typeface="Open Sans ExtraBold" panose="020B0606030504020204" pitchFamily="34" charset="0"/>
                          <a:cs typeface="Calibri" panose="020F0502020204030204" pitchFamily="34" charset="0"/>
                        </a:rPr>
                        <a:t>Course</a:t>
                      </a:r>
                      <a:endParaRPr sz="1200" b="1" i="0" dirty="0">
                        <a:solidFill>
                          <a:schemeClr val="bg1"/>
                        </a:solidFill>
                        <a:latin typeface="Calibri" panose="020F0502020204030204" pitchFamily="34" charset="0"/>
                        <a:ea typeface="Open Sans ExtraBold"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mpd="sng">
                      <a:noFill/>
                      <a:prstDash val="soli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solidFill>
                      <a:srgbClr val="012169"/>
                    </a:solidFill>
                  </a:tcPr>
                </a:tc>
                <a:tc>
                  <a:txBody>
                    <a:bodyPr/>
                    <a:lstStyle/>
                    <a:p>
                      <a:pPr marL="0" marR="0" lvl="0" indent="0" algn="l" defTabSz="1341150" rtl="0" eaLnBrk="1" fontAlgn="auto" latinLnBrk="0" hangingPunct="1">
                        <a:lnSpc>
                          <a:spcPct val="100000"/>
                        </a:lnSpc>
                        <a:spcBef>
                          <a:spcPts val="0"/>
                        </a:spcBef>
                        <a:spcAft>
                          <a:spcPts val="0"/>
                        </a:spcAft>
                        <a:buClr>
                          <a:schemeClr val="dk1"/>
                        </a:buClr>
                        <a:buSzPts val="1000"/>
                        <a:buFont typeface="Calibri"/>
                        <a:buNone/>
                        <a:tabLst/>
                        <a:defRPr/>
                      </a:pPr>
                      <a:endParaRPr sz="1200" b="1" i="0" u="none" strike="noStrike" cap="none" dirty="0">
                        <a:solidFill>
                          <a:schemeClr val="bg1"/>
                        </a:solidFill>
                        <a:latin typeface="Calibri" panose="020F0502020204030204" pitchFamily="34" charset="0"/>
                        <a:ea typeface="Open Sans ExtraBold" panose="020B0606030504020204" pitchFamily="34" charset="0"/>
                        <a:cs typeface="Calibri" panose="020F0502020204030204" pitchFamily="34" charset="0"/>
                      </a:endParaRPr>
                    </a:p>
                  </a:txBody>
                  <a:tcPr marL="0" marR="0" marT="45725" marB="45725" anchor="ctr">
                    <a:lnL w="12700" cmpd="sng">
                      <a:noFill/>
                      <a:prstDash val="solid"/>
                    </a:lnL>
                    <a:lnR w="12700" cmpd="sng">
                      <a:noFill/>
                      <a:prstDash val="solid"/>
                    </a:lnR>
                    <a:lnT w="12700" cmpd="sng">
                      <a:noFill/>
                      <a:prstDash val="soli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solidFill>
                      <a:srgbClr val="012169"/>
                    </a:solidFill>
                  </a:tcPr>
                </a:tc>
                <a:tc>
                  <a:txBody>
                    <a:bodyPr/>
                    <a:lstStyle/>
                    <a:p>
                      <a:pPr marL="0" marR="0" lvl="0" indent="0" algn="l" defTabSz="1341150" rtl="0" eaLnBrk="1" fontAlgn="auto" latinLnBrk="0" hangingPunct="1">
                        <a:lnSpc>
                          <a:spcPct val="100000"/>
                        </a:lnSpc>
                        <a:spcBef>
                          <a:spcPts val="0"/>
                        </a:spcBef>
                        <a:spcAft>
                          <a:spcPts val="0"/>
                        </a:spcAft>
                        <a:buClr>
                          <a:schemeClr val="dk1"/>
                        </a:buClr>
                        <a:buSzPts val="1000"/>
                        <a:buFont typeface="Calibri"/>
                        <a:buNone/>
                        <a:tabLst/>
                        <a:defRPr/>
                      </a:pPr>
                      <a:r>
                        <a:rPr lang="en-US" sz="1200" b="1" i="0" u="none" strike="noStrike" cap="none" dirty="0">
                          <a:solidFill>
                            <a:schemeClr val="bg1"/>
                          </a:solidFill>
                          <a:latin typeface="Calibri" panose="020F0502020204030204" pitchFamily="34" charset="0"/>
                          <a:ea typeface="Open Sans ExtraBold" panose="020B0606030504020204" pitchFamily="34" charset="0"/>
                          <a:cs typeface="Calibri" panose="020F0502020204030204" pitchFamily="34" charset="0"/>
                          <a:sym typeface="Calibri"/>
                        </a:rPr>
                        <a:t>Prerequisites | </a:t>
                      </a:r>
                      <a:r>
                        <a:rPr lang="en-US" sz="1200" b="1" i="0" u="none" strike="noStrike" cap="none" dirty="0">
                          <a:solidFill>
                            <a:schemeClr val="bg1"/>
                          </a:solidFill>
                          <a:latin typeface="Calibri" panose="020F0502020204030204" pitchFamily="34" charset="0"/>
                          <a:ea typeface="Open Sans ExtraBold" panose="020B0606030504020204" pitchFamily="34" charset="0"/>
                          <a:cs typeface="Calibri" panose="020F0502020204030204" pitchFamily="34" charset="0"/>
                        </a:rPr>
                        <a:t>Corequisites </a:t>
                      </a:r>
                      <a:r>
                        <a:rPr lang="en-US" sz="1200" b="1" i="0" u="none" strike="noStrike" cap="none" dirty="0">
                          <a:solidFill>
                            <a:schemeClr val="bg1"/>
                          </a:solidFill>
                          <a:latin typeface="Calibri" panose="020F0502020204030204" pitchFamily="34" charset="0"/>
                          <a:ea typeface="Open Sans ExtraBold" panose="020B0606030504020204" pitchFamily="34" charset="0"/>
                          <a:cs typeface="Calibri" panose="020F0502020204030204" pitchFamily="34" charset="0"/>
                          <a:sym typeface="Calibri"/>
                        </a:rPr>
                        <a:t>  </a:t>
                      </a:r>
                      <a:endParaRPr sz="1200" b="1" i="0" u="none" strike="noStrike" cap="none" dirty="0">
                        <a:solidFill>
                          <a:schemeClr val="bg1"/>
                        </a:solidFill>
                        <a:latin typeface="Calibri" panose="020F0502020204030204" pitchFamily="34" charset="0"/>
                        <a:ea typeface="Open Sans ExtraBold"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mpd="sng">
                      <a:noFill/>
                      <a:prstDash val="soli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solidFill>
                      <a:srgbClr val="012169"/>
                    </a:solidFill>
                  </a:tcPr>
                </a:tc>
                <a:tc>
                  <a:txBody>
                    <a:bodyPr/>
                    <a:lstStyle/>
                    <a:p>
                      <a:pPr marL="0" marR="0" lvl="0" indent="0" algn="r" rtl="0">
                        <a:spcBef>
                          <a:spcPts val="0"/>
                        </a:spcBef>
                        <a:spcAft>
                          <a:spcPts val="0"/>
                        </a:spcAft>
                        <a:buNone/>
                      </a:pPr>
                      <a:r>
                        <a:rPr lang="en-US" sz="1200" b="1" i="0" u="none" strike="noStrike" cap="none" dirty="0">
                          <a:solidFill>
                            <a:schemeClr val="bg1"/>
                          </a:solidFill>
                          <a:latin typeface="Calibri" panose="020F0502020204030204" pitchFamily="34" charset="0"/>
                          <a:ea typeface="Open Sans ExtraBold" panose="020B0606030504020204" pitchFamily="34" charset="0"/>
                          <a:cs typeface="Calibri" panose="020F0502020204030204" pitchFamily="34" charset="0"/>
                        </a:rPr>
                        <a:t>Career Clusters</a:t>
                      </a:r>
                    </a:p>
                  </a:txBody>
                  <a:tcPr marL="91450" marR="91450" marT="45725" marB="45725" anchor="ctr">
                    <a:lnL w="12700" cmpd="sng">
                      <a:noFill/>
                      <a:prstDash val="solid"/>
                    </a:lnL>
                    <a:lnR w="12700" cmpd="sng">
                      <a:noFill/>
                      <a:prstDash val="solid"/>
                    </a:lnR>
                    <a:lnT w="12700" cmpd="sng">
                      <a:noFill/>
                      <a:prstDash val="soli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solidFill>
                      <a:srgbClr val="012169"/>
                    </a:solidFill>
                  </a:tcPr>
                </a:tc>
                <a:extLst>
                  <a:ext uri="{0D108BD9-81ED-4DB2-BD59-A6C34878D82A}">
                    <a16:rowId xmlns:a16="http://schemas.microsoft.com/office/drawing/2014/main" val="10000"/>
                  </a:ext>
                </a:extLst>
              </a:tr>
              <a:tr h="593064">
                <a:tc>
                  <a:txBody>
                    <a:bodyPr/>
                    <a:lstStyle/>
                    <a:p>
                      <a:pPr marL="0" marR="0" lvl="0" indent="0" algn="l" rtl="0">
                        <a:spcBef>
                          <a:spcPts val="0"/>
                        </a:spcBef>
                        <a:spcAft>
                          <a:spcPts val="0"/>
                        </a:spcAft>
                        <a:buClr>
                          <a:schemeClr val="dk1"/>
                        </a:buClr>
                        <a:buSzPts val="1000"/>
                        <a:buFont typeface="Calibri"/>
                        <a:buNone/>
                      </a:pPr>
                      <a:r>
                        <a:rPr lang="en-US" sz="1100" b="1" i="0" u="none" strike="noStrike" cap="none" dirty="0">
                          <a:solidFill>
                            <a:srgbClr val="012169"/>
                          </a:solidFill>
                          <a:latin typeface="Calibri" panose="020F0502020204030204" pitchFamily="34" charset="0"/>
                          <a:ea typeface="Open Sans Semibold" panose="020B0606030504020204" pitchFamily="34" charset="0"/>
                          <a:cs typeface="Calibri" panose="020F0502020204030204" pitchFamily="34" charset="0"/>
                          <a:sym typeface="Calibri"/>
                        </a:rPr>
                        <a:t>Principles of Law, Public Safety, Corrections, and Security*</a:t>
                      </a:r>
                    </a:p>
                    <a:p>
                      <a:pPr marL="9525" marR="0" lvl="0" indent="0" algn="l" defTabSz="1341150" rtl="0" eaLnBrk="1" fontAlgn="auto" latinLnBrk="0" hangingPunct="1">
                        <a:lnSpc>
                          <a:spcPct val="100000"/>
                        </a:lnSpc>
                        <a:spcBef>
                          <a:spcPts val="0"/>
                        </a:spcBef>
                        <a:spcAft>
                          <a:spcPts val="0"/>
                        </a:spcAft>
                        <a:buClr>
                          <a:schemeClr val="dk1"/>
                        </a:buClr>
                        <a:buSzPts val="1000"/>
                        <a:buFont typeface="Calibri"/>
                        <a:buNone/>
                        <a:tabLst/>
                        <a:defRPr/>
                      </a:pPr>
                      <a:r>
                        <a:rPr lang="en-US" sz="1000" b="0" i="0" u="none" strike="noStrike" cap="none" dirty="0">
                          <a:solidFill>
                            <a:srgbClr val="232C65"/>
                          </a:solidFill>
                          <a:latin typeface="Calibri" panose="020F0502020204030204" pitchFamily="34" charset="0"/>
                          <a:ea typeface="Open Sans Light" panose="020B0606030504020204" pitchFamily="34" charset="0"/>
                          <a:cs typeface="Calibri" panose="020F0502020204030204" pitchFamily="34" charset="0"/>
                          <a:sym typeface="Calibri"/>
                        </a:rPr>
                        <a:t>13029200 (1 credit)</a:t>
                      </a:r>
                      <a:endParaRPr lang="en-US" sz="1000" u="none" strike="noStrike" cap="none" dirty="0">
                        <a:solidFill>
                          <a:srgbClr val="232C65"/>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Clr>
                          <a:schemeClr val="dk1"/>
                        </a:buClr>
                        <a:buSzPts val="1000"/>
                        <a:buFont typeface="Calibri"/>
                        <a:buNone/>
                      </a:pPr>
                      <a:endParaRPr sz="900" u="none" strike="noStrike" cap="none" dirty="0">
                        <a:solidFill>
                          <a:srgbClr val="3863AF"/>
                        </a:solidFill>
                        <a:latin typeface="Calibri" panose="020F0502020204030204" pitchFamily="34" charset="0"/>
                        <a:ea typeface="Open Sans Light" panose="020B0606030504020204" pitchFamily="34" charset="0"/>
                        <a:cs typeface="Calibri" panose="020F0502020204030204" pitchFamily="34" charset="0"/>
                      </a:endParaRPr>
                    </a:p>
                  </a:txBody>
                  <a:tcPr marL="0" marR="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rtl="0">
                        <a:spcBef>
                          <a:spcPts val="0"/>
                        </a:spcBef>
                        <a:spcAft>
                          <a:spcPts val="0"/>
                        </a:spcAft>
                        <a:buClr>
                          <a:schemeClr val="dk1"/>
                        </a:buClr>
                        <a:buSzPts val="1000"/>
                        <a:buFont typeface="Calibri"/>
                        <a:buNone/>
                      </a:pPr>
                      <a:r>
                        <a:rPr lang="en-US" sz="900" b="1" i="0" u="none" strike="noStrike" cap="none" dirty="0">
                          <a:latin typeface="Calibri" panose="020F0502020204030204" pitchFamily="34" charset="0"/>
                          <a:ea typeface="Open Sans ExtraBold" panose="020B0606030504020204" pitchFamily="34" charset="0"/>
                          <a:cs typeface="Calibri" panose="020F0502020204030204" pitchFamily="34" charset="0"/>
                          <a:sym typeface="Calibri"/>
                        </a:rPr>
                        <a:t>Prerequisites: </a:t>
                      </a:r>
                      <a:r>
                        <a:rPr lang="en-US" sz="900" b="0" i="0" u="none" strike="noStrike" cap="none" dirty="0">
                          <a:latin typeface="Calibri" panose="020F0502020204030204" pitchFamily="34" charset="0"/>
                          <a:ea typeface="Open Sans Light" panose="020B0606030504020204" pitchFamily="34" charset="0"/>
                          <a:cs typeface="Calibri" panose="020F0502020204030204" pitchFamily="34" charset="0"/>
                          <a:sym typeface="Calibri"/>
                        </a:rPr>
                        <a:t>None</a:t>
                      </a:r>
                      <a:br>
                        <a:rPr lang="en-US" sz="900" b="0" i="0" u="none" strike="noStrike" cap="none" dirty="0">
                          <a:latin typeface="Calibri" panose="020F0502020204030204" pitchFamily="34" charset="0"/>
                          <a:ea typeface="Open Sans Light" panose="020B0606030504020204" pitchFamily="34" charset="0"/>
                          <a:cs typeface="Calibri" panose="020F0502020204030204" pitchFamily="34" charset="0"/>
                          <a:sym typeface="Calibri"/>
                        </a:rPr>
                      </a:br>
                      <a:r>
                        <a:rPr lang="en-US" sz="900" b="1" i="0" u="none" strike="noStrike" cap="none" dirty="0">
                          <a:solidFill>
                            <a:srgbClr val="232C65"/>
                          </a:solidFill>
                          <a:latin typeface="Calibri" panose="020F0502020204030204" pitchFamily="34" charset="0"/>
                          <a:ea typeface="Open Sans ExtraBold" panose="020B0606030504020204" pitchFamily="34" charset="0"/>
                          <a:cs typeface="Calibri" panose="020F0502020204030204" pitchFamily="34" charset="0"/>
                          <a:sym typeface="Calibri"/>
                        </a:rPr>
                        <a:t>Corequisites: </a:t>
                      </a:r>
                      <a:r>
                        <a:rPr lang="en-US" sz="900" b="0" i="0" u="none" strike="noStrike" cap="none" dirty="0">
                          <a:solidFill>
                            <a:srgbClr val="232C65"/>
                          </a:solidFill>
                          <a:latin typeface="Calibri" panose="020F0502020204030204" pitchFamily="34" charset="0"/>
                          <a:ea typeface="Open Sans Light" panose="020B0606030504020204" pitchFamily="34" charset="0"/>
                          <a:cs typeface="Calibri" panose="020F0502020204030204" pitchFamily="34" charset="0"/>
                          <a:sym typeface="Calibri"/>
                        </a:rPr>
                        <a:t>None</a:t>
                      </a:r>
                    </a:p>
                    <a:p>
                      <a:pPr marL="0" marR="0" lvl="0" indent="0" algn="l" rtl="0">
                        <a:spcBef>
                          <a:spcPts val="0"/>
                        </a:spcBef>
                        <a:spcAft>
                          <a:spcPts val="0"/>
                        </a:spcAft>
                        <a:buClr>
                          <a:schemeClr val="dk1"/>
                        </a:buClr>
                        <a:buSzPts val="1000"/>
                        <a:buFont typeface="Calibri"/>
                        <a:buNone/>
                      </a:pPr>
                      <a:r>
                        <a:rPr lang="en-US" sz="900" b="1" u="none" strike="noStrike" cap="none" dirty="0">
                          <a:solidFill>
                            <a:schemeClr val="tx1"/>
                          </a:solidFill>
                          <a:latin typeface="Calibri" panose="020F0502020204030204" pitchFamily="34" charset="0"/>
                          <a:ea typeface="Open Sans Light" panose="020B0606030504020204" pitchFamily="34" charset="0"/>
                          <a:cs typeface="Calibri" panose="020F0502020204030204" pitchFamily="34" charset="0"/>
                        </a:rPr>
                        <a:t>Recommended Prerequisites: </a:t>
                      </a:r>
                      <a:r>
                        <a:rPr lang="en-US" sz="900" u="none" strike="noStrike" cap="none" dirty="0">
                          <a:solidFill>
                            <a:schemeClr val="tx1"/>
                          </a:solidFill>
                          <a:latin typeface="Calibri" panose="020F0502020204030204" pitchFamily="34" charset="0"/>
                          <a:ea typeface="Open Sans Light" panose="020B0606030504020204" pitchFamily="34" charset="0"/>
                          <a:cs typeface="Calibri" panose="020F0502020204030204" pitchFamily="34" charset="0"/>
                        </a:rPr>
                        <a:t>None</a:t>
                      </a:r>
                    </a:p>
                    <a:p>
                      <a:pPr marL="0" marR="0" lvl="0" indent="0" algn="l" rtl="0">
                        <a:spcBef>
                          <a:spcPts val="0"/>
                        </a:spcBef>
                        <a:spcAft>
                          <a:spcPts val="0"/>
                        </a:spcAft>
                        <a:buClr>
                          <a:schemeClr val="dk1"/>
                        </a:buClr>
                        <a:buSzPts val="1000"/>
                        <a:buFont typeface="Calibri"/>
                        <a:buNone/>
                      </a:pPr>
                      <a:r>
                        <a:rPr lang="en-US" sz="900" b="1" u="none" strike="noStrike" cap="none" dirty="0">
                          <a:solidFill>
                            <a:srgbClr val="232C65"/>
                          </a:solidFill>
                          <a:latin typeface="Calibri" panose="020F0502020204030204" pitchFamily="34" charset="0"/>
                          <a:ea typeface="Open Sans Light" panose="020B0606030504020204" pitchFamily="34" charset="0"/>
                          <a:cs typeface="Calibri" panose="020F0502020204030204" pitchFamily="34" charset="0"/>
                        </a:rPr>
                        <a:t>Recommended Corequisites: </a:t>
                      </a:r>
                      <a:r>
                        <a:rPr lang="en-US" sz="900" u="none" strike="noStrike" cap="none" dirty="0">
                          <a:solidFill>
                            <a:srgbClr val="232C65"/>
                          </a:solidFill>
                          <a:latin typeface="Calibri" panose="020F0502020204030204" pitchFamily="34" charset="0"/>
                          <a:ea typeface="Open Sans Light" panose="020B0606030504020204" pitchFamily="34" charset="0"/>
                          <a:cs typeface="Calibri" panose="020F0502020204030204" pitchFamily="34" charset="0"/>
                        </a:rPr>
                        <a:t>None</a:t>
                      </a:r>
                      <a:endParaRPr sz="900" u="none" strike="noStrike" cap="none" dirty="0">
                        <a:solidFill>
                          <a:srgbClr val="232C65"/>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Clr>
                          <a:schemeClr val="dk1"/>
                        </a:buClr>
                        <a:buSzPts val="1000"/>
                        <a:buFont typeface="Calibri"/>
                        <a:buNone/>
                      </a:pPr>
                      <a:r>
                        <a:rPr lang="en-US" sz="900" b="0" i="0" u="none" strike="noStrike" cap="none" dirty="0">
                          <a:solidFill>
                            <a:schemeClr val="bg1"/>
                          </a:solidFill>
                          <a:latin typeface="Calibri" panose="020F0502020204030204" pitchFamily="34" charset="0"/>
                          <a:ea typeface="Open Sans Light" panose="020B0606030504020204" pitchFamily="34" charset="0"/>
                          <a:cs typeface="Calibri" panose="020F0502020204030204" pitchFamily="34" charset="0"/>
                          <a:sym typeface="Calibri"/>
                        </a:rPr>
                        <a:t> 1. Law and Public Service</a:t>
                      </a:r>
                      <a:endParaRPr sz="900" u="none" strike="noStrike" cap="none" dirty="0">
                        <a:solidFill>
                          <a:schemeClr val="bg1"/>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bl>
          </a:graphicData>
        </a:graphic>
      </p:graphicFrame>
      <p:sp>
        <p:nvSpPr>
          <p:cNvPr id="21" name="Round Diagonal Corner Rectangle 20">
            <a:extLst>
              <a:ext uri="{FF2B5EF4-FFF2-40B4-BE49-F238E27FC236}">
                <a16:creationId xmlns:a16="http://schemas.microsoft.com/office/drawing/2014/main" id="{02FF7C61-5889-014E-A200-83B321531DD7}"/>
              </a:ext>
              <a:ext uri="{C183D7F6-B498-43B3-948B-1728B52AA6E4}">
                <adec:decorative xmlns:adec="http://schemas.microsoft.com/office/drawing/2017/decorative" val="1"/>
              </a:ext>
            </a:extLst>
          </p:cNvPr>
          <p:cNvSpPr/>
          <p:nvPr/>
        </p:nvSpPr>
        <p:spPr>
          <a:xfrm rot="16200000">
            <a:off x="-119318" y="3369382"/>
            <a:ext cx="1126254" cy="411242"/>
          </a:xfrm>
          <a:prstGeom prst="round2Diag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0000"/>
              </a:solidFill>
              <a:effectLst/>
              <a:uLnTx/>
              <a:uFillTx/>
              <a:latin typeface="Calibri" panose="020F0502020204030204" pitchFamily="34" charset="0"/>
              <a:cs typeface="Calibri" panose="020F0502020204030204" pitchFamily="34" charset="0"/>
            </a:endParaRPr>
          </a:p>
        </p:txBody>
      </p:sp>
      <p:sp>
        <p:nvSpPr>
          <p:cNvPr id="23" name="Google Shape;187;p2">
            <a:extLst>
              <a:ext uri="{FF2B5EF4-FFF2-40B4-BE49-F238E27FC236}">
                <a16:creationId xmlns:a16="http://schemas.microsoft.com/office/drawing/2014/main" id="{637971F6-B1B7-A64D-BA50-C97F2DEE90C7}"/>
              </a:ext>
            </a:extLst>
          </p:cNvPr>
          <p:cNvSpPr txBox="1"/>
          <p:nvPr/>
        </p:nvSpPr>
        <p:spPr>
          <a:xfrm rot="16200000">
            <a:off x="-63040" y="3421135"/>
            <a:ext cx="1013698" cy="307736"/>
          </a:xfrm>
          <a:prstGeom prst="rect">
            <a:avLst/>
          </a:prstGeom>
          <a:solidFill>
            <a:schemeClr val="accent1"/>
          </a:solidFill>
          <a:ln>
            <a:noFill/>
          </a:ln>
        </p:spPr>
        <p:txBody>
          <a:bodyPr spcFirstLastPara="1" wrap="square" lIns="91425" tIns="45700" rIns="91425" bIns="45700" anchor="t" anchorCtr="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effectLst/>
                <a:uLnTx/>
                <a:uFillTx/>
                <a:latin typeface="Calibri" panose="020F0502020204030204" pitchFamily="34" charset="0"/>
                <a:ea typeface="Open Sans ExtraBold" panose="020B0606030504020204" pitchFamily="34" charset="0"/>
                <a:cs typeface="Calibri" panose="020F0502020204030204" pitchFamily="34" charset="0"/>
                <a:sym typeface="Calibri"/>
              </a:rPr>
              <a:t>Level 2</a:t>
            </a:r>
            <a:endParaRPr kumimoji="0" sz="1400" b="0" i="0" u="none" strike="noStrike" kern="1200" cap="none" spc="0" normalizeH="0" baseline="0" noProof="0" dirty="0">
              <a:ln>
                <a:noFill/>
              </a:ln>
              <a:effectLst/>
              <a:uLnTx/>
              <a:uFillTx/>
              <a:latin typeface="Calibri" panose="020F0502020204030204" pitchFamily="34" charset="0"/>
              <a:ea typeface="Open Sans Light" panose="020B0606030504020204" pitchFamily="34" charset="0"/>
              <a:cs typeface="Calibri" panose="020F0502020204030204" pitchFamily="34" charset="0"/>
            </a:endParaRPr>
          </a:p>
        </p:txBody>
      </p:sp>
      <p:graphicFrame>
        <p:nvGraphicFramePr>
          <p:cNvPr id="55" name="Google Shape;188;p2">
            <a:extLst>
              <a:ext uri="{FF2B5EF4-FFF2-40B4-BE49-F238E27FC236}">
                <a16:creationId xmlns:a16="http://schemas.microsoft.com/office/drawing/2014/main" id="{C8ABB4AB-0B72-794F-BE18-FF28BD9BDE44}"/>
              </a:ext>
              <a:ext uri="{C183D7F6-B498-43B3-948B-1728B52AA6E4}">
                <adec:decorative xmlns:adec="http://schemas.microsoft.com/office/drawing/2017/decorative" val="0"/>
              </a:ext>
            </a:extLst>
          </p:cNvPr>
          <p:cNvGraphicFramePr/>
          <p:nvPr>
            <p:extLst>
              <p:ext uri="{D42A27DB-BD31-4B8C-83A1-F6EECF244321}">
                <p14:modId xmlns:p14="http://schemas.microsoft.com/office/powerpoint/2010/main" val="1023933822"/>
              </p:ext>
            </p:extLst>
          </p:nvPr>
        </p:nvGraphicFramePr>
        <p:xfrm>
          <a:off x="816361" y="2853367"/>
          <a:ext cx="6437376" cy="1883684"/>
        </p:xfrm>
        <a:graphic>
          <a:graphicData uri="http://schemas.openxmlformats.org/drawingml/2006/table">
            <a:tbl>
              <a:tblPr firstRow="1" bandRow="1">
                <a:noFill/>
              </a:tblPr>
              <a:tblGrid>
                <a:gridCol w="1691640">
                  <a:extLst>
                    <a:ext uri="{9D8B030D-6E8A-4147-A177-3AD203B41FA5}">
                      <a16:colId xmlns:a16="http://schemas.microsoft.com/office/drawing/2014/main" val="20000"/>
                    </a:ext>
                  </a:extLst>
                </a:gridCol>
                <a:gridCol w="73152">
                  <a:extLst>
                    <a:ext uri="{9D8B030D-6E8A-4147-A177-3AD203B41FA5}">
                      <a16:colId xmlns:a16="http://schemas.microsoft.com/office/drawing/2014/main" val="1330543124"/>
                    </a:ext>
                  </a:extLst>
                </a:gridCol>
                <a:gridCol w="2075688">
                  <a:extLst>
                    <a:ext uri="{9D8B030D-6E8A-4147-A177-3AD203B41FA5}">
                      <a16:colId xmlns:a16="http://schemas.microsoft.com/office/drawing/2014/main" val="20002"/>
                    </a:ext>
                  </a:extLst>
                </a:gridCol>
                <a:gridCol w="2596896">
                  <a:extLst>
                    <a:ext uri="{9D8B030D-6E8A-4147-A177-3AD203B41FA5}">
                      <a16:colId xmlns:a16="http://schemas.microsoft.com/office/drawing/2014/main" val="20003"/>
                    </a:ext>
                  </a:extLst>
                </a:gridCol>
              </a:tblGrid>
              <a:tr h="329184">
                <a:tc>
                  <a:txBody>
                    <a:bodyPr/>
                    <a:lstStyle/>
                    <a:p>
                      <a:pPr marL="0" marR="0" lvl="0" indent="0" algn="l" rtl="0">
                        <a:spcBef>
                          <a:spcPts val="0"/>
                        </a:spcBef>
                        <a:spcAft>
                          <a:spcPts val="0"/>
                        </a:spcAft>
                        <a:buNone/>
                      </a:pPr>
                      <a:r>
                        <a:rPr lang="en-US" sz="1200" b="1" i="0" u="none" strike="noStrike" cap="none" dirty="0">
                          <a:solidFill>
                            <a:schemeClr val="tx1"/>
                          </a:solidFill>
                          <a:latin typeface="Calibri" panose="020F0502020204030204" pitchFamily="34" charset="0"/>
                          <a:ea typeface="Open Sans ExtraBold" panose="020B0606030504020204" pitchFamily="34" charset="0"/>
                          <a:cs typeface="Calibri" panose="020F0502020204030204" pitchFamily="34" charset="0"/>
                        </a:rPr>
                        <a:t>Course</a:t>
                      </a:r>
                      <a:endParaRPr sz="1200" b="1" i="0" dirty="0">
                        <a:solidFill>
                          <a:schemeClr val="tx1"/>
                        </a:solidFill>
                        <a:latin typeface="Calibri" panose="020F0502020204030204" pitchFamily="34" charset="0"/>
                        <a:ea typeface="Open Sans ExtraBold"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mpd="sng">
                      <a:noFill/>
                      <a:prstDash val="soli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marR="0" lvl="0" indent="0" algn="l" defTabSz="1341150" rtl="0" eaLnBrk="1" fontAlgn="auto" latinLnBrk="0" hangingPunct="1">
                        <a:lnSpc>
                          <a:spcPct val="100000"/>
                        </a:lnSpc>
                        <a:spcBef>
                          <a:spcPts val="0"/>
                        </a:spcBef>
                        <a:spcAft>
                          <a:spcPts val="0"/>
                        </a:spcAft>
                        <a:buClr>
                          <a:schemeClr val="dk1"/>
                        </a:buClr>
                        <a:buSzPts val="1000"/>
                        <a:buFont typeface="Calibri"/>
                        <a:buNone/>
                        <a:tabLst/>
                        <a:defRPr/>
                      </a:pPr>
                      <a:endParaRPr sz="1200" b="1" i="0" u="none" strike="noStrike" cap="none" dirty="0">
                        <a:solidFill>
                          <a:schemeClr val="tx1"/>
                        </a:solidFill>
                        <a:latin typeface="Calibri" panose="020F0502020204030204" pitchFamily="34" charset="0"/>
                        <a:ea typeface="Open Sans ExtraBold" panose="020B0606030504020204" pitchFamily="34" charset="0"/>
                        <a:cs typeface="Calibri" panose="020F0502020204030204" pitchFamily="34" charset="0"/>
                      </a:endParaRPr>
                    </a:p>
                  </a:txBody>
                  <a:tcPr marL="0" marR="0" marT="45725" marB="45725" anchor="ctr">
                    <a:lnL w="12700" cmpd="sng">
                      <a:noFill/>
                      <a:prstDash val="solid"/>
                    </a:lnL>
                    <a:lnR w="12700" cmpd="sng">
                      <a:noFill/>
                      <a:prstDash val="solid"/>
                    </a:lnR>
                    <a:lnT w="12700" cmpd="sng">
                      <a:noFill/>
                      <a:prstDash val="soli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marR="0" lvl="0" indent="0" algn="l" defTabSz="1341150" rtl="0" eaLnBrk="1" fontAlgn="auto" latinLnBrk="0" hangingPunct="1">
                        <a:lnSpc>
                          <a:spcPct val="100000"/>
                        </a:lnSpc>
                        <a:spcBef>
                          <a:spcPts val="0"/>
                        </a:spcBef>
                        <a:spcAft>
                          <a:spcPts val="0"/>
                        </a:spcAft>
                        <a:buClr>
                          <a:schemeClr val="dk1"/>
                        </a:buClr>
                        <a:buSzPts val="1000"/>
                        <a:buFont typeface="Calibri"/>
                        <a:buNone/>
                        <a:tabLst/>
                        <a:defRPr/>
                      </a:pPr>
                      <a:r>
                        <a:rPr lang="en-US" sz="1200" b="1" i="0" u="none" strike="noStrike" cap="none" dirty="0">
                          <a:solidFill>
                            <a:schemeClr val="tx1"/>
                          </a:solidFill>
                          <a:latin typeface="Calibri" panose="020F0502020204030204" pitchFamily="34" charset="0"/>
                          <a:ea typeface="Open Sans ExtraBold" panose="020B0606030504020204" pitchFamily="34" charset="0"/>
                          <a:cs typeface="Calibri" panose="020F0502020204030204" pitchFamily="34" charset="0"/>
                          <a:sym typeface="Calibri"/>
                        </a:rPr>
                        <a:t>Prerequisites | </a:t>
                      </a:r>
                      <a:r>
                        <a:rPr lang="en-US" sz="1200" b="1" i="0" u="none" strike="noStrike" cap="none" dirty="0">
                          <a:solidFill>
                            <a:schemeClr val="tx1"/>
                          </a:solidFill>
                          <a:latin typeface="Calibri" panose="020F0502020204030204" pitchFamily="34" charset="0"/>
                          <a:ea typeface="Open Sans ExtraBold" panose="020B0606030504020204" pitchFamily="34" charset="0"/>
                          <a:cs typeface="Calibri" panose="020F0502020204030204" pitchFamily="34" charset="0"/>
                        </a:rPr>
                        <a:t>Corequisites </a:t>
                      </a:r>
                      <a:r>
                        <a:rPr lang="en-US" sz="1200" b="1" i="0" u="none" strike="noStrike" cap="none" dirty="0">
                          <a:solidFill>
                            <a:schemeClr val="tx1"/>
                          </a:solidFill>
                          <a:latin typeface="Calibri" panose="020F0502020204030204" pitchFamily="34" charset="0"/>
                          <a:ea typeface="Open Sans ExtraBold" panose="020B0606030504020204" pitchFamily="34" charset="0"/>
                          <a:cs typeface="Calibri" panose="020F0502020204030204" pitchFamily="34" charset="0"/>
                          <a:sym typeface="Calibri"/>
                        </a:rPr>
                        <a:t> </a:t>
                      </a:r>
                      <a:endParaRPr sz="1200" b="1" i="0" u="none" strike="noStrike" cap="none" dirty="0">
                        <a:solidFill>
                          <a:schemeClr val="tx1"/>
                        </a:solidFill>
                        <a:latin typeface="Calibri" panose="020F0502020204030204" pitchFamily="34" charset="0"/>
                        <a:ea typeface="Open Sans ExtraBold"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mpd="sng">
                      <a:noFill/>
                      <a:prstDash val="soli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marR="0" lvl="0" indent="0" algn="r" rtl="0">
                        <a:spcBef>
                          <a:spcPts val="0"/>
                        </a:spcBef>
                        <a:spcAft>
                          <a:spcPts val="0"/>
                        </a:spcAft>
                        <a:buNone/>
                      </a:pPr>
                      <a:r>
                        <a:rPr lang="en-US" sz="1200" b="1" i="0" u="none" strike="noStrike" cap="none" dirty="0">
                          <a:solidFill>
                            <a:schemeClr val="tx1"/>
                          </a:solidFill>
                          <a:latin typeface="Calibri" panose="020F0502020204030204" pitchFamily="34" charset="0"/>
                          <a:ea typeface="Open Sans ExtraBold" panose="020B0606030504020204" pitchFamily="34" charset="0"/>
                          <a:cs typeface="Calibri" panose="020F0502020204030204" pitchFamily="34" charset="0"/>
                        </a:rPr>
                        <a:t>Career Clusters</a:t>
                      </a:r>
                    </a:p>
                  </a:txBody>
                  <a:tcPr marL="91450" marR="91450" marT="45725" marB="45725" anchor="ctr">
                    <a:lnL w="12700" cmpd="sng">
                      <a:noFill/>
                      <a:prstDash val="solid"/>
                    </a:lnL>
                    <a:lnR w="12700" cmpd="sng">
                      <a:noFill/>
                      <a:prstDash val="solid"/>
                    </a:lnR>
                    <a:lnT w="12700" cmpd="sng">
                      <a:noFill/>
                      <a:prstDash val="soli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10000"/>
                  </a:ext>
                </a:extLst>
              </a:tr>
              <a:tr h="511529">
                <a:tc>
                  <a:txBody>
                    <a:bodyPr/>
                    <a:lstStyle/>
                    <a:p>
                      <a:pPr marL="0" marR="0" lvl="0" indent="0" algn="l" rtl="0">
                        <a:spcBef>
                          <a:spcPts val="0"/>
                        </a:spcBef>
                        <a:spcAft>
                          <a:spcPts val="0"/>
                        </a:spcAft>
                        <a:buClr>
                          <a:schemeClr val="dk1"/>
                        </a:buClr>
                        <a:buSzPts val="1000"/>
                        <a:buFont typeface="Calibri"/>
                        <a:buNone/>
                      </a:pPr>
                      <a:r>
                        <a:rPr lang="en-US" sz="1100" b="1" i="0" u="none" strike="noStrike" cap="none" dirty="0">
                          <a:solidFill>
                            <a:srgbClr val="012169"/>
                          </a:solidFill>
                          <a:latin typeface="Calibri" panose="020F0502020204030204" pitchFamily="34" charset="0"/>
                          <a:ea typeface="Open Sans Semibold" panose="020B0606030504020204" pitchFamily="34" charset="0"/>
                          <a:cs typeface="Calibri" panose="020F0502020204030204" pitchFamily="34" charset="0"/>
                          <a:sym typeface="Calibri"/>
                        </a:rPr>
                        <a:t>Disaster Response</a:t>
                      </a:r>
                    </a:p>
                    <a:p>
                      <a:pPr marL="9525" marR="0" lvl="0" indent="0" algn="l" defTabSz="1341150" rtl="0" eaLnBrk="1" fontAlgn="auto" latinLnBrk="0" hangingPunct="1">
                        <a:lnSpc>
                          <a:spcPct val="100000"/>
                        </a:lnSpc>
                        <a:spcBef>
                          <a:spcPts val="0"/>
                        </a:spcBef>
                        <a:spcAft>
                          <a:spcPts val="0"/>
                        </a:spcAft>
                        <a:buClr>
                          <a:schemeClr val="dk1"/>
                        </a:buClr>
                        <a:buSzPts val="1000"/>
                        <a:buFont typeface="Calibri"/>
                        <a:buNone/>
                        <a:tabLst/>
                        <a:defRPr/>
                      </a:pPr>
                      <a:r>
                        <a:rPr lang="en-US" sz="1000" b="0" i="0" u="none" strike="noStrike" cap="none" dirty="0">
                          <a:solidFill>
                            <a:srgbClr val="232C65"/>
                          </a:solidFill>
                          <a:latin typeface="Calibri" panose="020F0502020204030204" pitchFamily="34" charset="0"/>
                          <a:ea typeface="Open Sans Light" panose="020B0606030504020204" pitchFamily="34" charset="0"/>
                          <a:cs typeface="Calibri" panose="020F0502020204030204" pitchFamily="34" charset="0"/>
                          <a:sym typeface="Calibri"/>
                        </a:rPr>
                        <a:t>N1303011 (1 credit)</a:t>
                      </a:r>
                      <a:endParaRPr lang="en-US" sz="1000" u="none" strike="noStrike" cap="none" dirty="0">
                        <a:solidFill>
                          <a:srgbClr val="232C65"/>
                        </a:solidFill>
                        <a:latin typeface="Calibri" panose="020F0502020204030204" pitchFamily="34" charset="0"/>
                        <a:ea typeface="Open Sans Light" panose="020B0606030504020204" pitchFamily="34" charset="0"/>
                        <a:cs typeface="Calibri" panose="020F0502020204030204" pitchFamily="34" charset="0"/>
                      </a:endParaRPr>
                    </a:p>
                  </a:txBody>
                  <a:tcPr marL="91450" marR="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Clr>
                          <a:schemeClr val="dk1"/>
                        </a:buClr>
                        <a:buSzPts val="1000"/>
                        <a:buFont typeface="Calibri"/>
                        <a:buNone/>
                      </a:pPr>
                      <a:endParaRPr lang="en-US" sz="900" u="none" strike="noStrike" cap="none" dirty="0">
                        <a:solidFill>
                          <a:srgbClr val="3863AF"/>
                        </a:solidFill>
                        <a:latin typeface="Calibri" panose="020F0502020204030204" pitchFamily="34" charset="0"/>
                        <a:ea typeface="Open Sans Light" panose="020B0606030504020204" pitchFamily="34" charset="0"/>
                        <a:cs typeface="Calibri" panose="020F0502020204030204" pitchFamily="34" charset="0"/>
                      </a:endParaRPr>
                    </a:p>
                  </a:txBody>
                  <a:tcPr marL="0" marR="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rtl="0">
                        <a:spcBef>
                          <a:spcPts val="0"/>
                        </a:spcBef>
                        <a:spcAft>
                          <a:spcPts val="0"/>
                        </a:spcAft>
                        <a:buClr>
                          <a:schemeClr val="dk1"/>
                        </a:buClr>
                        <a:buSzPts val="1000"/>
                        <a:buFont typeface="Calibri"/>
                        <a:buNone/>
                      </a:pPr>
                      <a:r>
                        <a:rPr lang="en-US" sz="900" b="1" i="0" u="none" strike="noStrike" cap="none" dirty="0">
                          <a:latin typeface="Calibri" panose="020F0502020204030204" pitchFamily="34" charset="0"/>
                          <a:ea typeface="Open Sans ExtraBold" panose="020B0606030504020204" pitchFamily="34" charset="0"/>
                          <a:cs typeface="Calibri" panose="020F0502020204030204" pitchFamily="34" charset="0"/>
                          <a:sym typeface="Calibri"/>
                        </a:rPr>
                        <a:t>Prerequisites: </a:t>
                      </a:r>
                      <a:r>
                        <a:rPr lang="en-US" sz="900" b="0" i="0" u="none" strike="noStrike" cap="none" dirty="0">
                          <a:latin typeface="Calibri" panose="020F0502020204030204" pitchFamily="34" charset="0"/>
                          <a:ea typeface="Open Sans Light" panose="020B0606030504020204" pitchFamily="34" charset="0"/>
                          <a:cs typeface="Calibri" panose="020F0502020204030204" pitchFamily="34" charset="0"/>
                          <a:sym typeface="Calibri"/>
                        </a:rPr>
                        <a:t>None</a:t>
                      </a:r>
                      <a:br>
                        <a:rPr lang="en-US" sz="900" b="0" i="0" u="none" strike="noStrike" cap="none" dirty="0">
                          <a:latin typeface="Calibri" panose="020F0502020204030204" pitchFamily="34" charset="0"/>
                          <a:ea typeface="Open Sans Light" panose="020B0606030504020204" pitchFamily="34" charset="0"/>
                          <a:cs typeface="Calibri" panose="020F0502020204030204" pitchFamily="34" charset="0"/>
                          <a:sym typeface="Calibri"/>
                        </a:rPr>
                      </a:br>
                      <a:r>
                        <a:rPr lang="en-US" sz="900" b="1" i="0" u="none" strike="noStrike" cap="none" dirty="0">
                          <a:solidFill>
                            <a:srgbClr val="232C65"/>
                          </a:solidFill>
                          <a:latin typeface="Calibri" panose="020F0502020204030204" pitchFamily="34" charset="0"/>
                          <a:ea typeface="Open Sans ExtraBold" panose="020B0606030504020204" pitchFamily="34" charset="0"/>
                          <a:cs typeface="Calibri" panose="020F0502020204030204" pitchFamily="34" charset="0"/>
                          <a:sym typeface="Calibri"/>
                        </a:rPr>
                        <a:t>Corequisites: </a:t>
                      </a:r>
                      <a:r>
                        <a:rPr lang="en-US" sz="900" b="0" i="0" u="none" strike="noStrike" cap="none" dirty="0">
                          <a:solidFill>
                            <a:srgbClr val="232C65"/>
                          </a:solidFill>
                          <a:latin typeface="Calibri" panose="020F0502020204030204" pitchFamily="34" charset="0"/>
                          <a:ea typeface="Open Sans Light" panose="020B0606030504020204" pitchFamily="34" charset="0"/>
                          <a:cs typeface="Calibri" panose="020F0502020204030204" pitchFamily="34" charset="0"/>
                          <a:sym typeface="Calibri"/>
                        </a:rPr>
                        <a:t>None</a:t>
                      </a:r>
                    </a:p>
                    <a:p>
                      <a:pPr marL="0" marR="0" lvl="0" indent="0" algn="l" rtl="0">
                        <a:spcBef>
                          <a:spcPts val="0"/>
                        </a:spcBef>
                        <a:spcAft>
                          <a:spcPts val="0"/>
                        </a:spcAft>
                        <a:buClr>
                          <a:schemeClr val="dk1"/>
                        </a:buClr>
                        <a:buSzPts val="1000"/>
                        <a:buFont typeface="Calibri"/>
                        <a:buNone/>
                      </a:pPr>
                      <a:r>
                        <a:rPr lang="en-US" sz="900" b="1" u="none" strike="noStrike" cap="none" dirty="0">
                          <a:solidFill>
                            <a:schemeClr val="tx1"/>
                          </a:solidFill>
                          <a:latin typeface="Calibri" panose="020F0502020204030204" pitchFamily="34" charset="0"/>
                          <a:ea typeface="Open Sans Light" panose="020B0606030504020204" pitchFamily="34" charset="0"/>
                          <a:cs typeface="Calibri" panose="020F0502020204030204" pitchFamily="34" charset="0"/>
                        </a:rPr>
                        <a:t>Recommended Prerequisites: </a:t>
                      </a:r>
                      <a:r>
                        <a:rPr lang="en-US" sz="900" u="none" strike="noStrike" cap="none" dirty="0">
                          <a:solidFill>
                            <a:schemeClr val="tx1"/>
                          </a:solidFill>
                          <a:latin typeface="Calibri" panose="020F0502020204030204" pitchFamily="34" charset="0"/>
                          <a:ea typeface="Open Sans Light" panose="020B0606030504020204" pitchFamily="34" charset="0"/>
                          <a:cs typeface="Calibri" panose="020F0502020204030204" pitchFamily="34" charset="0"/>
                        </a:rPr>
                        <a:t>Principles of Law, Public Safety, Corrections, </a:t>
                      </a:r>
                    </a:p>
                    <a:p>
                      <a:pPr marL="0" marR="0" lvl="0" indent="0" algn="l" rtl="0">
                        <a:spcBef>
                          <a:spcPts val="0"/>
                        </a:spcBef>
                        <a:spcAft>
                          <a:spcPts val="0"/>
                        </a:spcAft>
                        <a:buClr>
                          <a:schemeClr val="dk1"/>
                        </a:buClr>
                        <a:buSzPts val="1000"/>
                        <a:buFont typeface="Calibri"/>
                        <a:buNone/>
                      </a:pPr>
                      <a:r>
                        <a:rPr lang="en-US" sz="900" u="none" strike="noStrike" cap="none" dirty="0">
                          <a:solidFill>
                            <a:schemeClr val="tx1"/>
                          </a:solidFill>
                          <a:latin typeface="Calibri" panose="020F0502020204030204" pitchFamily="34" charset="0"/>
                          <a:ea typeface="Open Sans Light" panose="020B0606030504020204" pitchFamily="34" charset="0"/>
                          <a:cs typeface="Calibri" panose="020F0502020204030204" pitchFamily="34" charset="0"/>
                        </a:rPr>
                        <a:t>and Security</a:t>
                      </a:r>
                    </a:p>
                    <a:p>
                      <a:pPr marL="0" marR="0" lvl="0" indent="0" algn="l" rtl="0">
                        <a:spcBef>
                          <a:spcPts val="0"/>
                        </a:spcBef>
                        <a:spcAft>
                          <a:spcPts val="0"/>
                        </a:spcAft>
                        <a:buClr>
                          <a:schemeClr val="dk1"/>
                        </a:buClr>
                        <a:buSzPts val="1000"/>
                        <a:buFont typeface="Calibri"/>
                        <a:buNone/>
                      </a:pPr>
                      <a:r>
                        <a:rPr lang="en-US" sz="900" b="1" u="none" strike="noStrike" cap="none" dirty="0">
                          <a:solidFill>
                            <a:srgbClr val="232C65"/>
                          </a:solidFill>
                          <a:latin typeface="Calibri" panose="020F0502020204030204" pitchFamily="34" charset="0"/>
                          <a:ea typeface="Open Sans Light" panose="020B0606030504020204" pitchFamily="34" charset="0"/>
                          <a:cs typeface="Calibri" panose="020F0502020204030204" pitchFamily="34" charset="0"/>
                        </a:rPr>
                        <a:t>Recommended Corequisites: </a:t>
                      </a:r>
                      <a:r>
                        <a:rPr lang="en-US" sz="900" u="none" strike="noStrike" cap="none" dirty="0">
                          <a:solidFill>
                            <a:srgbClr val="232C65"/>
                          </a:solidFill>
                          <a:latin typeface="Calibri" panose="020F0502020204030204" pitchFamily="34" charset="0"/>
                          <a:ea typeface="Open Sans Light" panose="020B0606030504020204" pitchFamily="34" charset="0"/>
                          <a:cs typeface="Calibri" panose="020F0502020204030204" pitchFamily="34" charset="0"/>
                        </a:rPr>
                        <a:t>None</a:t>
                      </a: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Clr>
                          <a:schemeClr val="dk1"/>
                        </a:buClr>
                        <a:buSzPts val="1000"/>
                        <a:buFont typeface="Calibri"/>
                        <a:buNone/>
                      </a:pPr>
                      <a:r>
                        <a:rPr lang="en-US" sz="900" b="0" i="0" u="none" strike="noStrike" cap="none" dirty="0">
                          <a:solidFill>
                            <a:schemeClr val="bg1"/>
                          </a:solidFill>
                          <a:latin typeface="Calibri" panose="020F0502020204030204" pitchFamily="34" charset="0"/>
                          <a:ea typeface="Open Sans Light" panose="020B0606030504020204" pitchFamily="34" charset="0"/>
                          <a:cs typeface="Calibri" panose="020F0502020204030204" pitchFamily="34" charset="0"/>
                          <a:sym typeface="Calibri"/>
                        </a:rPr>
                        <a:t> 1. Health Science</a:t>
                      </a:r>
                    </a:p>
                    <a:p>
                      <a:pPr marL="0" marR="0" lvl="0" indent="0" algn="ctr" rtl="0">
                        <a:spcBef>
                          <a:spcPts val="0"/>
                        </a:spcBef>
                        <a:spcAft>
                          <a:spcPts val="0"/>
                        </a:spcAft>
                        <a:buClr>
                          <a:schemeClr val="dk1"/>
                        </a:buClr>
                        <a:buSzPts val="1000"/>
                        <a:buFont typeface="Calibri"/>
                        <a:buNone/>
                      </a:pPr>
                      <a:r>
                        <a:rPr lang="en-US" sz="900" b="0" i="0" u="none" strike="noStrike" cap="none" dirty="0">
                          <a:solidFill>
                            <a:schemeClr val="bg1"/>
                          </a:solidFill>
                          <a:latin typeface="Calibri" panose="020F0502020204030204" pitchFamily="34" charset="0"/>
                          <a:ea typeface="Open Sans Light" panose="020B0606030504020204" pitchFamily="34" charset="0"/>
                          <a:cs typeface="Calibri" panose="020F0502020204030204" pitchFamily="34" charset="0"/>
                          <a:sym typeface="Calibri"/>
                        </a:rPr>
                        <a:t>2. Law and Public Service</a:t>
                      </a:r>
                      <a:endParaRPr sz="900" u="none" strike="noStrike" cap="none" dirty="0">
                        <a:solidFill>
                          <a:schemeClr val="bg1"/>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r h="517027">
                <a:tc>
                  <a:txBody>
                    <a:bodyPr/>
                    <a:lstStyle/>
                    <a:p>
                      <a:pPr marL="0" marR="0" lvl="0" indent="0" algn="l" defTabSz="777240" rtl="0" eaLnBrk="1" fontAlgn="auto" latinLnBrk="0" hangingPunct="1">
                        <a:lnSpc>
                          <a:spcPct val="100000"/>
                        </a:lnSpc>
                        <a:spcBef>
                          <a:spcPts val="0"/>
                        </a:spcBef>
                        <a:spcAft>
                          <a:spcPts val="0"/>
                        </a:spcAft>
                        <a:buClr>
                          <a:schemeClr val="dk1"/>
                        </a:buClr>
                        <a:buSzPts val="1000"/>
                        <a:buFont typeface="Calibri"/>
                        <a:buNone/>
                        <a:tabLst/>
                        <a:defRPr/>
                      </a:pPr>
                      <a:r>
                        <a:rPr lang="en-US" sz="1100" b="1" i="0" u="none" strike="noStrike" cap="none" dirty="0">
                          <a:solidFill>
                            <a:srgbClr val="012169"/>
                          </a:solidFill>
                          <a:latin typeface="Calibri" panose="020F0502020204030204" pitchFamily="34" charset="0"/>
                          <a:ea typeface="Open Sans Semibold" panose="020B0606030504020204" pitchFamily="34" charset="0"/>
                          <a:cs typeface="Calibri" panose="020F0502020204030204" pitchFamily="34" charset="0"/>
                          <a:sym typeface="Calibri"/>
                        </a:rPr>
                        <a:t>Fundamentals of Fire Protection</a:t>
                      </a:r>
                    </a:p>
                    <a:p>
                      <a:pPr marL="9525" marR="0" lvl="0" indent="0" algn="l" defTabSz="1341150" rtl="0" eaLnBrk="1" fontAlgn="auto" latinLnBrk="0" hangingPunct="1">
                        <a:lnSpc>
                          <a:spcPct val="100000"/>
                        </a:lnSpc>
                        <a:spcBef>
                          <a:spcPts val="0"/>
                        </a:spcBef>
                        <a:spcAft>
                          <a:spcPts val="0"/>
                        </a:spcAft>
                        <a:buClr>
                          <a:srgbClr val="000000"/>
                        </a:buClr>
                        <a:buSzPts val="1000"/>
                        <a:buFont typeface="Calibri"/>
                        <a:buNone/>
                        <a:tabLst/>
                        <a:defRPr/>
                      </a:pPr>
                      <a:r>
                        <a:rPr kumimoji="0" lang="en-US" sz="1000" b="0" i="0" u="none" strike="noStrike" kern="1200" cap="none" spc="0" normalizeH="0" baseline="0" noProof="0" dirty="0">
                          <a:ln>
                            <a:noFill/>
                          </a:ln>
                          <a:solidFill>
                            <a:srgbClr val="232C65"/>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TBD (TBD credit)</a:t>
                      </a:r>
                      <a:endParaRPr kumimoji="0" lang="en-US" sz="1000" b="0" i="0" u="none" strike="noStrike" kern="1200" cap="none" spc="0" normalizeH="0" baseline="0" noProof="0" dirty="0">
                        <a:ln>
                          <a:noFill/>
                        </a:ln>
                        <a:solidFill>
                          <a:srgbClr val="232C65"/>
                        </a:solidFill>
                        <a:effectLst/>
                        <a:uLnTx/>
                        <a:uFillTx/>
                        <a:latin typeface="Calibri" panose="020F0502020204030204" pitchFamily="34" charset="0"/>
                        <a:ea typeface="Open Sans Light" panose="020B0606030504020204" pitchFamily="34" charset="0"/>
                        <a:cs typeface="Calibri" panose="020F0502020204030204" pitchFamily="34" charset="0"/>
                      </a:endParaRPr>
                    </a:p>
                  </a:txBody>
                  <a:tcPr marL="91450" marR="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Clr>
                          <a:schemeClr val="dk1"/>
                        </a:buClr>
                        <a:buSzPts val="1000"/>
                        <a:buFont typeface="Calibri"/>
                        <a:buNone/>
                      </a:pPr>
                      <a:endParaRPr sz="900" u="none" strike="noStrike" cap="none" dirty="0">
                        <a:latin typeface="Calibri" panose="020F0502020204030204" pitchFamily="34" charset="0"/>
                        <a:ea typeface="Open Sans Light" panose="020B0606030504020204" pitchFamily="34" charset="0"/>
                        <a:cs typeface="Calibri" panose="020F0502020204030204" pitchFamily="34" charset="0"/>
                      </a:endParaRPr>
                    </a:p>
                  </a:txBody>
                  <a:tcPr marL="0" marR="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341150" rtl="0" eaLnBrk="1" fontAlgn="auto" latinLnBrk="0" hangingPunct="1">
                        <a:lnSpc>
                          <a:spcPct val="100000"/>
                        </a:lnSpc>
                        <a:spcBef>
                          <a:spcPts val="0"/>
                        </a:spcBef>
                        <a:spcAft>
                          <a:spcPts val="0"/>
                        </a:spcAft>
                        <a:buClr>
                          <a:schemeClr val="dk1"/>
                        </a:buClr>
                        <a:buSzPts val="1000"/>
                        <a:buFont typeface="Calibri"/>
                        <a:buNone/>
                        <a:tabLst/>
                        <a:defRPr/>
                      </a:pPr>
                      <a:r>
                        <a:rPr lang="en-US" sz="900" b="1" i="0" u="none" strike="noStrike" cap="none" dirty="0">
                          <a:latin typeface="Calibri" panose="020F0502020204030204" pitchFamily="34" charset="0"/>
                          <a:ea typeface="Open Sans ExtraBold" panose="020B0606030504020204" pitchFamily="34" charset="0"/>
                          <a:cs typeface="Calibri" panose="020F0502020204030204" pitchFamily="34" charset="0"/>
                          <a:sym typeface="Calibri"/>
                        </a:rPr>
                        <a:t>Prerequisites: </a:t>
                      </a:r>
                      <a:r>
                        <a:rPr lang="en-US" sz="900" b="0" i="0" u="none" strike="noStrike" cap="none" dirty="0">
                          <a:latin typeface="Calibri" panose="020F0502020204030204" pitchFamily="34" charset="0"/>
                          <a:ea typeface="Open Sans Light" panose="020B0606030504020204" pitchFamily="34" charset="0"/>
                          <a:cs typeface="Calibri" panose="020F0502020204030204" pitchFamily="34" charset="0"/>
                          <a:sym typeface="Calibri"/>
                        </a:rPr>
                        <a:t>TBD</a:t>
                      </a:r>
                      <a:br>
                        <a:rPr lang="en-US" sz="900" b="0" i="0" u="none" strike="noStrike" cap="none" dirty="0">
                          <a:latin typeface="Calibri" panose="020F0502020204030204" pitchFamily="34" charset="0"/>
                          <a:ea typeface="Open Sans Light" panose="020B0606030504020204" pitchFamily="34" charset="0"/>
                          <a:cs typeface="Calibri" panose="020F0502020204030204" pitchFamily="34" charset="0"/>
                          <a:sym typeface="Calibri"/>
                        </a:rPr>
                      </a:br>
                      <a:r>
                        <a:rPr lang="en-US" sz="900" b="1" i="0" u="none" strike="noStrike" cap="none" dirty="0">
                          <a:solidFill>
                            <a:srgbClr val="232C65"/>
                          </a:solidFill>
                          <a:latin typeface="Calibri" panose="020F0502020204030204" pitchFamily="34" charset="0"/>
                          <a:ea typeface="Open Sans ExtraBold" panose="020B0606030504020204" pitchFamily="34" charset="0"/>
                          <a:cs typeface="Calibri" panose="020F0502020204030204" pitchFamily="34" charset="0"/>
                          <a:sym typeface="Calibri"/>
                        </a:rPr>
                        <a:t>Corequisites: </a:t>
                      </a:r>
                      <a:r>
                        <a:rPr lang="en-US" sz="900" b="0" i="0" u="none" strike="noStrike" cap="none" dirty="0">
                          <a:solidFill>
                            <a:srgbClr val="232C65"/>
                          </a:solidFill>
                          <a:latin typeface="Calibri" panose="020F0502020204030204" pitchFamily="34" charset="0"/>
                          <a:ea typeface="Open Sans Light" panose="020B0606030504020204" pitchFamily="34" charset="0"/>
                          <a:cs typeface="Calibri" panose="020F0502020204030204" pitchFamily="34" charset="0"/>
                          <a:sym typeface="Calibri"/>
                        </a:rPr>
                        <a:t>TBD</a:t>
                      </a:r>
                    </a:p>
                    <a:p>
                      <a:pPr marL="0" marR="0" lvl="0" indent="0" algn="l" rtl="0">
                        <a:spcBef>
                          <a:spcPts val="0"/>
                        </a:spcBef>
                        <a:spcAft>
                          <a:spcPts val="0"/>
                        </a:spcAft>
                        <a:buClr>
                          <a:schemeClr val="dk1"/>
                        </a:buClr>
                        <a:buSzPts val="1000"/>
                        <a:buFont typeface="Calibri"/>
                        <a:buNone/>
                      </a:pPr>
                      <a:r>
                        <a:rPr lang="en-US" sz="900" b="1" u="none" strike="noStrike" cap="none" dirty="0">
                          <a:solidFill>
                            <a:schemeClr val="tx1"/>
                          </a:solidFill>
                          <a:latin typeface="Calibri" panose="020F0502020204030204" pitchFamily="34" charset="0"/>
                          <a:ea typeface="Open Sans Light" panose="020B0606030504020204" pitchFamily="34" charset="0"/>
                          <a:cs typeface="Calibri" panose="020F0502020204030204" pitchFamily="34" charset="0"/>
                        </a:rPr>
                        <a:t>Recommended Prerequisites: </a:t>
                      </a:r>
                      <a:r>
                        <a:rPr lang="en-US" sz="900" b="0" u="none" strike="noStrike" cap="none" dirty="0">
                          <a:solidFill>
                            <a:schemeClr val="tx1"/>
                          </a:solidFill>
                          <a:latin typeface="Calibri" panose="020F0502020204030204" pitchFamily="34" charset="0"/>
                          <a:ea typeface="Open Sans Light" panose="020B0606030504020204" pitchFamily="34" charset="0"/>
                          <a:cs typeface="Calibri" panose="020F0502020204030204" pitchFamily="34" charset="0"/>
                        </a:rPr>
                        <a:t>TBD</a:t>
                      </a:r>
                      <a:endParaRPr lang="en-US" sz="900" u="none" strike="noStrike" cap="none" dirty="0">
                        <a:solidFill>
                          <a:schemeClr val="tx1"/>
                        </a:solidFill>
                        <a:latin typeface="Calibri" panose="020F0502020204030204" pitchFamily="34" charset="0"/>
                        <a:ea typeface="Open Sans Light" panose="020B0606030504020204" pitchFamily="34" charset="0"/>
                        <a:cs typeface="Calibri" panose="020F0502020204030204" pitchFamily="34" charset="0"/>
                      </a:endParaRPr>
                    </a:p>
                    <a:p>
                      <a:pPr marL="0" marR="0" lvl="0" indent="0" algn="l" rtl="0">
                        <a:spcBef>
                          <a:spcPts val="0"/>
                        </a:spcBef>
                        <a:spcAft>
                          <a:spcPts val="0"/>
                        </a:spcAft>
                        <a:buClr>
                          <a:schemeClr val="dk1"/>
                        </a:buClr>
                        <a:buSzPts val="1000"/>
                        <a:buFont typeface="Calibri"/>
                        <a:buNone/>
                      </a:pPr>
                      <a:r>
                        <a:rPr lang="en-US" sz="900" b="1" u="none" strike="noStrike" cap="none" dirty="0">
                          <a:solidFill>
                            <a:srgbClr val="232C65"/>
                          </a:solidFill>
                          <a:latin typeface="Calibri" panose="020F0502020204030204" pitchFamily="34" charset="0"/>
                          <a:ea typeface="Open Sans Light" panose="020B0606030504020204" pitchFamily="34" charset="0"/>
                          <a:cs typeface="Calibri" panose="020F0502020204030204" pitchFamily="34" charset="0"/>
                        </a:rPr>
                        <a:t>Recommended Corequisites: </a:t>
                      </a:r>
                      <a:r>
                        <a:rPr lang="en-US" sz="900" b="0" u="none" strike="noStrike" cap="none" dirty="0">
                          <a:solidFill>
                            <a:srgbClr val="232C65"/>
                          </a:solidFill>
                          <a:latin typeface="Calibri" panose="020F0502020204030204" pitchFamily="34" charset="0"/>
                          <a:ea typeface="Open Sans Light" panose="020B0606030504020204" pitchFamily="34" charset="0"/>
                          <a:cs typeface="Calibri" panose="020F0502020204030204" pitchFamily="34" charset="0"/>
                        </a:rPr>
                        <a:t>TBD</a:t>
                      </a:r>
                      <a:endParaRPr lang="en-US" sz="900" b="0" u="none" strike="noStrike" cap="none" baseline="30000" dirty="0">
                        <a:solidFill>
                          <a:srgbClr val="232C65"/>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Clr>
                          <a:schemeClr val="dk1"/>
                        </a:buClr>
                        <a:buSzPts val="1000"/>
                        <a:buFont typeface="Calibri"/>
                        <a:buNone/>
                      </a:pPr>
                      <a:endParaRPr sz="900" u="none" strike="noStrike" cap="none" dirty="0">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bl>
          </a:graphicData>
        </a:graphic>
      </p:graphicFrame>
      <p:sp>
        <p:nvSpPr>
          <p:cNvPr id="27" name="Round Diagonal Corner Rectangle 26">
            <a:extLst>
              <a:ext uri="{FF2B5EF4-FFF2-40B4-BE49-F238E27FC236}">
                <a16:creationId xmlns:a16="http://schemas.microsoft.com/office/drawing/2014/main" id="{D61A33BC-C4A5-9F44-BE5C-2240AF40DE49}"/>
              </a:ext>
              <a:ext uri="{C183D7F6-B498-43B3-948B-1728B52AA6E4}">
                <adec:decorative xmlns:adec="http://schemas.microsoft.com/office/drawing/2017/decorative" val="1"/>
              </a:ext>
            </a:extLst>
          </p:cNvPr>
          <p:cNvSpPr/>
          <p:nvPr/>
        </p:nvSpPr>
        <p:spPr>
          <a:xfrm rot="16200000">
            <a:off x="-122289" y="5461287"/>
            <a:ext cx="1126254" cy="411242"/>
          </a:xfrm>
          <a:prstGeom prst="round2DiagRect">
            <a:avLst/>
          </a:prstGeom>
          <a:solidFill>
            <a:srgbClr val="3635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0000"/>
              </a:solidFill>
              <a:effectLst/>
              <a:uLnTx/>
              <a:uFillTx/>
              <a:latin typeface="Calibri" panose="020F0502020204030204" pitchFamily="34" charset="0"/>
              <a:cs typeface="Calibri" panose="020F0502020204030204" pitchFamily="34" charset="0"/>
            </a:endParaRPr>
          </a:p>
        </p:txBody>
      </p:sp>
      <p:sp>
        <p:nvSpPr>
          <p:cNvPr id="28" name="Google Shape;187;p2">
            <a:extLst>
              <a:ext uri="{FF2B5EF4-FFF2-40B4-BE49-F238E27FC236}">
                <a16:creationId xmlns:a16="http://schemas.microsoft.com/office/drawing/2014/main" id="{09098AEF-70D1-2C49-8103-522CAEFD3794}"/>
              </a:ext>
            </a:extLst>
          </p:cNvPr>
          <p:cNvSpPr txBox="1"/>
          <p:nvPr/>
        </p:nvSpPr>
        <p:spPr>
          <a:xfrm rot="16200000">
            <a:off x="-66011" y="5513040"/>
            <a:ext cx="1013698" cy="307736"/>
          </a:xfrm>
          <a:prstGeom prst="rect">
            <a:avLst/>
          </a:prstGeom>
          <a:solidFill>
            <a:srgbClr val="363534"/>
          </a:solidFill>
          <a:ln>
            <a:noFill/>
          </a:ln>
        </p:spPr>
        <p:txBody>
          <a:bodyPr spcFirstLastPara="1" wrap="square" lIns="91425" tIns="45700" rIns="91425" bIns="45700" anchor="t" anchorCtr="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Calibri" panose="020F0502020204030204" pitchFamily="34" charset="0"/>
                <a:ea typeface="Open Sans ExtraBold" panose="020B0606030504020204" pitchFamily="34" charset="0"/>
                <a:cs typeface="Calibri" panose="020F0502020204030204" pitchFamily="34" charset="0"/>
                <a:sym typeface="Calibri"/>
              </a:rPr>
              <a:t>Level 3</a:t>
            </a:r>
            <a:endParaRPr kumimoji="0" sz="1400" b="0" i="0" u="none" strike="noStrike" kern="1200" cap="none" spc="0" normalizeH="0" baseline="0" noProof="0" dirty="0">
              <a:ln>
                <a:noFill/>
              </a:ln>
              <a:solidFill>
                <a:prstClr val="white"/>
              </a:solidFill>
              <a:effectLst/>
              <a:uLnTx/>
              <a:uFillTx/>
              <a:latin typeface="Calibri" panose="020F0502020204030204" pitchFamily="34" charset="0"/>
              <a:ea typeface="Open Sans Light" panose="020B0606030504020204" pitchFamily="34" charset="0"/>
              <a:cs typeface="Calibri" panose="020F0502020204030204" pitchFamily="34" charset="0"/>
            </a:endParaRPr>
          </a:p>
        </p:txBody>
      </p:sp>
      <p:graphicFrame>
        <p:nvGraphicFramePr>
          <p:cNvPr id="25" name="Google Shape;188;p2">
            <a:extLst>
              <a:ext uri="{FF2B5EF4-FFF2-40B4-BE49-F238E27FC236}">
                <a16:creationId xmlns:a16="http://schemas.microsoft.com/office/drawing/2014/main" id="{3DABB247-8273-DA47-B49C-F888A0F5F1DA}"/>
              </a:ext>
              <a:ext uri="{C183D7F6-B498-43B3-948B-1728B52AA6E4}">
                <adec:decorative xmlns:adec="http://schemas.microsoft.com/office/drawing/2017/decorative" val="0"/>
              </a:ext>
            </a:extLst>
          </p:cNvPr>
          <p:cNvGraphicFramePr/>
          <p:nvPr>
            <p:extLst>
              <p:ext uri="{D42A27DB-BD31-4B8C-83A1-F6EECF244321}">
                <p14:modId xmlns:p14="http://schemas.microsoft.com/office/powerpoint/2010/main" val="1936299942"/>
              </p:ext>
            </p:extLst>
          </p:nvPr>
        </p:nvGraphicFramePr>
        <p:xfrm>
          <a:off x="813673" y="4942700"/>
          <a:ext cx="6437376" cy="3867942"/>
        </p:xfrm>
        <a:graphic>
          <a:graphicData uri="http://schemas.openxmlformats.org/drawingml/2006/table">
            <a:tbl>
              <a:tblPr firstRow="1" bandRow="1">
                <a:noFill/>
              </a:tblPr>
              <a:tblGrid>
                <a:gridCol w="1691640">
                  <a:extLst>
                    <a:ext uri="{9D8B030D-6E8A-4147-A177-3AD203B41FA5}">
                      <a16:colId xmlns:a16="http://schemas.microsoft.com/office/drawing/2014/main" val="20000"/>
                    </a:ext>
                  </a:extLst>
                </a:gridCol>
                <a:gridCol w="73152">
                  <a:extLst>
                    <a:ext uri="{9D8B030D-6E8A-4147-A177-3AD203B41FA5}">
                      <a16:colId xmlns:a16="http://schemas.microsoft.com/office/drawing/2014/main" val="4271131778"/>
                    </a:ext>
                  </a:extLst>
                </a:gridCol>
                <a:gridCol w="2075688">
                  <a:extLst>
                    <a:ext uri="{9D8B030D-6E8A-4147-A177-3AD203B41FA5}">
                      <a16:colId xmlns:a16="http://schemas.microsoft.com/office/drawing/2014/main" val="20002"/>
                    </a:ext>
                  </a:extLst>
                </a:gridCol>
                <a:gridCol w="2596896">
                  <a:extLst>
                    <a:ext uri="{9D8B030D-6E8A-4147-A177-3AD203B41FA5}">
                      <a16:colId xmlns:a16="http://schemas.microsoft.com/office/drawing/2014/main" val="20003"/>
                    </a:ext>
                  </a:extLst>
                </a:gridCol>
              </a:tblGrid>
              <a:tr h="329184">
                <a:tc>
                  <a:txBody>
                    <a:bodyPr/>
                    <a:lstStyle/>
                    <a:p>
                      <a:pPr marL="0" marR="0" lvl="0" indent="0" algn="l" rtl="0">
                        <a:spcBef>
                          <a:spcPts val="0"/>
                        </a:spcBef>
                        <a:spcAft>
                          <a:spcPts val="0"/>
                        </a:spcAft>
                        <a:buNone/>
                      </a:pPr>
                      <a:r>
                        <a:rPr lang="en-US" sz="1200" b="1" i="0" u="none" strike="noStrike" cap="none" dirty="0">
                          <a:solidFill>
                            <a:schemeClr val="bg1"/>
                          </a:solidFill>
                          <a:latin typeface="Calibri" panose="020F0502020204030204" pitchFamily="34" charset="0"/>
                          <a:ea typeface="Open Sans ExtraBold" panose="020B0606030504020204" pitchFamily="34" charset="0"/>
                          <a:cs typeface="Calibri" panose="020F0502020204030204" pitchFamily="34" charset="0"/>
                        </a:rPr>
                        <a:t>Course</a:t>
                      </a:r>
                      <a:endParaRPr sz="1200" b="1" i="0" dirty="0">
                        <a:solidFill>
                          <a:schemeClr val="bg1"/>
                        </a:solidFill>
                        <a:latin typeface="Calibri" panose="020F0502020204030204" pitchFamily="34" charset="0"/>
                        <a:ea typeface="Open Sans ExtraBold"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mpd="sng">
                      <a:noFill/>
                      <a:prstDash val="soli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solidFill>
                      <a:srgbClr val="363534"/>
                    </a:solidFill>
                  </a:tcPr>
                </a:tc>
                <a:tc>
                  <a:txBody>
                    <a:bodyPr/>
                    <a:lstStyle/>
                    <a:p>
                      <a:pPr marL="0" marR="0" lvl="0" indent="0" algn="l" rtl="0">
                        <a:spcBef>
                          <a:spcPts val="0"/>
                        </a:spcBef>
                        <a:spcAft>
                          <a:spcPts val="0"/>
                        </a:spcAft>
                        <a:buClr>
                          <a:schemeClr val="dk1"/>
                        </a:buClr>
                        <a:buSzPts val="1000"/>
                        <a:buFont typeface="Calibri"/>
                        <a:buNone/>
                      </a:pPr>
                      <a:endParaRPr sz="1200" b="1" i="0" u="none" strike="noStrike" cap="none" dirty="0">
                        <a:solidFill>
                          <a:schemeClr val="bg1"/>
                        </a:solidFill>
                        <a:latin typeface="Calibri" panose="020F0502020204030204" pitchFamily="34" charset="0"/>
                        <a:ea typeface="Open Sans ExtraBold" panose="020B0606030504020204" pitchFamily="34" charset="0"/>
                        <a:cs typeface="Calibri" panose="020F0502020204030204" pitchFamily="34" charset="0"/>
                      </a:endParaRPr>
                    </a:p>
                  </a:txBody>
                  <a:tcPr marL="0" marR="0" marT="45725" marB="45725" anchor="ctr">
                    <a:lnL w="12700" cmpd="sng">
                      <a:noFill/>
                      <a:prstDash val="solid"/>
                    </a:lnL>
                    <a:lnR w="12700" cmpd="sng">
                      <a:noFill/>
                      <a:prstDash val="solid"/>
                    </a:lnR>
                    <a:lnT w="12700" cmpd="sng">
                      <a:noFill/>
                      <a:prstDash val="soli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solidFill>
                      <a:srgbClr val="363534"/>
                    </a:solidFill>
                  </a:tcPr>
                </a:tc>
                <a:tc>
                  <a:txBody>
                    <a:bodyPr/>
                    <a:lstStyle/>
                    <a:p>
                      <a:pPr marL="0" marR="0" lvl="0" indent="0" algn="l" rtl="0">
                        <a:spcBef>
                          <a:spcPts val="0"/>
                        </a:spcBef>
                        <a:spcAft>
                          <a:spcPts val="0"/>
                        </a:spcAft>
                        <a:buClr>
                          <a:schemeClr val="dk1"/>
                        </a:buClr>
                        <a:buSzPts val="1000"/>
                        <a:buFont typeface="Calibri"/>
                        <a:buNone/>
                      </a:pPr>
                      <a:r>
                        <a:rPr lang="en-US" sz="1200" b="1" i="0" u="none" strike="noStrike" cap="none" dirty="0">
                          <a:solidFill>
                            <a:schemeClr val="bg1"/>
                          </a:solidFill>
                          <a:latin typeface="Calibri" panose="020F0502020204030204" pitchFamily="34" charset="0"/>
                          <a:ea typeface="Open Sans ExtraBold" panose="020B0606030504020204" pitchFamily="34" charset="0"/>
                          <a:cs typeface="Calibri" panose="020F0502020204030204" pitchFamily="34" charset="0"/>
                          <a:sym typeface="Calibri"/>
                        </a:rPr>
                        <a:t>Prerequisites | </a:t>
                      </a:r>
                      <a:r>
                        <a:rPr lang="en-US" sz="1200" b="1" i="0" u="none" strike="noStrike" cap="none" dirty="0">
                          <a:solidFill>
                            <a:schemeClr val="bg1"/>
                          </a:solidFill>
                          <a:latin typeface="Calibri" panose="020F0502020204030204" pitchFamily="34" charset="0"/>
                          <a:ea typeface="Open Sans ExtraBold" panose="020B0606030504020204" pitchFamily="34" charset="0"/>
                          <a:cs typeface="Calibri" panose="020F0502020204030204" pitchFamily="34" charset="0"/>
                        </a:rPr>
                        <a:t>Corequisites </a:t>
                      </a:r>
                      <a:endParaRPr sz="1200" b="1" i="0" u="none" strike="noStrike" cap="none" dirty="0">
                        <a:solidFill>
                          <a:schemeClr val="bg1"/>
                        </a:solidFill>
                        <a:latin typeface="Calibri" panose="020F0502020204030204" pitchFamily="34" charset="0"/>
                        <a:ea typeface="Open Sans ExtraBold"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mpd="sng">
                      <a:noFill/>
                      <a:prstDash val="soli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solidFill>
                      <a:srgbClr val="363534"/>
                    </a:solidFill>
                  </a:tcPr>
                </a:tc>
                <a:tc>
                  <a:txBody>
                    <a:bodyPr/>
                    <a:lstStyle/>
                    <a:p>
                      <a:pPr marL="0" marR="0" lvl="0" indent="0" algn="r" rtl="0">
                        <a:spcBef>
                          <a:spcPts val="0"/>
                        </a:spcBef>
                        <a:spcAft>
                          <a:spcPts val="0"/>
                        </a:spcAft>
                        <a:buNone/>
                      </a:pPr>
                      <a:r>
                        <a:rPr lang="en-US" sz="1200" b="1" i="0" u="none" strike="noStrike" cap="none" dirty="0">
                          <a:solidFill>
                            <a:schemeClr val="bg1"/>
                          </a:solidFill>
                          <a:latin typeface="Calibri" panose="020F0502020204030204" pitchFamily="34" charset="0"/>
                          <a:ea typeface="Open Sans ExtraBold" panose="020B0606030504020204" pitchFamily="34" charset="0"/>
                          <a:cs typeface="Calibri" panose="020F0502020204030204" pitchFamily="34" charset="0"/>
                        </a:rPr>
                        <a:t>Career Clusters</a:t>
                      </a:r>
                    </a:p>
                  </a:txBody>
                  <a:tcPr marL="91450" marR="91450" marT="45725" marB="45725" anchor="ctr">
                    <a:lnL w="12700" cmpd="sng">
                      <a:noFill/>
                      <a:prstDash val="solid"/>
                    </a:lnL>
                    <a:lnR w="12700" cmpd="sng">
                      <a:noFill/>
                      <a:prstDash val="solid"/>
                    </a:lnR>
                    <a:lnT w="12700" cmpd="sng">
                      <a:noFill/>
                      <a:prstDash val="soli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solidFill>
                      <a:srgbClr val="363534"/>
                    </a:solidFill>
                  </a:tcPr>
                </a:tc>
                <a:extLst>
                  <a:ext uri="{0D108BD9-81ED-4DB2-BD59-A6C34878D82A}">
                    <a16:rowId xmlns:a16="http://schemas.microsoft.com/office/drawing/2014/main" val="10000"/>
                  </a:ext>
                </a:extLst>
              </a:tr>
              <a:tr h="519033">
                <a:tc>
                  <a:txBody>
                    <a:bodyPr/>
                    <a:lstStyle/>
                    <a:p>
                      <a:pPr marL="0" marR="0" lvl="0" indent="0" algn="l" rtl="0">
                        <a:spcBef>
                          <a:spcPts val="0"/>
                        </a:spcBef>
                        <a:spcAft>
                          <a:spcPts val="0"/>
                        </a:spcAft>
                        <a:buClr>
                          <a:schemeClr val="dk1"/>
                        </a:buClr>
                        <a:buSzPts val="1000"/>
                        <a:buFont typeface="Calibri"/>
                        <a:buNone/>
                      </a:pPr>
                      <a:r>
                        <a:rPr lang="en-US" sz="1100" b="1" i="0" u="none" strike="noStrike" cap="none" dirty="0">
                          <a:solidFill>
                            <a:srgbClr val="012169"/>
                          </a:solidFill>
                          <a:latin typeface="Calibri" panose="020F0502020204030204" pitchFamily="34" charset="0"/>
                          <a:ea typeface="Open Sans Semibold" panose="020B0606030504020204" pitchFamily="34" charset="0"/>
                          <a:cs typeface="Calibri" panose="020F0502020204030204" pitchFamily="34" charset="0"/>
                          <a:sym typeface="Calibri"/>
                        </a:rPr>
                        <a:t>Firefighter I</a:t>
                      </a:r>
                    </a:p>
                    <a:p>
                      <a:pPr marL="0" marR="0" lvl="0" indent="0" algn="l" rtl="0">
                        <a:spcBef>
                          <a:spcPts val="0"/>
                        </a:spcBef>
                        <a:spcAft>
                          <a:spcPts val="0"/>
                        </a:spcAft>
                        <a:buClr>
                          <a:schemeClr val="dk1"/>
                        </a:buClr>
                        <a:buSzPts val="1000"/>
                        <a:buFont typeface="Calibri"/>
                        <a:buNone/>
                      </a:pPr>
                      <a:r>
                        <a:rPr lang="en-US" sz="1000" b="0" i="0" u="none" strike="noStrike" cap="none" dirty="0">
                          <a:solidFill>
                            <a:srgbClr val="232C65"/>
                          </a:solidFill>
                          <a:latin typeface="Calibri" panose="020F0502020204030204" pitchFamily="34" charset="0"/>
                          <a:ea typeface="Open Sans Light" panose="020B0606030504020204" pitchFamily="34" charset="0"/>
                          <a:cs typeface="Calibri" panose="020F0502020204030204" pitchFamily="34" charset="0"/>
                          <a:sym typeface="Calibri"/>
                        </a:rPr>
                        <a:t>13029900 (2 credits)</a:t>
                      </a:r>
                      <a:endParaRPr lang="en-US" sz="1000" u="none" strike="noStrike" cap="none" dirty="0">
                        <a:solidFill>
                          <a:srgbClr val="232C65"/>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Clr>
                          <a:schemeClr val="dk1"/>
                        </a:buClr>
                        <a:buSzPts val="1000"/>
                        <a:buFont typeface="Calibri"/>
                        <a:buNone/>
                      </a:pPr>
                      <a:endParaRPr sz="900" u="none" strike="noStrike" cap="none" dirty="0">
                        <a:solidFill>
                          <a:srgbClr val="3863AF"/>
                        </a:solidFill>
                        <a:latin typeface="Calibri" panose="020F0502020204030204" pitchFamily="34" charset="0"/>
                        <a:ea typeface="Open Sans Light" panose="020B0606030504020204" pitchFamily="34" charset="0"/>
                        <a:cs typeface="Calibri" panose="020F0502020204030204" pitchFamily="34" charset="0"/>
                      </a:endParaRPr>
                    </a:p>
                  </a:txBody>
                  <a:tcPr marL="0" marR="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rtl="0">
                        <a:spcBef>
                          <a:spcPts val="0"/>
                        </a:spcBef>
                        <a:spcAft>
                          <a:spcPts val="0"/>
                        </a:spcAft>
                        <a:buClr>
                          <a:schemeClr val="dk1"/>
                        </a:buClr>
                        <a:buSzPts val="1000"/>
                        <a:buFont typeface="Calibri"/>
                        <a:buNone/>
                      </a:pPr>
                      <a:r>
                        <a:rPr lang="en-US" sz="900" b="1" i="0" u="none" strike="noStrike" cap="none" dirty="0">
                          <a:latin typeface="Calibri" panose="020F0502020204030204" pitchFamily="34" charset="0"/>
                          <a:ea typeface="Open Sans ExtraBold" panose="020B0606030504020204" pitchFamily="34" charset="0"/>
                          <a:cs typeface="Calibri" panose="020F0502020204030204" pitchFamily="34" charset="0"/>
                          <a:sym typeface="Calibri"/>
                        </a:rPr>
                        <a:t>Prerequisites: </a:t>
                      </a:r>
                      <a:r>
                        <a:rPr lang="en-US" sz="900" b="0" i="0" u="none" strike="noStrike" cap="none" dirty="0">
                          <a:latin typeface="Calibri" panose="020F0502020204030204" pitchFamily="34" charset="0"/>
                          <a:ea typeface="Open Sans Light" panose="020B0606030504020204" pitchFamily="34" charset="0"/>
                          <a:cs typeface="Calibri" panose="020F0502020204030204" pitchFamily="34" charset="0"/>
                          <a:sym typeface="Calibri"/>
                        </a:rPr>
                        <a:t>None</a:t>
                      </a:r>
                    </a:p>
                    <a:p>
                      <a:pPr marL="0" marR="0" lvl="0" indent="0" algn="l" rtl="0">
                        <a:spcBef>
                          <a:spcPts val="0"/>
                        </a:spcBef>
                        <a:spcAft>
                          <a:spcPts val="0"/>
                        </a:spcAft>
                        <a:buClr>
                          <a:schemeClr val="dk1"/>
                        </a:buClr>
                        <a:buSzPts val="1000"/>
                        <a:buFont typeface="Calibri"/>
                        <a:buNone/>
                      </a:pPr>
                      <a:r>
                        <a:rPr lang="en-US" sz="900" b="1" i="0" u="none" strike="noStrike" cap="none" dirty="0">
                          <a:solidFill>
                            <a:srgbClr val="232C65"/>
                          </a:solidFill>
                          <a:latin typeface="Calibri" panose="020F0502020204030204" pitchFamily="34" charset="0"/>
                          <a:ea typeface="Open Sans ExtraBold" panose="020B0606030504020204" pitchFamily="34" charset="0"/>
                          <a:cs typeface="Calibri" panose="020F0502020204030204" pitchFamily="34" charset="0"/>
                          <a:sym typeface="Calibri"/>
                        </a:rPr>
                        <a:t>Corequisites: </a:t>
                      </a:r>
                      <a:r>
                        <a:rPr lang="en-US" sz="900" b="0" i="0" u="none" strike="noStrike" cap="none" dirty="0">
                          <a:solidFill>
                            <a:srgbClr val="232C65"/>
                          </a:solidFill>
                          <a:latin typeface="Calibri" panose="020F0502020204030204" pitchFamily="34" charset="0"/>
                          <a:ea typeface="Open Sans Light" panose="020B0606030504020204" pitchFamily="34" charset="0"/>
                          <a:cs typeface="Calibri" panose="020F0502020204030204" pitchFamily="34" charset="0"/>
                          <a:sym typeface="Calibri"/>
                        </a:rPr>
                        <a:t>None</a:t>
                      </a:r>
                    </a:p>
                    <a:p>
                      <a:pPr marL="0" marR="0" lvl="0" indent="0" algn="l" rtl="0">
                        <a:spcBef>
                          <a:spcPts val="0"/>
                        </a:spcBef>
                        <a:spcAft>
                          <a:spcPts val="0"/>
                        </a:spcAft>
                        <a:buClr>
                          <a:schemeClr val="dk1"/>
                        </a:buClr>
                        <a:buSzPts val="1000"/>
                        <a:buFont typeface="Calibri"/>
                        <a:buNone/>
                      </a:pPr>
                      <a:r>
                        <a:rPr lang="en-US" sz="900" b="1" u="none" strike="noStrike" cap="none" dirty="0">
                          <a:solidFill>
                            <a:schemeClr val="tx1"/>
                          </a:solidFill>
                          <a:latin typeface="Calibri" panose="020F0502020204030204" pitchFamily="34" charset="0"/>
                          <a:ea typeface="Open Sans Light" panose="020B0606030504020204" pitchFamily="34" charset="0"/>
                          <a:cs typeface="Calibri" panose="020F0502020204030204" pitchFamily="34" charset="0"/>
                        </a:rPr>
                        <a:t>Recommended Prerequisites: </a:t>
                      </a:r>
                      <a:r>
                        <a:rPr lang="en-US" sz="900" u="none" strike="noStrike" cap="none" dirty="0">
                          <a:solidFill>
                            <a:schemeClr val="tx1"/>
                          </a:solidFill>
                          <a:latin typeface="Calibri" panose="020F0502020204030204" pitchFamily="34" charset="0"/>
                          <a:ea typeface="Open Sans Light" panose="020B0606030504020204" pitchFamily="34" charset="0"/>
                          <a:cs typeface="Calibri" panose="020F0502020204030204" pitchFamily="34" charset="0"/>
                        </a:rPr>
                        <a:t>Principles of Law, Public Safety, Corrections, </a:t>
                      </a:r>
                    </a:p>
                    <a:p>
                      <a:pPr marL="0" marR="0" lvl="0" indent="0" algn="l" rtl="0">
                        <a:spcBef>
                          <a:spcPts val="0"/>
                        </a:spcBef>
                        <a:spcAft>
                          <a:spcPts val="0"/>
                        </a:spcAft>
                        <a:buClr>
                          <a:schemeClr val="dk1"/>
                        </a:buClr>
                        <a:buSzPts val="1000"/>
                        <a:buFont typeface="Calibri"/>
                        <a:buNone/>
                      </a:pPr>
                      <a:r>
                        <a:rPr lang="en-US" sz="900" u="none" strike="noStrike" cap="none" dirty="0">
                          <a:solidFill>
                            <a:schemeClr val="tx1"/>
                          </a:solidFill>
                          <a:latin typeface="Calibri" panose="020F0502020204030204" pitchFamily="34" charset="0"/>
                          <a:ea typeface="Open Sans Light" panose="020B0606030504020204" pitchFamily="34" charset="0"/>
                          <a:cs typeface="Calibri" panose="020F0502020204030204" pitchFamily="34" charset="0"/>
                        </a:rPr>
                        <a:t>and Security</a:t>
                      </a:r>
                    </a:p>
                    <a:p>
                      <a:pPr marL="0" marR="0" lvl="0" indent="0" algn="l" rtl="0">
                        <a:spcBef>
                          <a:spcPts val="0"/>
                        </a:spcBef>
                        <a:spcAft>
                          <a:spcPts val="0"/>
                        </a:spcAft>
                        <a:buClr>
                          <a:schemeClr val="dk1"/>
                        </a:buClr>
                        <a:buSzPts val="1000"/>
                        <a:buFont typeface="Calibri"/>
                        <a:buNone/>
                      </a:pPr>
                      <a:r>
                        <a:rPr lang="en-US" sz="900" b="1" u="none" strike="noStrike" cap="none" dirty="0">
                          <a:solidFill>
                            <a:srgbClr val="232C65"/>
                          </a:solidFill>
                          <a:latin typeface="Calibri" panose="020F0502020204030204" pitchFamily="34" charset="0"/>
                          <a:ea typeface="Open Sans Light" panose="020B0606030504020204" pitchFamily="34" charset="0"/>
                          <a:cs typeface="Calibri" panose="020F0502020204030204" pitchFamily="34" charset="0"/>
                        </a:rPr>
                        <a:t>Recommended Corequisites: </a:t>
                      </a:r>
                      <a:r>
                        <a:rPr lang="en-US" sz="900" u="none" strike="noStrike" cap="none" dirty="0">
                          <a:solidFill>
                            <a:srgbClr val="232C65"/>
                          </a:solidFill>
                          <a:latin typeface="Calibri" panose="020F0502020204030204" pitchFamily="34" charset="0"/>
                          <a:ea typeface="Open Sans Light" panose="020B0606030504020204" pitchFamily="34" charset="0"/>
                          <a:cs typeface="Calibri" panose="020F0502020204030204" pitchFamily="34" charset="0"/>
                        </a:rPr>
                        <a:t>None</a:t>
                      </a: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None/>
                      </a:pPr>
                      <a:endParaRPr sz="900" dirty="0">
                        <a:solidFill>
                          <a:schemeClr val="bg1"/>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475191680"/>
                  </a:ext>
                </a:extLst>
              </a:tr>
              <a:tr h="519033">
                <a:tc>
                  <a:txBody>
                    <a:bodyPr/>
                    <a:lstStyle/>
                    <a:p>
                      <a:pPr marL="0" marR="0" lvl="0" indent="0" algn="l" rtl="0">
                        <a:spcBef>
                          <a:spcPts val="0"/>
                        </a:spcBef>
                        <a:spcAft>
                          <a:spcPts val="0"/>
                        </a:spcAft>
                        <a:buClr>
                          <a:schemeClr val="dk1"/>
                        </a:buClr>
                        <a:buSzPts val="1000"/>
                        <a:buFont typeface="Calibri"/>
                        <a:buNone/>
                      </a:pPr>
                      <a:r>
                        <a:rPr lang="en-US" sz="1100" b="1" i="0" u="none" strike="noStrike" cap="none" dirty="0">
                          <a:solidFill>
                            <a:srgbClr val="012169"/>
                          </a:solidFill>
                          <a:latin typeface="Calibri" panose="020F0502020204030204" pitchFamily="34" charset="0"/>
                          <a:ea typeface="Open Sans Semibold" panose="020B0606030504020204" pitchFamily="34" charset="0"/>
                          <a:cs typeface="Calibri" panose="020F0502020204030204" pitchFamily="34" charset="0"/>
                          <a:sym typeface="Calibri"/>
                        </a:rPr>
                        <a:t>National Security</a:t>
                      </a:r>
                    </a:p>
                    <a:p>
                      <a:pPr marL="9525" marR="0" lvl="0" indent="0" algn="l" defTabSz="1341150" rtl="0" eaLnBrk="1" fontAlgn="auto" latinLnBrk="0" hangingPunct="1">
                        <a:lnSpc>
                          <a:spcPct val="100000"/>
                        </a:lnSpc>
                        <a:spcBef>
                          <a:spcPts val="0"/>
                        </a:spcBef>
                        <a:spcAft>
                          <a:spcPts val="0"/>
                        </a:spcAft>
                        <a:buClr>
                          <a:schemeClr val="dk1"/>
                        </a:buClr>
                        <a:buSzPts val="1000"/>
                        <a:buFont typeface="Calibri"/>
                        <a:buNone/>
                        <a:tabLst/>
                        <a:defRPr/>
                      </a:pPr>
                      <a:r>
                        <a:rPr lang="en-US" sz="1000" b="0" i="0" u="none" strike="noStrike" cap="none" dirty="0">
                          <a:solidFill>
                            <a:srgbClr val="232C65"/>
                          </a:solidFill>
                          <a:latin typeface="Calibri" panose="020F0502020204030204" pitchFamily="34" charset="0"/>
                          <a:ea typeface="Open Sans Light" panose="020B0606030504020204" pitchFamily="34" charset="0"/>
                          <a:cs typeface="Calibri" panose="020F0502020204030204" pitchFamily="34" charset="0"/>
                          <a:sym typeface="Calibri"/>
                        </a:rPr>
                        <a:t>13018800 (1 credit)</a:t>
                      </a:r>
                      <a:endParaRPr lang="en-US" sz="1000" u="none" strike="noStrike" cap="none" dirty="0">
                        <a:solidFill>
                          <a:srgbClr val="232C65"/>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Clr>
                          <a:schemeClr val="dk1"/>
                        </a:buClr>
                        <a:buSzPts val="1000"/>
                        <a:buFont typeface="Calibri"/>
                        <a:buNone/>
                      </a:pPr>
                      <a:endParaRPr sz="900" u="none" strike="noStrike" cap="none" dirty="0">
                        <a:solidFill>
                          <a:srgbClr val="3863AF"/>
                        </a:solidFill>
                        <a:latin typeface="Calibri" panose="020F0502020204030204" pitchFamily="34" charset="0"/>
                        <a:ea typeface="Open Sans Light" panose="020B0606030504020204" pitchFamily="34" charset="0"/>
                        <a:cs typeface="Calibri" panose="020F0502020204030204" pitchFamily="34" charset="0"/>
                      </a:endParaRPr>
                    </a:p>
                  </a:txBody>
                  <a:tcPr marL="0" marR="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rtl="0">
                        <a:spcBef>
                          <a:spcPts val="0"/>
                        </a:spcBef>
                        <a:spcAft>
                          <a:spcPts val="0"/>
                        </a:spcAft>
                        <a:buClr>
                          <a:schemeClr val="dk1"/>
                        </a:buClr>
                        <a:buSzPts val="1000"/>
                        <a:buFont typeface="Calibri"/>
                        <a:buNone/>
                      </a:pPr>
                      <a:r>
                        <a:rPr lang="en-US" sz="900" b="1" i="0" u="none" strike="noStrike" cap="none" dirty="0">
                          <a:latin typeface="Calibri" panose="020F0502020204030204" pitchFamily="34" charset="0"/>
                          <a:ea typeface="Open Sans ExtraBold" panose="020B0606030504020204" pitchFamily="34" charset="0"/>
                          <a:cs typeface="Calibri" panose="020F0502020204030204" pitchFamily="34" charset="0"/>
                          <a:sym typeface="Calibri"/>
                        </a:rPr>
                        <a:t>Prerequisites: </a:t>
                      </a:r>
                      <a:r>
                        <a:rPr lang="en-US" sz="900" b="0" i="0" u="none" strike="noStrike" cap="none" dirty="0">
                          <a:latin typeface="Calibri" panose="020F0502020204030204" pitchFamily="34" charset="0"/>
                          <a:ea typeface="Open Sans Light" panose="020B0606030504020204" pitchFamily="34" charset="0"/>
                          <a:cs typeface="Calibri" panose="020F0502020204030204" pitchFamily="34" charset="0"/>
                          <a:sym typeface="Calibri"/>
                        </a:rPr>
                        <a:t>None</a:t>
                      </a:r>
                    </a:p>
                    <a:p>
                      <a:pPr marL="0" marR="0" lvl="0" indent="0" algn="l" rtl="0">
                        <a:spcBef>
                          <a:spcPts val="0"/>
                        </a:spcBef>
                        <a:spcAft>
                          <a:spcPts val="0"/>
                        </a:spcAft>
                        <a:buClr>
                          <a:schemeClr val="dk1"/>
                        </a:buClr>
                        <a:buSzPts val="1000"/>
                        <a:buFont typeface="Calibri"/>
                        <a:buNone/>
                      </a:pPr>
                      <a:r>
                        <a:rPr lang="en-US" sz="900" b="1" i="0" u="none" strike="noStrike" cap="none" dirty="0">
                          <a:solidFill>
                            <a:srgbClr val="232C65"/>
                          </a:solidFill>
                          <a:latin typeface="Calibri" panose="020F0502020204030204" pitchFamily="34" charset="0"/>
                          <a:ea typeface="Open Sans ExtraBold" panose="020B0606030504020204" pitchFamily="34" charset="0"/>
                          <a:cs typeface="Calibri" panose="020F0502020204030204" pitchFamily="34" charset="0"/>
                          <a:sym typeface="Calibri"/>
                        </a:rPr>
                        <a:t>Corequisites: </a:t>
                      </a:r>
                      <a:r>
                        <a:rPr lang="en-US" sz="900" b="0" i="0" u="none" strike="noStrike" cap="none" dirty="0">
                          <a:solidFill>
                            <a:srgbClr val="232C65"/>
                          </a:solidFill>
                          <a:latin typeface="Calibri" panose="020F0502020204030204" pitchFamily="34" charset="0"/>
                          <a:ea typeface="Open Sans Light" panose="020B0606030504020204" pitchFamily="34" charset="0"/>
                          <a:cs typeface="Calibri" panose="020F0502020204030204" pitchFamily="34" charset="0"/>
                          <a:sym typeface="Calibri"/>
                        </a:rPr>
                        <a:t>None</a:t>
                      </a:r>
                    </a:p>
                    <a:p>
                      <a:pPr marL="0" marR="0" lvl="0" indent="0" algn="l" rtl="0">
                        <a:spcBef>
                          <a:spcPts val="0"/>
                        </a:spcBef>
                        <a:spcAft>
                          <a:spcPts val="0"/>
                        </a:spcAft>
                        <a:buClr>
                          <a:schemeClr val="dk1"/>
                        </a:buClr>
                        <a:buSzPts val="1000"/>
                        <a:buFont typeface="Calibri"/>
                        <a:buNone/>
                      </a:pPr>
                      <a:r>
                        <a:rPr lang="en-US" sz="900" b="1" u="none" strike="noStrike" cap="none" dirty="0">
                          <a:solidFill>
                            <a:schemeClr val="tx1"/>
                          </a:solidFill>
                          <a:latin typeface="Calibri" panose="020F0502020204030204" pitchFamily="34" charset="0"/>
                          <a:ea typeface="Open Sans Light" panose="020B0606030504020204" pitchFamily="34" charset="0"/>
                          <a:cs typeface="Calibri" panose="020F0502020204030204" pitchFamily="34" charset="0"/>
                        </a:rPr>
                        <a:t>Recommended Prerequisites: </a:t>
                      </a:r>
                      <a:r>
                        <a:rPr lang="en-US" sz="900" u="none" strike="noStrike" cap="none" dirty="0">
                          <a:solidFill>
                            <a:schemeClr val="tx1"/>
                          </a:solidFill>
                          <a:latin typeface="Calibri" panose="020F0502020204030204" pitchFamily="34" charset="0"/>
                          <a:ea typeface="Open Sans Light" panose="020B0606030504020204" pitchFamily="34" charset="0"/>
                          <a:cs typeface="Calibri" panose="020F0502020204030204" pitchFamily="34" charset="0"/>
                        </a:rPr>
                        <a:t>Principles of Government and Public Administration and Public Management and Administration or Principles of Law, Public Safety, Corrections, and Security or Junior Reserve Officer Training Corps (JROTC) coursework</a:t>
                      </a:r>
                    </a:p>
                    <a:p>
                      <a:pPr marL="0" marR="0" lvl="0" indent="0" algn="l" rtl="0">
                        <a:spcBef>
                          <a:spcPts val="0"/>
                        </a:spcBef>
                        <a:spcAft>
                          <a:spcPts val="0"/>
                        </a:spcAft>
                        <a:buClr>
                          <a:schemeClr val="dk1"/>
                        </a:buClr>
                        <a:buSzPts val="1000"/>
                        <a:buFont typeface="Calibri"/>
                        <a:buNone/>
                      </a:pPr>
                      <a:r>
                        <a:rPr lang="en-US" sz="900" b="1" u="none" strike="noStrike" cap="none" dirty="0">
                          <a:solidFill>
                            <a:srgbClr val="232C65"/>
                          </a:solidFill>
                          <a:latin typeface="Calibri" panose="020F0502020204030204" pitchFamily="34" charset="0"/>
                          <a:ea typeface="Open Sans Light" panose="020B0606030504020204" pitchFamily="34" charset="0"/>
                          <a:cs typeface="Calibri" panose="020F0502020204030204" pitchFamily="34" charset="0"/>
                        </a:rPr>
                        <a:t>Recommended Corequisites: </a:t>
                      </a:r>
                      <a:r>
                        <a:rPr lang="en-US" sz="900" u="none" strike="noStrike" cap="none" dirty="0">
                          <a:solidFill>
                            <a:srgbClr val="232C65"/>
                          </a:solidFill>
                          <a:latin typeface="Calibri" panose="020F0502020204030204" pitchFamily="34" charset="0"/>
                          <a:ea typeface="Open Sans Light" panose="020B0606030504020204" pitchFamily="34" charset="0"/>
                          <a:cs typeface="Calibri" panose="020F0502020204030204" pitchFamily="34" charset="0"/>
                        </a:rPr>
                        <a:t>None</a:t>
                      </a: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None/>
                      </a:pPr>
                      <a:endParaRPr sz="900" dirty="0">
                        <a:solidFill>
                          <a:schemeClr val="bg1"/>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274512416"/>
                  </a:ext>
                </a:extLst>
              </a:tr>
              <a:tr h="562356">
                <a:tc>
                  <a:txBody>
                    <a:bodyPr/>
                    <a:lstStyle/>
                    <a:p>
                      <a:pPr marL="0" marR="0" lvl="0" indent="0" algn="l" rtl="0">
                        <a:spcBef>
                          <a:spcPts val="0"/>
                        </a:spcBef>
                        <a:spcAft>
                          <a:spcPts val="0"/>
                        </a:spcAft>
                        <a:buClr>
                          <a:schemeClr val="dk1"/>
                        </a:buClr>
                        <a:buSzPts val="1000"/>
                        <a:buFont typeface="Calibri"/>
                        <a:buNone/>
                      </a:pPr>
                      <a:r>
                        <a:rPr lang="en-US" sz="1100" b="1" i="0" u="none" strike="noStrike" cap="none" dirty="0">
                          <a:solidFill>
                            <a:srgbClr val="012169"/>
                          </a:solidFill>
                          <a:latin typeface="Calibri" panose="020F0502020204030204" pitchFamily="34" charset="0"/>
                          <a:ea typeface="Open Sans Semibold" panose="020B0606030504020204" pitchFamily="34" charset="0"/>
                          <a:cs typeface="Calibri" panose="020F0502020204030204" pitchFamily="34" charset="0"/>
                          <a:sym typeface="Calibri"/>
                        </a:rPr>
                        <a:t>Emergency Medical Technician—Basic</a:t>
                      </a:r>
                    </a:p>
                    <a:p>
                      <a:pPr marL="0" marR="0" lvl="0" indent="0" algn="l" rtl="0">
                        <a:spcBef>
                          <a:spcPts val="0"/>
                        </a:spcBef>
                        <a:spcAft>
                          <a:spcPts val="0"/>
                        </a:spcAft>
                        <a:buClr>
                          <a:schemeClr val="dk1"/>
                        </a:buClr>
                        <a:buSzPts val="1000"/>
                        <a:buFont typeface="Calibri"/>
                        <a:buNone/>
                      </a:pPr>
                      <a:r>
                        <a:rPr lang="en-US" sz="1000" b="0" i="0" u="none" strike="noStrike" cap="none" dirty="0">
                          <a:solidFill>
                            <a:srgbClr val="232C65"/>
                          </a:solidFill>
                          <a:latin typeface="Calibri" panose="020F0502020204030204" pitchFamily="34" charset="0"/>
                          <a:ea typeface="Open Sans Light" panose="020B0606030504020204" pitchFamily="34" charset="0"/>
                          <a:cs typeface="Calibri" panose="020F0502020204030204" pitchFamily="34" charset="0"/>
                          <a:sym typeface="Calibri"/>
                        </a:rPr>
                        <a:t>N1303015 (2 credits)</a:t>
                      </a:r>
                      <a:endParaRPr lang="en-US" sz="1000" u="none" strike="noStrike" cap="none" dirty="0">
                        <a:solidFill>
                          <a:srgbClr val="232C65"/>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Clr>
                          <a:schemeClr val="dk1"/>
                        </a:buClr>
                        <a:buSzPts val="1000"/>
                        <a:buFont typeface="Calibri"/>
                        <a:buNone/>
                      </a:pPr>
                      <a:endParaRPr sz="900" u="none" strike="noStrike" cap="none" dirty="0">
                        <a:solidFill>
                          <a:srgbClr val="3863AF"/>
                        </a:solidFill>
                        <a:latin typeface="Calibri" panose="020F0502020204030204" pitchFamily="34" charset="0"/>
                        <a:ea typeface="Open Sans Light" panose="020B0606030504020204" pitchFamily="34" charset="0"/>
                        <a:cs typeface="Calibri" panose="020F0502020204030204" pitchFamily="34" charset="0"/>
                      </a:endParaRPr>
                    </a:p>
                  </a:txBody>
                  <a:tcPr marL="0" marR="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rtl="0">
                        <a:spcBef>
                          <a:spcPts val="0"/>
                        </a:spcBef>
                        <a:spcAft>
                          <a:spcPts val="0"/>
                        </a:spcAft>
                        <a:buClr>
                          <a:schemeClr val="dk1"/>
                        </a:buClr>
                        <a:buSzPts val="1000"/>
                        <a:buFont typeface="Calibri"/>
                        <a:buNone/>
                      </a:pPr>
                      <a:r>
                        <a:rPr lang="en-US" sz="900" b="1" i="0" u="none" strike="noStrike" cap="none" dirty="0">
                          <a:latin typeface="Calibri" panose="020F0502020204030204" pitchFamily="34" charset="0"/>
                          <a:ea typeface="Open Sans ExtraBold" panose="020B0606030504020204" pitchFamily="34" charset="0"/>
                          <a:cs typeface="Calibri" panose="020F0502020204030204" pitchFamily="34" charset="0"/>
                          <a:sym typeface="Calibri"/>
                        </a:rPr>
                        <a:t>Prerequisites: </a:t>
                      </a:r>
                      <a:r>
                        <a:rPr lang="en-US" sz="900" b="0" i="0" u="none" strike="noStrike" cap="none" dirty="0">
                          <a:latin typeface="Calibri" panose="020F0502020204030204" pitchFamily="34" charset="0"/>
                          <a:ea typeface="Open Sans Light" panose="020B0606030504020204" pitchFamily="34" charset="0"/>
                          <a:cs typeface="Calibri" panose="020F0502020204030204" pitchFamily="34" charset="0"/>
                          <a:sym typeface="Calibri"/>
                        </a:rPr>
                        <a:t>Biology</a:t>
                      </a:r>
                    </a:p>
                    <a:p>
                      <a:pPr marL="0" marR="0" lvl="0" indent="0" algn="l" rtl="0">
                        <a:spcBef>
                          <a:spcPts val="0"/>
                        </a:spcBef>
                        <a:spcAft>
                          <a:spcPts val="0"/>
                        </a:spcAft>
                        <a:buClr>
                          <a:schemeClr val="dk1"/>
                        </a:buClr>
                        <a:buSzPts val="1000"/>
                        <a:buFont typeface="Calibri"/>
                        <a:buNone/>
                      </a:pPr>
                      <a:r>
                        <a:rPr lang="en-US" sz="900" b="1" i="0" u="none" strike="noStrike" cap="none" dirty="0">
                          <a:solidFill>
                            <a:srgbClr val="232C65"/>
                          </a:solidFill>
                          <a:latin typeface="Calibri" panose="020F0502020204030204" pitchFamily="34" charset="0"/>
                          <a:ea typeface="Open Sans ExtraBold" panose="020B0606030504020204" pitchFamily="34" charset="0"/>
                          <a:cs typeface="Calibri" panose="020F0502020204030204" pitchFamily="34" charset="0"/>
                          <a:sym typeface="Calibri"/>
                        </a:rPr>
                        <a:t>Corequisites: </a:t>
                      </a:r>
                      <a:r>
                        <a:rPr lang="en-US" sz="900" b="0" i="0" u="none" strike="noStrike" cap="none" dirty="0">
                          <a:solidFill>
                            <a:srgbClr val="232C65"/>
                          </a:solidFill>
                          <a:latin typeface="Calibri" panose="020F0502020204030204" pitchFamily="34" charset="0"/>
                          <a:ea typeface="Open Sans Light" panose="020B0606030504020204" pitchFamily="34" charset="0"/>
                          <a:cs typeface="Calibri" panose="020F0502020204030204" pitchFamily="34" charset="0"/>
                          <a:sym typeface="Calibri"/>
                        </a:rPr>
                        <a:t>None</a:t>
                      </a:r>
                    </a:p>
                    <a:p>
                      <a:pPr marL="0" marR="0" lvl="0" indent="0" algn="l" defTabSz="777240" rtl="0" eaLnBrk="1" fontAlgn="auto" latinLnBrk="0" hangingPunct="1">
                        <a:lnSpc>
                          <a:spcPct val="100000"/>
                        </a:lnSpc>
                        <a:spcBef>
                          <a:spcPts val="0"/>
                        </a:spcBef>
                        <a:spcAft>
                          <a:spcPts val="0"/>
                        </a:spcAft>
                        <a:buClr>
                          <a:schemeClr val="dk1"/>
                        </a:buClr>
                        <a:buSzPts val="1000"/>
                        <a:buFont typeface="Calibri"/>
                        <a:buNone/>
                        <a:tabLst/>
                        <a:defRPr/>
                      </a:pPr>
                      <a:r>
                        <a:rPr lang="en-US" sz="900" b="1" u="none" strike="noStrike" cap="none" dirty="0">
                          <a:solidFill>
                            <a:schemeClr val="tx1"/>
                          </a:solidFill>
                          <a:latin typeface="Calibri" panose="020F0502020204030204" pitchFamily="34" charset="0"/>
                          <a:ea typeface="Open Sans Light" panose="020B0606030504020204" pitchFamily="34" charset="0"/>
                          <a:cs typeface="Calibri" panose="020F0502020204030204" pitchFamily="34" charset="0"/>
                        </a:rPr>
                        <a:t>Recommended Prerequisites: </a:t>
                      </a:r>
                      <a:r>
                        <a:rPr lang="en-US" sz="900" u="none" strike="noStrike" cap="none" dirty="0">
                          <a:solidFill>
                            <a:schemeClr val="tx1"/>
                          </a:solidFill>
                          <a:latin typeface="Calibri" panose="020F0502020204030204" pitchFamily="34" charset="0"/>
                          <a:ea typeface="Open Sans Light" panose="020B0606030504020204" pitchFamily="34" charset="0"/>
                          <a:cs typeface="Calibri" panose="020F0502020204030204" pitchFamily="34" charset="0"/>
                        </a:rPr>
                        <a:t>Principles of Law, Public Safety, Corrections, and Security, and Anatomy and Physiology</a:t>
                      </a:r>
                    </a:p>
                    <a:p>
                      <a:pPr marL="0" marR="0" lvl="0" indent="0" algn="l" rtl="0">
                        <a:spcBef>
                          <a:spcPts val="0"/>
                        </a:spcBef>
                        <a:spcAft>
                          <a:spcPts val="0"/>
                        </a:spcAft>
                        <a:buClr>
                          <a:schemeClr val="dk1"/>
                        </a:buClr>
                        <a:buSzPts val="1000"/>
                        <a:buFont typeface="Calibri"/>
                        <a:buNone/>
                      </a:pPr>
                      <a:r>
                        <a:rPr lang="en-US" sz="900" b="1" u="none" strike="noStrike" cap="none" dirty="0">
                          <a:solidFill>
                            <a:srgbClr val="232C65"/>
                          </a:solidFill>
                          <a:latin typeface="Calibri" panose="020F0502020204030204" pitchFamily="34" charset="0"/>
                          <a:ea typeface="Open Sans Light" panose="020B0606030504020204" pitchFamily="34" charset="0"/>
                          <a:cs typeface="Calibri" panose="020F0502020204030204" pitchFamily="34" charset="0"/>
                        </a:rPr>
                        <a:t>Recommended Corequisites: </a:t>
                      </a:r>
                      <a:r>
                        <a:rPr lang="en-US" sz="900" u="none" strike="noStrike" cap="none" dirty="0">
                          <a:solidFill>
                            <a:srgbClr val="232C65"/>
                          </a:solidFill>
                          <a:latin typeface="Calibri" panose="020F0502020204030204" pitchFamily="34" charset="0"/>
                          <a:ea typeface="Open Sans Light" panose="020B0606030504020204" pitchFamily="34" charset="0"/>
                          <a:cs typeface="Calibri" panose="020F0502020204030204" pitchFamily="34" charset="0"/>
                        </a:rPr>
                        <a:t>None</a:t>
                      </a: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None/>
                      </a:pPr>
                      <a:endParaRPr sz="900" dirty="0">
                        <a:solidFill>
                          <a:schemeClr val="bg1"/>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887737260"/>
                  </a:ext>
                </a:extLst>
              </a:tr>
              <a:tr h="246888">
                <a:tc>
                  <a:txBody>
                    <a:bodyPr/>
                    <a:lstStyle/>
                    <a:p>
                      <a:pPr marL="0" marR="0" lvl="0" indent="0" algn="l" rtl="0">
                        <a:spcBef>
                          <a:spcPts val="0"/>
                        </a:spcBef>
                        <a:spcAft>
                          <a:spcPts val="0"/>
                        </a:spcAft>
                        <a:buClr>
                          <a:schemeClr val="dk1"/>
                        </a:buClr>
                        <a:buSzPts val="1000"/>
                        <a:buFont typeface="Calibri"/>
                        <a:buNone/>
                      </a:pPr>
                      <a:r>
                        <a:rPr lang="en-US" sz="1000" b="1" i="1" u="none" strike="noStrike" cap="none" dirty="0">
                          <a:solidFill>
                            <a:srgbClr val="232C65"/>
                          </a:solidFill>
                          <a:latin typeface="Calibri" panose="020F0502020204030204" pitchFamily="34" charset="0"/>
                          <a:ea typeface="Open Sans Light" panose="020B0606030504020204" pitchFamily="34" charset="0"/>
                          <a:cs typeface="Calibri" panose="020F0502020204030204" pitchFamily="34" charset="0"/>
                        </a:rPr>
                        <a:t>Continued on next page</a:t>
                      </a:r>
                      <a:endParaRPr lang="en-US" sz="1000" u="none" strike="noStrike" cap="none" dirty="0">
                        <a:solidFill>
                          <a:srgbClr val="232C65"/>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Clr>
                          <a:schemeClr val="dk1"/>
                        </a:buClr>
                        <a:buSzPts val="1000"/>
                        <a:buFont typeface="Calibri"/>
                        <a:buNone/>
                      </a:pPr>
                      <a:endParaRPr sz="900" u="none" strike="noStrike" cap="none" dirty="0">
                        <a:solidFill>
                          <a:srgbClr val="3863AF"/>
                        </a:solidFill>
                        <a:latin typeface="Calibri" panose="020F0502020204030204" pitchFamily="34" charset="0"/>
                        <a:ea typeface="Open Sans Light" panose="020B0606030504020204" pitchFamily="34" charset="0"/>
                        <a:cs typeface="Calibri" panose="020F0502020204030204" pitchFamily="34" charset="0"/>
                      </a:endParaRPr>
                    </a:p>
                  </a:txBody>
                  <a:tcPr marL="0" marR="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rtl="0">
                        <a:spcBef>
                          <a:spcPts val="0"/>
                        </a:spcBef>
                        <a:spcAft>
                          <a:spcPts val="0"/>
                        </a:spcAft>
                        <a:buClr>
                          <a:schemeClr val="dk1"/>
                        </a:buClr>
                        <a:buSzPts val="1000"/>
                        <a:buFont typeface="Calibri"/>
                        <a:buNone/>
                      </a:pPr>
                      <a:r>
                        <a:rPr lang="en-US" sz="900" u="none" strike="noStrike" cap="none" dirty="0">
                          <a:solidFill>
                            <a:schemeClr val="bg1"/>
                          </a:solidFill>
                          <a:latin typeface="Calibri" panose="020F0502020204030204" pitchFamily="34" charset="0"/>
                          <a:ea typeface="Open Sans Light" panose="020B0606030504020204" pitchFamily="34" charset="0"/>
                          <a:cs typeface="Calibri" panose="020F0502020204030204" pitchFamily="34" charset="0"/>
                        </a:rPr>
                        <a:t>--</a:t>
                      </a: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None/>
                      </a:pPr>
                      <a:r>
                        <a:rPr lang="en-US" sz="900" dirty="0">
                          <a:solidFill>
                            <a:schemeClr val="bg1"/>
                          </a:solidFill>
                          <a:latin typeface="Calibri" panose="020F0502020204030204" pitchFamily="34" charset="0"/>
                          <a:ea typeface="Open Sans Light" panose="020B0606030504020204" pitchFamily="34" charset="0"/>
                          <a:cs typeface="Calibri" panose="020F0502020204030204" pitchFamily="34" charset="0"/>
                        </a:rPr>
                        <a:t>--</a:t>
                      </a:r>
                      <a:endParaRPr sz="900" dirty="0">
                        <a:solidFill>
                          <a:schemeClr val="bg1"/>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270270457"/>
                  </a:ext>
                </a:extLst>
              </a:tr>
            </a:tbl>
          </a:graphicData>
        </a:graphic>
      </p:graphicFrame>
      <p:sp>
        <p:nvSpPr>
          <p:cNvPr id="72" name="TextBox 71">
            <a:extLst>
              <a:ext uri="{FF2B5EF4-FFF2-40B4-BE49-F238E27FC236}">
                <a16:creationId xmlns:a16="http://schemas.microsoft.com/office/drawing/2014/main" id="{71D09B68-BDB8-5C46-B0D4-323B0D03553B}"/>
              </a:ext>
            </a:extLst>
          </p:cNvPr>
          <p:cNvSpPr txBox="1"/>
          <p:nvPr/>
        </p:nvSpPr>
        <p:spPr>
          <a:xfrm>
            <a:off x="722137" y="8804805"/>
            <a:ext cx="6699305" cy="214995"/>
          </a:xfrm>
          <a:prstGeom prst="rect">
            <a:avLst/>
          </a:prstGeom>
          <a:noFill/>
        </p:spPr>
        <p:txBody>
          <a:bodyPr wrap="square" rtlCol="0">
            <a:spAutoFit/>
          </a:bodyPr>
          <a:lstStyle/>
          <a:p>
            <a:pPr>
              <a:lnSpc>
                <a:spcPts val="960"/>
              </a:lnSpc>
              <a:defRPr/>
            </a:pPr>
            <a:r>
              <a:rPr lang="en-US" sz="800" i="1" dirty="0">
                <a:latin typeface="Calibri" panose="020F0502020204030204" pitchFamily="34" charset="0"/>
                <a:ea typeface="Open Sans ExtraBold" panose="020B0606030504020204" pitchFamily="34" charset="0"/>
                <a:cs typeface="Calibri" panose="020F0502020204030204" pitchFamily="34" charset="0"/>
                <a:sym typeface="Calibri"/>
              </a:rPr>
              <a:t>* Indicates course is included in more than one program of study in this career cluster.                        </a:t>
            </a:r>
            <a:endParaRPr lang="en-US" sz="800" i="1" dirty="0">
              <a:latin typeface="Calibri" panose="020F0502020204030204" pitchFamily="34" charset="0"/>
              <a:ea typeface="Open Sans ExtraBold" panose="020B0606030504020204" pitchFamily="34" charset="0"/>
              <a:cs typeface="Calibri" panose="020F0502020204030204" pitchFamily="34" charset="0"/>
            </a:endParaRPr>
          </a:p>
        </p:txBody>
      </p:sp>
      <p:sp>
        <p:nvSpPr>
          <p:cNvPr id="33" name="Google Shape;195;p2">
            <a:extLst>
              <a:ext uri="{FF2B5EF4-FFF2-40B4-BE49-F238E27FC236}">
                <a16:creationId xmlns:a16="http://schemas.microsoft.com/office/drawing/2014/main" id="{1FBD83F2-1A7F-CF40-A200-125D2971FFB6}"/>
              </a:ext>
            </a:extLst>
          </p:cNvPr>
          <p:cNvSpPr txBox="1"/>
          <p:nvPr/>
        </p:nvSpPr>
        <p:spPr>
          <a:xfrm>
            <a:off x="0" y="9235012"/>
            <a:ext cx="7772400" cy="369291"/>
          </a:xfrm>
          <a:prstGeom prst="rect">
            <a:avLst/>
          </a:prstGeom>
          <a:noFill/>
          <a:ln>
            <a:noFill/>
          </a:ln>
        </p:spPr>
        <p:txBody>
          <a:bodyPr spcFirstLastPara="1" wrap="square" lIns="91425" tIns="45700" rIns="91425" bIns="45700" anchor="t" anchorCtr="0">
            <a:spAutoFit/>
          </a:bodyPr>
          <a:lstStyle/>
          <a:p>
            <a:pPr lvl="0" algn="ctr">
              <a:defRPr/>
            </a:pPr>
            <a:r>
              <a:rPr kumimoji="0" lang="en-US" sz="900" b="0" i="0" u="none" strike="noStrike" kern="1200" cap="none" spc="0" normalizeH="0" baseline="0" noProof="0" dirty="0">
                <a:ln>
                  <a:noFill/>
                </a:ln>
                <a:solidFill>
                  <a:schemeClr val="tx2"/>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For additional information on the </a:t>
            </a:r>
            <a:r>
              <a:rPr lang="en-US" sz="900" b="1" dirty="0">
                <a:solidFill>
                  <a:schemeClr val="tx2"/>
                </a:solidFill>
                <a:latin typeface="Calibri" panose="020F0502020204030204" pitchFamily="34" charset="0"/>
                <a:ea typeface="Open Sans ExtraBold" panose="020B0606030504020204" pitchFamily="34" charset="0"/>
                <a:cs typeface="Calibri" panose="020F0502020204030204" pitchFamily="34" charset="0"/>
                <a:sym typeface="Calibri"/>
              </a:rPr>
              <a:t>Law and Public Service </a:t>
            </a:r>
            <a:r>
              <a:rPr kumimoji="0" lang="en-US" sz="900" i="0" u="none" strike="noStrike" kern="1200" cap="none" spc="0" normalizeH="0" baseline="0" noProof="0" dirty="0">
                <a:ln>
                  <a:noFill/>
                </a:ln>
                <a:solidFill>
                  <a:schemeClr val="tx2"/>
                </a:solidFill>
                <a:effectLst/>
                <a:uLnTx/>
                <a:uFillTx/>
                <a:latin typeface="Calibri" panose="020F0502020204030204" pitchFamily="34" charset="0"/>
                <a:ea typeface="Open Sans ExtraBold" panose="020B0606030504020204" pitchFamily="34" charset="0"/>
                <a:cs typeface="Calibri" panose="020F0502020204030204" pitchFamily="34" charset="0"/>
                <a:sym typeface="Calibri"/>
              </a:rPr>
              <a:t>career cluster</a:t>
            </a:r>
            <a:r>
              <a:rPr kumimoji="0" lang="en-US" sz="900" b="0" i="0" u="none" strike="noStrike" kern="1200" cap="none" spc="0" normalizeH="0" baseline="0" noProof="0" dirty="0">
                <a:ln>
                  <a:noFill/>
                </a:ln>
                <a:solidFill>
                  <a:schemeClr val="tx2"/>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 </a:t>
            </a:r>
            <a:br>
              <a:rPr kumimoji="0" lang="en-US" sz="900" b="0" i="0" u="none" strike="noStrike" kern="1200" cap="none" spc="0" normalizeH="0" baseline="0" noProof="0" dirty="0">
                <a:ln>
                  <a:noFill/>
                </a:ln>
                <a:solidFill>
                  <a:schemeClr val="tx2"/>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br>
            <a:r>
              <a:rPr kumimoji="0" lang="en-US" sz="900" b="0" i="0" u="none" strike="noStrike" kern="1200" cap="none" spc="0" normalizeH="0" baseline="0" noProof="0" dirty="0">
                <a:ln>
                  <a:noFill/>
                </a:ln>
                <a:solidFill>
                  <a:schemeClr val="tx2"/>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 contact </a:t>
            </a:r>
            <a:r>
              <a:rPr lang="en-US" sz="900" u="sng" dirty="0">
                <a:solidFill>
                  <a:schemeClr val="tx2"/>
                </a:solidFill>
                <a:latin typeface="Calibri" panose="020F0502020204030204" pitchFamily="34" charset="0"/>
                <a:ea typeface="Open Sans Light" panose="020B0606030504020204" pitchFamily="34" charset="0"/>
                <a:cs typeface="Calibri" panose="020F0502020204030204" pitchFamily="34" charset="0"/>
                <a:sym typeface="Calibri"/>
                <a:hlinkClick r:id="rId4">
                  <a:extLst>
                    <a:ext uri="{A12FA001-AC4F-418D-AE19-62706E023703}">
                      <ahyp:hlinkClr xmlns:ahyp="http://schemas.microsoft.com/office/drawing/2018/hyperlinkcolor" val="tx"/>
                    </a:ext>
                  </a:extLst>
                </a:hlinkClick>
              </a:rPr>
              <a:t>cte@tea.texas.gov</a:t>
            </a:r>
            <a:r>
              <a:rPr kumimoji="0" lang="en-US" sz="900" b="0" i="0" u="none" strike="noStrike" kern="1200" cap="none" spc="0" normalizeH="0" baseline="0" noProof="0" dirty="0">
                <a:ln>
                  <a:noFill/>
                </a:ln>
                <a:solidFill>
                  <a:schemeClr val="tx2"/>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 or visit </a:t>
            </a:r>
            <a:r>
              <a:rPr kumimoji="0" lang="en-US" sz="900" b="0" i="0" u="sng" strike="noStrike" kern="1200" cap="none" spc="0" normalizeH="0" baseline="0" noProof="0" dirty="0">
                <a:ln>
                  <a:noFill/>
                </a:ln>
                <a:solidFill>
                  <a:schemeClr val="tx2"/>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hlinkClick r:id="rId5">
                  <a:extLst>
                    <a:ext uri="{A12FA001-AC4F-418D-AE19-62706E023703}">
                      <ahyp:hlinkClr xmlns:ahyp="http://schemas.microsoft.com/office/drawing/2018/hyperlinkcolor" val="tx"/>
                    </a:ext>
                  </a:extLst>
                </a:hlinkClick>
              </a:rPr>
              <a:t>https://tea.texas.gov/cte</a:t>
            </a:r>
            <a:r>
              <a:rPr kumimoji="0" lang="en-US" sz="900" b="0" i="0" u="none" strike="noStrike" kern="1200" cap="none" spc="0" normalizeH="0" baseline="0" noProof="0" dirty="0">
                <a:ln>
                  <a:noFill/>
                </a:ln>
                <a:solidFill>
                  <a:schemeClr val="tx2"/>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 </a:t>
            </a:r>
            <a:endParaRPr kumimoji="0" sz="900" b="0" i="0" u="none" strike="noStrike" kern="1200" cap="none" spc="0" normalizeH="0" baseline="0" noProof="0" dirty="0">
              <a:ln>
                <a:noFill/>
              </a:ln>
              <a:solidFill>
                <a:schemeClr val="tx2"/>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endParaRPr>
          </a:p>
        </p:txBody>
      </p:sp>
      <p:pic>
        <p:nvPicPr>
          <p:cNvPr id="37" name="Google Shape;171;p1" descr="TEA Logo">
            <a:extLst>
              <a:ext uri="{FF2B5EF4-FFF2-40B4-BE49-F238E27FC236}">
                <a16:creationId xmlns:a16="http://schemas.microsoft.com/office/drawing/2014/main" id="{F1D9B042-B00B-E342-917C-8358BF8F9561}"/>
              </a:ext>
            </a:extLst>
          </p:cNvPr>
          <p:cNvPicPr preferRelativeResize="0"/>
          <p:nvPr/>
        </p:nvPicPr>
        <p:blipFill rotWithShape="1">
          <a:blip r:embed="rId6">
            <a:alphaModFix/>
          </a:blip>
          <a:srcRect/>
          <a:stretch/>
        </p:blipFill>
        <p:spPr>
          <a:xfrm>
            <a:off x="291415" y="9598309"/>
            <a:ext cx="705086" cy="352543"/>
          </a:xfrm>
          <a:prstGeom prst="rect">
            <a:avLst/>
          </a:prstGeom>
          <a:noFill/>
          <a:ln>
            <a:noFill/>
          </a:ln>
        </p:spPr>
      </p:pic>
      <p:sp>
        <p:nvSpPr>
          <p:cNvPr id="36" name="TextBox 35">
            <a:extLst>
              <a:ext uri="{FF2B5EF4-FFF2-40B4-BE49-F238E27FC236}">
                <a16:creationId xmlns:a16="http://schemas.microsoft.com/office/drawing/2014/main" id="{1370A37E-2852-6941-A136-3B819AE311F0}"/>
              </a:ext>
            </a:extLst>
          </p:cNvPr>
          <p:cNvSpPr txBox="1"/>
          <p:nvPr/>
        </p:nvSpPr>
        <p:spPr>
          <a:xfrm>
            <a:off x="1055493" y="9607178"/>
            <a:ext cx="6318699" cy="516167"/>
          </a:xfrm>
          <a:prstGeom prst="rect">
            <a:avLst/>
          </a:prstGeom>
          <a:noFill/>
        </p:spPr>
        <p:txBody>
          <a:bodyPr wrap="square" rtlCol="0">
            <a:spAutoFit/>
          </a:bodyPr>
          <a:lstStyle/>
          <a:p>
            <a:pPr>
              <a:lnSpc>
                <a:spcPts val="800"/>
              </a:lnSpc>
              <a:defRPr/>
            </a:pPr>
            <a:r>
              <a:rPr lang="en-US" sz="600" dirty="0">
                <a:solidFill>
                  <a:prstClr val="black"/>
                </a:solidFill>
                <a:latin typeface="Calibri" panose="020F0502020204030204" pitchFamily="34" charset="0"/>
                <a:ea typeface="Open Sans Light" panose="020B0606030504020204" pitchFamily="34" charset="0"/>
                <a:cs typeface="Calibri" panose="020F0502020204030204" pitchFamily="34" charset="0"/>
                <a:sym typeface="Calibri"/>
              </a:rPr>
              <a:t>[LEA name] does not discriminate on the basis of race, color, national origin, sex, or disability in its programs or activities and provides equal access to the Boy Scouts and other designated youth groups. The following person has been designated to handle inquiries regarding the nondiscrimination policies: [title], [address], [telephone number], [email]. Further </a:t>
            </a:r>
            <a:r>
              <a:rPr kumimoji="0" lang="en-US" sz="600" b="0" i="0" u="none" strike="noStrike" kern="1200" cap="none" spc="0" normalizeH="0" baseline="0" noProof="0" dirty="0">
                <a:ln>
                  <a:noFill/>
                </a:ln>
                <a:solidFill>
                  <a:prstClr val="black"/>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nondiscrimination information can be found at </a:t>
            </a:r>
            <a:r>
              <a:rPr kumimoji="0" lang="en-US" sz="600" b="0" i="0" u="sng" strike="noStrike" kern="1200" cap="none" spc="0" normalizeH="0" baseline="0" noProof="0" dirty="0">
                <a:ln>
                  <a:noFill/>
                </a:ln>
                <a:solidFill>
                  <a:srgbClr val="232C65"/>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hlinkClick r:id="rId7">
                  <a:extLst>
                    <a:ext uri="{A12FA001-AC4F-418D-AE19-62706E023703}">
                      <ahyp:hlinkClr xmlns:ahyp="http://schemas.microsoft.com/office/drawing/2018/hyperlinkcolor" val="tx"/>
                    </a:ext>
                  </a:extLst>
                </a:hlinkClick>
              </a:rPr>
              <a:t>Notification of Nondiscrimination in Career and Technical Education Programs</a:t>
            </a:r>
            <a:r>
              <a:rPr kumimoji="0" lang="en-US" sz="600" b="0" i="0" u="none" strike="noStrike" kern="1200" cap="none" spc="0" normalizeH="0" baseline="0" noProof="0" dirty="0">
                <a:ln>
                  <a:noFill/>
                </a:ln>
                <a:solidFill>
                  <a:srgbClr val="232C65"/>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a:t>
            </a:r>
            <a:endParaRPr kumimoji="0" lang="en-US" sz="600" b="0" i="0" u="none" strike="noStrike" kern="1200" cap="none" spc="0" normalizeH="0" baseline="0" noProof="0" dirty="0">
              <a:ln>
                <a:noFill/>
              </a:ln>
              <a:solidFill>
                <a:srgbClr val="232C65"/>
              </a:solidFill>
              <a:effectLst/>
              <a:uLnTx/>
              <a:uFillTx/>
              <a:latin typeface="Calibri" panose="020F0502020204030204" pitchFamily="34" charset="0"/>
              <a:ea typeface="Open Sans Light" panose="020B0606030504020204" pitchFamily="34" charset="0"/>
              <a:cs typeface="Calibri" panose="020F0502020204030204" pitchFamily="34" charset="0"/>
            </a:endParaRPr>
          </a:p>
          <a:p>
            <a:pPr marL="0" marR="0" lvl="0" indent="0" algn="l" defTabSz="914400" rtl="0" eaLnBrk="1" fontAlgn="auto" latinLnBrk="0" hangingPunct="1">
              <a:lnSpc>
                <a:spcPts val="960"/>
              </a:lnSpc>
              <a:spcBef>
                <a:spcPts val="0"/>
              </a:spcBef>
              <a:spcAft>
                <a:spcPts val="0"/>
              </a:spcAft>
              <a:buClrTx/>
              <a:buSzTx/>
              <a:buFontTx/>
              <a:buNone/>
              <a:tabLst/>
              <a:defRPr/>
            </a:pPr>
            <a:endParaRPr kumimoji="0" lang="en-US" sz="600" b="0" i="0" u="none" strike="noStrike" kern="1200" cap="none" spc="0" normalizeH="0" baseline="0" noProof="0" dirty="0">
              <a:ln>
                <a:noFill/>
              </a:ln>
              <a:solidFill>
                <a:prstClr val="black"/>
              </a:solidFill>
              <a:effectLst/>
              <a:uLnTx/>
              <a:uFillTx/>
              <a:latin typeface="Calibri" panose="020F0502020204030204" pitchFamily="34" charset="0"/>
              <a:ea typeface="Open Sans Light" panose="020B0606030504020204" pitchFamily="34" charset="0"/>
              <a:cs typeface="Calibri" panose="020F0502020204030204" pitchFamily="34" charset="0"/>
            </a:endParaRPr>
          </a:p>
        </p:txBody>
      </p:sp>
      <p:pic>
        <p:nvPicPr>
          <p:cNvPr id="24" name="Picture 23">
            <a:extLst>
              <a:ext uri="{FF2B5EF4-FFF2-40B4-BE49-F238E27FC236}">
                <a16:creationId xmlns:a16="http://schemas.microsoft.com/office/drawing/2014/main" id="{045D6539-FB7D-494F-9698-34A53337DBBE}"/>
              </a:ext>
              <a:ext uri="{C183D7F6-B498-43B3-948B-1728B52AA6E4}">
                <adec:decorative xmlns:adec="http://schemas.microsoft.com/office/drawing/2017/decorative" val="1"/>
              </a:ext>
            </a:extLst>
          </p:cNvPr>
          <p:cNvPicPr>
            <a:picLocks noChangeAspect="1"/>
          </p:cNvPicPr>
          <p:nvPr/>
        </p:nvPicPr>
        <p:blipFill>
          <a:blip r:embed="rId8"/>
          <a:stretch>
            <a:fillRect/>
          </a:stretch>
        </p:blipFill>
        <p:spPr>
          <a:xfrm>
            <a:off x="5796683" y="2054822"/>
            <a:ext cx="438912" cy="438912"/>
          </a:xfrm>
          <a:prstGeom prst="rect">
            <a:avLst/>
          </a:prstGeom>
        </p:spPr>
      </p:pic>
      <p:pic>
        <p:nvPicPr>
          <p:cNvPr id="29" name="Picture 28">
            <a:extLst>
              <a:ext uri="{FF2B5EF4-FFF2-40B4-BE49-F238E27FC236}">
                <a16:creationId xmlns:a16="http://schemas.microsoft.com/office/drawing/2014/main" id="{47F0BD39-0DC9-AC48-9B41-E08D1775C5A0}"/>
              </a:ext>
              <a:ext uri="{C183D7F6-B498-43B3-948B-1728B52AA6E4}">
                <adec:decorative xmlns:adec="http://schemas.microsoft.com/office/drawing/2017/decorative" val="1"/>
              </a:ext>
            </a:extLst>
          </p:cNvPr>
          <p:cNvPicPr>
            <a:picLocks noChangeAspect="1"/>
          </p:cNvPicPr>
          <p:nvPr/>
        </p:nvPicPr>
        <p:blipFill>
          <a:blip r:embed="rId9"/>
          <a:stretch>
            <a:fillRect/>
          </a:stretch>
        </p:blipFill>
        <p:spPr>
          <a:xfrm>
            <a:off x="5576283" y="3428007"/>
            <a:ext cx="438912" cy="438912"/>
          </a:xfrm>
          <a:prstGeom prst="rect">
            <a:avLst/>
          </a:prstGeom>
        </p:spPr>
      </p:pic>
      <p:pic>
        <p:nvPicPr>
          <p:cNvPr id="30" name="Picture 29">
            <a:extLst>
              <a:ext uri="{FF2B5EF4-FFF2-40B4-BE49-F238E27FC236}">
                <a16:creationId xmlns:a16="http://schemas.microsoft.com/office/drawing/2014/main" id="{201D58ED-FF38-9C47-BB50-111BEA505FD9}"/>
              </a:ext>
              <a:ext uri="{C183D7F6-B498-43B3-948B-1728B52AA6E4}">
                <adec:decorative xmlns:adec="http://schemas.microsoft.com/office/drawing/2017/decorative" val="1"/>
              </a:ext>
            </a:extLst>
          </p:cNvPr>
          <p:cNvPicPr>
            <a:picLocks noChangeAspect="1"/>
          </p:cNvPicPr>
          <p:nvPr/>
        </p:nvPicPr>
        <p:blipFill>
          <a:blip r:embed="rId8"/>
          <a:stretch>
            <a:fillRect/>
          </a:stretch>
        </p:blipFill>
        <p:spPr>
          <a:xfrm>
            <a:off x="5796679" y="5505064"/>
            <a:ext cx="438912" cy="438912"/>
          </a:xfrm>
          <a:prstGeom prst="rect">
            <a:avLst/>
          </a:prstGeom>
        </p:spPr>
      </p:pic>
      <p:pic>
        <p:nvPicPr>
          <p:cNvPr id="31" name="Picture 30">
            <a:extLst>
              <a:ext uri="{FF2B5EF4-FFF2-40B4-BE49-F238E27FC236}">
                <a16:creationId xmlns:a16="http://schemas.microsoft.com/office/drawing/2014/main" id="{CF769B51-69A0-0E4E-824D-C887D2DD8298}"/>
              </a:ext>
              <a:ext uri="{C183D7F6-B498-43B3-948B-1728B52AA6E4}">
                <adec:decorative xmlns:adec="http://schemas.microsoft.com/office/drawing/2017/decorative" val="1"/>
              </a:ext>
            </a:extLst>
          </p:cNvPr>
          <p:cNvPicPr>
            <a:picLocks noChangeAspect="1"/>
          </p:cNvPicPr>
          <p:nvPr/>
        </p:nvPicPr>
        <p:blipFill>
          <a:blip r:embed="rId8"/>
          <a:stretch>
            <a:fillRect/>
          </a:stretch>
        </p:blipFill>
        <p:spPr>
          <a:xfrm>
            <a:off x="5797235" y="6673392"/>
            <a:ext cx="438912" cy="438912"/>
          </a:xfrm>
          <a:prstGeom prst="rect">
            <a:avLst/>
          </a:prstGeom>
        </p:spPr>
      </p:pic>
      <p:pic>
        <p:nvPicPr>
          <p:cNvPr id="40" name="Picture 39">
            <a:extLst>
              <a:ext uri="{FF2B5EF4-FFF2-40B4-BE49-F238E27FC236}">
                <a16:creationId xmlns:a16="http://schemas.microsoft.com/office/drawing/2014/main" id="{E02A82D5-04B4-8042-8A1B-E09EBA6B242A}"/>
              </a:ext>
              <a:ext uri="{C183D7F6-B498-43B3-948B-1728B52AA6E4}">
                <adec:decorative xmlns:adec="http://schemas.microsoft.com/office/drawing/2017/decorative" val="1"/>
              </a:ext>
            </a:extLst>
          </p:cNvPr>
          <p:cNvPicPr>
            <a:picLocks noChangeAspect="1"/>
          </p:cNvPicPr>
          <p:nvPr/>
        </p:nvPicPr>
        <p:blipFill>
          <a:blip r:embed="rId8"/>
          <a:stretch>
            <a:fillRect/>
          </a:stretch>
        </p:blipFill>
        <p:spPr>
          <a:xfrm>
            <a:off x="6018419" y="7894299"/>
            <a:ext cx="438912" cy="438912"/>
          </a:xfrm>
          <a:prstGeom prst="rect">
            <a:avLst/>
          </a:prstGeom>
        </p:spPr>
      </p:pic>
      <p:pic>
        <p:nvPicPr>
          <p:cNvPr id="45" name="Picture 44">
            <a:extLst>
              <a:ext uri="{FF2B5EF4-FFF2-40B4-BE49-F238E27FC236}">
                <a16:creationId xmlns:a16="http://schemas.microsoft.com/office/drawing/2014/main" id="{9FDB9CC3-A074-FD4C-A97A-9C7CB6646E1F}"/>
              </a:ext>
              <a:ext uri="{C183D7F6-B498-43B3-948B-1728B52AA6E4}">
                <adec:decorative xmlns:adec="http://schemas.microsoft.com/office/drawing/2017/decorative" val="1"/>
              </a:ext>
            </a:extLst>
          </p:cNvPr>
          <p:cNvPicPr>
            <a:picLocks noChangeAspect="1"/>
          </p:cNvPicPr>
          <p:nvPr/>
        </p:nvPicPr>
        <p:blipFill>
          <a:blip r:embed="rId9"/>
          <a:stretch>
            <a:fillRect/>
          </a:stretch>
        </p:blipFill>
        <p:spPr>
          <a:xfrm>
            <a:off x="5577020" y="7893794"/>
            <a:ext cx="438912" cy="438912"/>
          </a:xfrm>
          <a:prstGeom prst="rect">
            <a:avLst/>
          </a:prstGeom>
        </p:spPr>
      </p:pic>
      <p:pic>
        <p:nvPicPr>
          <p:cNvPr id="5" name="Picture 4">
            <a:extLst>
              <a:ext uri="{FF2B5EF4-FFF2-40B4-BE49-F238E27FC236}">
                <a16:creationId xmlns:a16="http://schemas.microsoft.com/office/drawing/2014/main" id="{B21C8756-359E-74B6-B974-02DED27CA417}"/>
              </a:ext>
              <a:ext uri="{C183D7F6-B498-43B3-948B-1728B52AA6E4}">
                <adec:decorative xmlns:adec="http://schemas.microsoft.com/office/drawing/2017/decorative" val="1"/>
              </a:ext>
            </a:extLst>
          </p:cNvPr>
          <p:cNvPicPr>
            <a:picLocks noChangeAspect="1"/>
          </p:cNvPicPr>
          <p:nvPr/>
        </p:nvPicPr>
        <p:blipFill>
          <a:blip r:embed="rId8"/>
          <a:stretch>
            <a:fillRect/>
          </a:stretch>
        </p:blipFill>
        <p:spPr>
          <a:xfrm>
            <a:off x="5797422" y="4199288"/>
            <a:ext cx="438912" cy="438912"/>
          </a:xfrm>
          <a:prstGeom prst="rect">
            <a:avLst/>
          </a:prstGeom>
        </p:spPr>
      </p:pic>
      <p:pic>
        <p:nvPicPr>
          <p:cNvPr id="7" name="Picture 6">
            <a:extLst>
              <a:ext uri="{FF2B5EF4-FFF2-40B4-BE49-F238E27FC236}">
                <a16:creationId xmlns:a16="http://schemas.microsoft.com/office/drawing/2014/main" id="{EDF554E3-5F4B-B417-207C-39D124D6711E}"/>
              </a:ext>
              <a:ext uri="{C183D7F6-B498-43B3-948B-1728B52AA6E4}">
                <adec:decorative xmlns:adec="http://schemas.microsoft.com/office/drawing/2017/decorative" val="1"/>
              </a:ext>
            </a:extLst>
          </p:cNvPr>
          <p:cNvPicPr>
            <a:picLocks noChangeAspect="1"/>
          </p:cNvPicPr>
          <p:nvPr/>
        </p:nvPicPr>
        <p:blipFill>
          <a:blip r:embed="rId8"/>
          <a:stretch>
            <a:fillRect/>
          </a:stretch>
        </p:blipFill>
        <p:spPr>
          <a:xfrm>
            <a:off x="6016139" y="3428342"/>
            <a:ext cx="438912" cy="438912"/>
          </a:xfrm>
          <a:prstGeom prst="rect">
            <a:avLst/>
          </a:prstGeom>
        </p:spPr>
      </p:pic>
      <p:sp>
        <p:nvSpPr>
          <p:cNvPr id="12" name="Rectangle 11">
            <a:extLst>
              <a:ext uri="{FF2B5EF4-FFF2-40B4-BE49-F238E27FC236}">
                <a16:creationId xmlns:a16="http://schemas.microsoft.com/office/drawing/2014/main" id="{FD0782F0-3798-2F45-BD54-7A27C3557BA4}"/>
              </a:ext>
              <a:ext uri="{C183D7F6-B498-43B3-948B-1728B52AA6E4}">
                <adec:decorative xmlns:adec="http://schemas.microsoft.com/office/drawing/2017/decorative" val="1"/>
              </a:ext>
            </a:extLst>
          </p:cNvPr>
          <p:cNvSpPr/>
          <p:nvPr/>
        </p:nvSpPr>
        <p:spPr>
          <a:xfrm rot="16200000">
            <a:off x="5936574" y="8223572"/>
            <a:ext cx="3361882" cy="307777"/>
          </a:xfrm>
          <a:prstGeom prst="rect">
            <a:avLst/>
          </a:prstGeom>
          <a:solidFill>
            <a:schemeClr val="accent1"/>
          </a:solidFill>
        </p:spPr>
        <p:txBody>
          <a:bodyPr wrap="square">
            <a:spAutoFit/>
          </a:bodyPr>
          <a:lstStyle/>
          <a:p>
            <a:pPr lvl="0" algn="ctr">
              <a:defRPr/>
            </a:pPr>
            <a:r>
              <a:rPr lang="en-US" sz="1400" b="1" i="1" dirty="0">
                <a:latin typeface="Calibri" panose="020F0502020204030204" pitchFamily="34" charset="0"/>
                <a:ea typeface="Open Sans Semibold" panose="020B0606030504020204" pitchFamily="34" charset="0"/>
                <a:cs typeface="Calibri" panose="020F0502020204030204" pitchFamily="34" charset="0"/>
              </a:rPr>
              <a:t>Fire Science</a:t>
            </a:r>
          </a:p>
        </p:txBody>
      </p:sp>
    </p:spTree>
    <p:extLst>
      <p:ext uri="{BB962C8B-B14F-4D97-AF65-F5344CB8AC3E}">
        <p14:creationId xmlns:p14="http://schemas.microsoft.com/office/powerpoint/2010/main" val="134184373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73" name="Title 3">
            <a:extLst>
              <a:ext uri="{FF2B5EF4-FFF2-40B4-BE49-F238E27FC236}">
                <a16:creationId xmlns:a16="http://schemas.microsoft.com/office/drawing/2014/main" id="{526F35B9-4163-464C-AA6F-FB56BC356333}"/>
              </a:ext>
              <a:ext uri="{C183D7F6-B498-43B3-948B-1728B52AA6E4}">
                <adec:decorative xmlns:adec="http://schemas.microsoft.com/office/drawing/2017/decorative" val="1"/>
              </a:ext>
            </a:extLst>
          </p:cNvPr>
          <p:cNvSpPr>
            <a:spLocks noGrp="1"/>
          </p:cNvSpPr>
          <p:nvPr>
            <p:ph type="ctrTitle"/>
          </p:nvPr>
        </p:nvSpPr>
        <p:spPr>
          <a:xfrm>
            <a:off x="971550" y="48066"/>
            <a:ext cx="5829300" cy="141335"/>
          </a:xfrm>
        </p:spPr>
        <p:txBody>
          <a:bodyPr>
            <a:noAutofit/>
          </a:bodyPr>
          <a:lstStyle/>
          <a:p>
            <a:r>
              <a:rPr lang="en-US" sz="700" b="1" i="1" dirty="0">
                <a:solidFill>
                  <a:schemeClr val="bg1"/>
                </a:solidFill>
                <a:latin typeface="Open Sans Semibold" panose="020B0606030504020204" pitchFamily="34" charset="0"/>
                <a:ea typeface="Open Sans Semibold" panose="020B0606030504020204" pitchFamily="34" charset="0"/>
                <a:cs typeface="Open Sans Semibold" panose="020B0606030504020204" pitchFamily="34" charset="0"/>
              </a:rPr>
              <a:t>Statewide Program of Study: </a:t>
            </a:r>
            <a:r>
              <a:rPr lang="en-US" sz="700" b="1" i="1" kern="1200" dirty="0">
                <a:solidFill>
                  <a:schemeClr val="bg1"/>
                </a:solidFill>
                <a:effectLst/>
                <a:latin typeface="+mj-lt"/>
                <a:ea typeface="+mj-ea"/>
                <a:cs typeface="+mj-cs"/>
              </a:rPr>
              <a:t>Fire Science</a:t>
            </a:r>
            <a:r>
              <a:rPr lang="en-US" sz="700" dirty="0">
                <a:solidFill>
                  <a:schemeClr val="bg1"/>
                </a:solidFill>
              </a:rPr>
              <a:t> </a:t>
            </a:r>
            <a:r>
              <a:rPr lang="en-US" sz="700" b="1" i="1" dirty="0">
                <a:solidFill>
                  <a:schemeClr val="bg1"/>
                </a:solidFill>
                <a:latin typeface="Open Sans Semibold" panose="020B0606030504020204" pitchFamily="34" charset="0"/>
                <a:ea typeface="Open Sans Semibold" panose="020B0606030504020204" pitchFamily="34" charset="0"/>
                <a:cs typeface="Open Sans Semibold" panose="020B0606030504020204" pitchFamily="34" charset="0"/>
              </a:rPr>
              <a:t>— Page 3</a:t>
            </a:r>
            <a:endParaRPr lang="en-US" sz="700" dirty="0">
              <a:solidFill>
                <a:schemeClr val="bg1"/>
              </a:solidFill>
            </a:endParaRPr>
          </a:p>
        </p:txBody>
      </p:sp>
      <p:sp>
        <p:nvSpPr>
          <p:cNvPr id="39" name="TextBox 38">
            <a:extLst>
              <a:ext uri="{FF2B5EF4-FFF2-40B4-BE49-F238E27FC236}">
                <a16:creationId xmlns:a16="http://schemas.microsoft.com/office/drawing/2014/main" id="{0D82E2C1-5515-FC4E-B6F2-EB16D6F05320}"/>
              </a:ext>
            </a:extLst>
          </p:cNvPr>
          <p:cNvSpPr txBox="1"/>
          <p:nvPr/>
        </p:nvSpPr>
        <p:spPr>
          <a:xfrm>
            <a:off x="1359080" y="128692"/>
            <a:ext cx="6413320" cy="400110"/>
          </a:xfrm>
          <a:prstGeom prst="rect">
            <a:avLst/>
          </a:prstGeom>
          <a:noFill/>
        </p:spPr>
        <p:txBody>
          <a:bodyPr wrap="square" rtlCol="0">
            <a:spAutoFit/>
          </a:bodyPr>
          <a:lstStyle/>
          <a:p>
            <a:pPr lvl="0">
              <a:spcAft>
                <a:spcPts val="300"/>
              </a:spcAft>
              <a:defRPr/>
            </a:pPr>
            <a:r>
              <a:rPr lang="en-US" sz="2000" b="1" dirty="0">
                <a:solidFill>
                  <a:srgbClr val="232C65"/>
                </a:solidFill>
                <a:latin typeface="Calibri" panose="020F0502020204030204" pitchFamily="34" charset="0"/>
                <a:ea typeface="Open Sans Condensed Condensed" panose="020B0806030504020204" pitchFamily="34" charset="0"/>
                <a:cs typeface="Calibri" panose="020F0502020204030204" pitchFamily="34" charset="0"/>
              </a:rPr>
              <a:t>Law and Public Service Career Cluster</a:t>
            </a:r>
            <a:endParaRPr kumimoji="0" lang="en-US" sz="2000" b="1" i="0" u="none" strike="noStrike" kern="1200" cap="none" spc="0" normalizeH="0" baseline="0" noProof="0" dirty="0">
              <a:ln>
                <a:noFill/>
              </a:ln>
              <a:solidFill>
                <a:srgbClr val="232C65"/>
              </a:solidFill>
              <a:effectLst/>
              <a:uLnTx/>
              <a:uFillTx/>
              <a:latin typeface="Calibri" panose="020F0502020204030204" pitchFamily="34" charset="0"/>
              <a:ea typeface="Open Sans Condensed Condensed" panose="020B0806030504020204" pitchFamily="34" charset="0"/>
              <a:cs typeface="Calibri" panose="020F0502020204030204" pitchFamily="34" charset="0"/>
            </a:endParaRPr>
          </a:p>
        </p:txBody>
      </p:sp>
      <p:sp>
        <p:nvSpPr>
          <p:cNvPr id="41" name="TextBox 40">
            <a:extLst>
              <a:ext uri="{FF2B5EF4-FFF2-40B4-BE49-F238E27FC236}">
                <a16:creationId xmlns:a16="http://schemas.microsoft.com/office/drawing/2014/main" id="{016FFF59-FA5E-994D-8DE3-7298E5ADA69E}"/>
              </a:ext>
            </a:extLst>
          </p:cNvPr>
          <p:cNvSpPr txBox="1"/>
          <p:nvPr/>
        </p:nvSpPr>
        <p:spPr>
          <a:xfrm>
            <a:off x="1377481" y="488327"/>
            <a:ext cx="6392254" cy="353943"/>
          </a:xfrm>
          <a:prstGeom prst="rect">
            <a:avLst/>
          </a:prstGeom>
          <a:noFill/>
        </p:spPr>
        <p:txBody>
          <a:bodyPr wrap="square" rtlCol="0">
            <a:spAutoFit/>
          </a:bodyPr>
          <a:lstStyle/>
          <a:p>
            <a:pPr lvl="0">
              <a:spcAft>
                <a:spcPts val="300"/>
              </a:spcAft>
              <a:defRPr/>
            </a:pPr>
            <a:r>
              <a:rPr kumimoji="0" lang="en-US" sz="1700" b="1" i="1" u="none" strike="noStrike" kern="1200" cap="none" spc="0" normalizeH="0" baseline="0" noProof="0" dirty="0">
                <a:ln>
                  <a:noFill/>
                </a:ln>
                <a:solidFill>
                  <a:srgbClr val="363534"/>
                </a:solidFill>
                <a:effectLst/>
                <a:uLnTx/>
                <a:uFillTx/>
                <a:latin typeface="Calibri" panose="020F0502020204030204" pitchFamily="34" charset="0"/>
                <a:ea typeface="Open Sans Semibold" panose="020B0606030504020204" pitchFamily="34" charset="0"/>
                <a:cs typeface="Calibri" panose="020F0502020204030204" pitchFamily="34" charset="0"/>
              </a:rPr>
              <a:t>Statewide Program of Study: </a:t>
            </a:r>
            <a:r>
              <a:rPr lang="en-US" sz="1700" b="1" i="1" dirty="0">
                <a:solidFill>
                  <a:schemeClr val="tx2"/>
                </a:solidFill>
                <a:latin typeface="Calibri" panose="020F0502020204030204" pitchFamily="34" charset="0"/>
                <a:ea typeface="Open Sans Semibold" panose="020B0606030504020204" pitchFamily="34" charset="0"/>
                <a:cs typeface="Calibri" panose="020F0502020204030204" pitchFamily="34" charset="0"/>
              </a:rPr>
              <a:t>Fire Science</a:t>
            </a:r>
            <a:endParaRPr kumimoji="0" lang="en-US" sz="1700" b="1" i="1" u="none" strike="noStrike" kern="1200" cap="none" spc="0" normalizeH="0" baseline="0" noProof="0" dirty="0">
              <a:ln>
                <a:noFill/>
              </a:ln>
              <a:solidFill>
                <a:schemeClr val="tx2"/>
              </a:solidFill>
              <a:effectLst/>
              <a:uLnTx/>
              <a:uFillTx/>
              <a:latin typeface="Calibri" panose="020F0502020204030204" pitchFamily="34" charset="0"/>
              <a:ea typeface="Open Sans Semibold" panose="020B0606030504020204" pitchFamily="34" charset="0"/>
              <a:cs typeface="Calibri" panose="020F0502020204030204" pitchFamily="34" charset="0"/>
            </a:endParaRPr>
          </a:p>
        </p:txBody>
      </p:sp>
      <p:sp>
        <p:nvSpPr>
          <p:cNvPr id="2" name="TextBox 1">
            <a:extLst>
              <a:ext uri="{FF2B5EF4-FFF2-40B4-BE49-F238E27FC236}">
                <a16:creationId xmlns:a16="http://schemas.microsoft.com/office/drawing/2014/main" id="{53CAAE19-98A7-CE4E-903C-01D19008C594}"/>
              </a:ext>
            </a:extLst>
          </p:cNvPr>
          <p:cNvSpPr txBox="1"/>
          <p:nvPr/>
        </p:nvSpPr>
        <p:spPr>
          <a:xfrm>
            <a:off x="0" y="922646"/>
            <a:ext cx="7772400"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012169"/>
                </a:solidFill>
                <a:effectLst/>
                <a:uLnTx/>
                <a:uFillTx/>
                <a:latin typeface="Calibri" panose="020F0502020204030204" pitchFamily="34" charset="0"/>
                <a:ea typeface="Open Sans ExtraBold" panose="020B0606030504020204" pitchFamily="34" charset="0"/>
                <a:cs typeface="Calibri" panose="020F0502020204030204" pitchFamily="34" charset="0"/>
                <a:sym typeface="Calibri"/>
              </a:rPr>
              <a:t>Course Information</a:t>
            </a:r>
            <a:endParaRPr kumimoji="0" lang="en-US" sz="1800" b="0" i="0" u="none" strike="noStrike" kern="1200" cap="none" spc="0" normalizeH="0" baseline="0" noProof="0" dirty="0">
              <a:ln>
                <a:noFill/>
              </a:ln>
              <a:solidFill>
                <a:srgbClr val="012169"/>
              </a:solidFill>
              <a:effectLst/>
              <a:uLnTx/>
              <a:uFillTx/>
              <a:latin typeface="Calibri" panose="020F0502020204030204" pitchFamily="34" charset="0"/>
              <a:ea typeface="Open Sans Light" panose="020B0606030504020204" pitchFamily="34" charset="0"/>
              <a:cs typeface="Calibri" panose="020F0502020204030204" pitchFamily="34" charset="0"/>
            </a:endParaRPr>
          </a:p>
        </p:txBody>
      </p:sp>
      <p:sp>
        <p:nvSpPr>
          <p:cNvPr id="27" name="Round Diagonal Corner Rectangle 26">
            <a:extLst>
              <a:ext uri="{FF2B5EF4-FFF2-40B4-BE49-F238E27FC236}">
                <a16:creationId xmlns:a16="http://schemas.microsoft.com/office/drawing/2014/main" id="{D61A33BC-C4A5-9F44-BE5C-2240AF40DE49}"/>
              </a:ext>
              <a:ext uri="{C183D7F6-B498-43B3-948B-1728B52AA6E4}">
                <adec:decorative xmlns:adec="http://schemas.microsoft.com/office/drawing/2017/decorative" val="1"/>
              </a:ext>
            </a:extLst>
          </p:cNvPr>
          <p:cNvSpPr/>
          <p:nvPr/>
        </p:nvSpPr>
        <p:spPr>
          <a:xfrm rot="16200000">
            <a:off x="-122924" y="1837894"/>
            <a:ext cx="1126254" cy="411242"/>
          </a:xfrm>
          <a:prstGeom prst="round2DiagRect">
            <a:avLst/>
          </a:prstGeom>
          <a:solidFill>
            <a:srgbClr val="3635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0000"/>
              </a:solidFill>
              <a:effectLst/>
              <a:uLnTx/>
              <a:uFillTx/>
              <a:latin typeface="Calibri" panose="020F0502020204030204" pitchFamily="34" charset="0"/>
              <a:cs typeface="Calibri" panose="020F0502020204030204" pitchFamily="34" charset="0"/>
            </a:endParaRPr>
          </a:p>
        </p:txBody>
      </p:sp>
      <p:sp>
        <p:nvSpPr>
          <p:cNvPr id="28" name="Google Shape;187;p2">
            <a:extLst>
              <a:ext uri="{FF2B5EF4-FFF2-40B4-BE49-F238E27FC236}">
                <a16:creationId xmlns:a16="http://schemas.microsoft.com/office/drawing/2014/main" id="{09098AEF-70D1-2C49-8103-522CAEFD3794}"/>
              </a:ext>
            </a:extLst>
          </p:cNvPr>
          <p:cNvSpPr txBox="1"/>
          <p:nvPr/>
        </p:nvSpPr>
        <p:spPr>
          <a:xfrm rot="16200000">
            <a:off x="-72438" y="1865722"/>
            <a:ext cx="1013698" cy="307736"/>
          </a:xfrm>
          <a:prstGeom prst="rect">
            <a:avLst/>
          </a:prstGeom>
          <a:solidFill>
            <a:srgbClr val="363534"/>
          </a:solidFill>
          <a:ln>
            <a:noFill/>
          </a:ln>
        </p:spPr>
        <p:txBody>
          <a:bodyPr spcFirstLastPara="1" wrap="square" lIns="91425" tIns="45700" rIns="91425" bIns="45700" anchor="t" anchorCtr="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Calibri" panose="020F0502020204030204" pitchFamily="34" charset="0"/>
                <a:ea typeface="Open Sans ExtraBold" panose="020B0606030504020204" pitchFamily="34" charset="0"/>
                <a:cs typeface="Calibri" panose="020F0502020204030204" pitchFamily="34" charset="0"/>
                <a:sym typeface="Calibri"/>
              </a:rPr>
              <a:t>Level 3</a:t>
            </a:r>
            <a:endParaRPr kumimoji="0" sz="1400" b="0" i="0" u="none" strike="noStrike" kern="1200" cap="none" spc="0" normalizeH="0" baseline="0" noProof="0" dirty="0">
              <a:ln>
                <a:noFill/>
              </a:ln>
              <a:solidFill>
                <a:prstClr val="white"/>
              </a:solidFill>
              <a:effectLst/>
              <a:uLnTx/>
              <a:uFillTx/>
              <a:latin typeface="Calibri" panose="020F0502020204030204" pitchFamily="34" charset="0"/>
              <a:ea typeface="Open Sans Light" panose="020B0606030504020204" pitchFamily="34" charset="0"/>
              <a:cs typeface="Calibri" panose="020F0502020204030204" pitchFamily="34" charset="0"/>
            </a:endParaRPr>
          </a:p>
        </p:txBody>
      </p:sp>
      <p:graphicFrame>
        <p:nvGraphicFramePr>
          <p:cNvPr id="25" name="Google Shape;188;p2">
            <a:extLst>
              <a:ext uri="{FF2B5EF4-FFF2-40B4-BE49-F238E27FC236}">
                <a16:creationId xmlns:a16="http://schemas.microsoft.com/office/drawing/2014/main" id="{3DABB247-8273-DA47-B49C-F888A0F5F1DA}"/>
              </a:ext>
              <a:ext uri="{C183D7F6-B498-43B3-948B-1728B52AA6E4}">
                <adec:decorative xmlns:adec="http://schemas.microsoft.com/office/drawing/2017/decorative" val="0"/>
              </a:ext>
            </a:extLst>
          </p:cNvPr>
          <p:cNvGraphicFramePr/>
          <p:nvPr>
            <p:extLst>
              <p:ext uri="{D42A27DB-BD31-4B8C-83A1-F6EECF244321}">
                <p14:modId xmlns:p14="http://schemas.microsoft.com/office/powerpoint/2010/main" val="1784055457"/>
              </p:ext>
            </p:extLst>
          </p:nvPr>
        </p:nvGraphicFramePr>
        <p:xfrm>
          <a:off x="730330" y="1279940"/>
          <a:ext cx="6409610" cy="2798094"/>
        </p:xfrm>
        <a:graphic>
          <a:graphicData uri="http://schemas.openxmlformats.org/drawingml/2006/table">
            <a:tbl>
              <a:tblPr firstRow="1" bandRow="1">
                <a:noFill/>
              </a:tblPr>
              <a:tblGrid>
                <a:gridCol w="1691640">
                  <a:extLst>
                    <a:ext uri="{9D8B030D-6E8A-4147-A177-3AD203B41FA5}">
                      <a16:colId xmlns:a16="http://schemas.microsoft.com/office/drawing/2014/main" val="20000"/>
                    </a:ext>
                  </a:extLst>
                </a:gridCol>
                <a:gridCol w="73152">
                  <a:extLst>
                    <a:ext uri="{9D8B030D-6E8A-4147-A177-3AD203B41FA5}">
                      <a16:colId xmlns:a16="http://schemas.microsoft.com/office/drawing/2014/main" val="4271131778"/>
                    </a:ext>
                  </a:extLst>
                </a:gridCol>
                <a:gridCol w="2075688">
                  <a:extLst>
                    <a:ext uri="{9D8B030D-6E8A-4147-A177-3AD203B41FA5}">
                      <a16:colId xmlns:a16="http://schemas.microsoft.com/office/drawing/2014/main" val="20002"/>
                    </a:ext>
                  </a:extLst>
                </a:gridCol>
                <a:gridCol w="2569130">
                  <a:extLst>
                    <a:ext uri="{9D8B030D-6E8A-4147-A177-3AD203B41FA5}">
                      <a16:colId xmlns:a16="http://schemas.microsoft.com/office/drawing/2014/main" val="20003"/>
                    </a:ext>
                  </a:extLst>
                </a:gridCol>
              </a:tblGrid>
              <a:tr h="329184">
                <a:tc>
                  <a:txBody>
                    <a:bodyPr/>
                    <a:lstStyle/>
                    <a:p>
                      <a:pPr marL="0" marR="0" lvl="0" indent="0" algn="l" rtl="0">
                        <a:spcBef>
                          <a:spcPts val="0"/>
                        </a:spcBef>
                        <a:spcAft>
                          <a:spcPts val="0"/>
                        </a:spcAft>
                        <a:buNone/>
                      </a:pPr>
                      <a:r>
                        <a:rPr lang="en-US" sz="1200" b="1" i="0" u="none" strike="noStrike" cap="none" dirty="0">
                          <a:solidFill>
                            <a:schemeClr val="bg1"/>
                          </a:solidFill>
                          <a:latin typeface="Calibri" panose="020F0502020204030204" pitchFamily="34" charset="0"/>
                          <a:ea typeface="Open Sans ExtraBold" panose="020B0606030504020204" pitchFamily="34" charset="0"/>
                          <a:cs typeface="Calibri" panose="020F0502020204030204" pitchFamily="34" charset="0"/>
                        </a:rPr>
                        <a:t>Course</a:t>
                      </a:r>
                      <a:endParaRPr sz="1200" b="1" i="0" dirty="0">
                        <a:solidFill>
                          <a:schemeClr val="bg1"/>
                        </a:solidFill>
                        <a:latin typeface="Calibri" panose="020F0502020204030204" pitchFamily="34" charset="0"/>
                        <a:ea typeface="Open Sans ExtraBold"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mpd="sng">
                      <a:noFill/>
                      <a:prstDash val="soli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solidFill>
                      <a:srgbClr val="363534"/>
                    </a:solidFill>
                  </a:tcPr>
                </a:tc>
                <a:tc>
                  <a:txBody>
                    <a:bodyPr/>
                    <a:lstStyle/>
                    <a:p>
                      <a:pPr marL="0" marR="0" lvl="0" indent="0" algn="l" rtl="0">
                        <a:spcBef>
                          <a:spcPts val="0"/>
                        </a:spcBef>
                        <a:spcAft>
                          <a:spcPts val="0"/>
                        </a:spcAft>
                        <a:buClr>
                          <a:schemeClr val="dk1"/>
                        </a:buClr>
                        <a:buSzPts val="1000"/>
                        <a:buFont typeface="Calibri"/>
                        <a:buNone/>
                      </a:pPr>
                      <a:endParaRPr sz="1200" b="1" i="0" u="none" strike="noStrike" cap="none" dirty="0">
                        <a:solidFill>
                          <a:schemeClr val="bg1"/>
                        </a:solidFill>
                        <a:latin typeface="Calibri" panose="020F0502020204030204" pitchFamily="34" charset="0"/>
                        <a:ea typeface="Open Sans ExtraBold" panose="020B0606030504020204" pitchFamily="34" charset="0"/>
                        <a:cs typeface="Calibri" panose="020F0502020204030204" pitchFamily="34" charset="0"/>
                      </a:endParaRPr>
                    </a:p>
                  </a:txBody>
                  <a:tcPr marL="0" marR="0" marT="45725" marB="45725" anchor="ctr">
                    <a:lnL w="12700" cmpd="sng">
                      <a:noFill/>
                      <a:prstDash val="solid"/>
                    </a:lnL>
                    <a:lnR w="12700" cmpd="sng">
                      <a:noFill/>
                      <a:prstDash val="solid"/>
                    </a:lnR>
                    <a:lnT w="12700" cmpd="sng">
                      <a:noFill/>
                      <a:prstDash val="soli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solidFill>
                      <a:srgbClr val="363534"/>
                    </a:solidFill>
                  </a:tcPr>
                </a:tc>
                <a:tc>
                  <a:txBody>
                    <a:bodyPr/>
                    <a:lstStyle/>
                    <a:p>
                      <a:pPr marL="0" marR="0" lvl="0" indent="0" algn="l" rtl="0">
                        <a:spcBef>
                          <a:spcPts val="0"/>
                        </a:spcBef>
                        <a:spcAft>
                          <a:spcPts val="0"/>
                        </a:spcAft>
                        <a:buClr>
                          <a:schemeClr val="dk1"/>
                        </a:buClr>
                        <a:buSzPts val="1000"/>
                        <a:buFont typeface="Calibri"/>
                        <a:buNone/>
                      </a:pPr>
                      <a:r>
                        <a:rPr lang="en-US" sz="1200" b="1" i="0" u="none" strike="noStrike" cap="none" dirty="0">
                          <a:solidFill>
                            <a:schemeClr val="bg1"/>
                          </a:solidFill>
                          <a:latin typeface="Calibri" panose="020F0502020204030204" pitchFamily="34" charset="0"/>
                          <a:ea typeface="Open Sans ExtraBold" panose="020B0606030504020204" pitchFamily="34" charset="0"/>
                          <a:cs typeface="Calibri" panose="020F0502020204030204" pitchFamily="34" charset="0"/>
                          <a:sym typeface="Calibri"/>
                        </a:rPr>
                        <a:t>Prerequisites | </a:t>
                      </a:r>
                      <a:r>
                        <a:rPr lang="en-US" sz="1200" b="1" i="0" u="none" strike="noStrike" cap="none" dirty="0">
                          <a:solidFill>
                            <a:schemeClr val="bg1"/>
                          </a:solidFill>
                          <a:latin typeface="Calibri" panose="020F0502020204030204" pitchFamily="34" charset="0"/>
                          <a:ea typeface="Open Sans ExtraBold" panose="020B0606030504020204" pitchFamily="34" charset="0"/>
                          <a:cs typeface="Calibri" panose="020F0502020204030204" pitchFamily="34" charset="0"/>
                        </a:rPr>
                        <a:t>Corequisites </a:t>
                      </a:r>
                      <a:endParaRPr sz="1200" b="1" i="0" u="none" strike="noStrike" cap="none" dirty="0">
                        <a:solidFill>
                          <a:schemeClr val="bg1"/>
                        </a:solidFill>
                        <a:latin typeface="Calibri" panose="020F0502020204030204" pitchFamily="34" charset="0"/>
                        <a:ea typeface="Open Sans ExtraBold"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mpd="sng">
                      <a:noFill/>
                      <a:prstDash val="soli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solidFill>
                      <a:srgbClr val="363534"/>
                    </a:solidFill>
                  </a:tcPr>
                </a:tc>
                <a:tc>
                  <a:txBody>
                    <a:bodyPr/>
                    <a:lstStyle/>
                    <a:p>
                      <a:pPr marL="0" marR="0" lvl="0" indent="0" algn="r" rtl="0">
                        <a:spcBef>
                          <a:spcPts val="0"/>
                        </a:spcBef>
                        <a:spcAft>
                          <a:spcPts val="0"/>
                        </a:spcAft>
                        <a:buNone/>
                      </a:pPr>
                      <a:r>
                        <a:rPr lang="en-US" sz="1200" b="1" i="0" u="none" strike="noStrike" cap="none" dirty="0">
                          <a:solidFill>
                            <a:schemeClr val="bg1"/>
                          </a:solidFill>
                          <a:latin typeface="Calibri" panose="020F0502020204030204" pitchFamily="34" charset="0"/>
                          <a:ea typeface="Open Sans ExtraBold" panose="020B0606030504020204" pitchFamily="34" charset="0"/>
                          <a:cs typeface="Calibri" panose="020F0502020204030204" pitchFamily="34" charset="0"/>
                        </a:rPr>
                        <a:t>Career Clusters</a:t>
                      </a:r>
                    </a:p>
                  </a:txBody>
                  <a:tcPr marL="91450" marR="91450" marT="45725" marB="45725" anchor="ctr">
                    <a:lnL w="12700" cmpd="sng">
                      <a:noFill/>
                      <a:prstDash val="solid"/>
                    </a:lnL>
                    <a:lnR w="12700" cmpd="sng">
                      <a:noFill/>
                      <a:prstDash val="solid"/>
                    </a:lnR>
                    <a:lnT w="12700" cmpd="sng">
                      <a:noFill/>
                      <a:prstDash val="soli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solidFill>
                      <a:srgbClr val="363534"/>
                    </a:solidFill>
                  </a:tcPr>
                </a:tc>
                <a:extLst>
                  <a:ext uri="{0D108BD9-81ED-4DB2-BD59-A6C34878D82A}">
                    <a16:rowId xmlns:a16="http://schemas.microsoft.com/office/drawing/2014/main" val="10000"/>
                  </a:ext>
                </a:extLst>
              </a:tr>
              <a:tr h="399572">
                <a:tc>
                  <a:txBody>
                    <a:bodyPr/>
                    <a:lstStyle/>
                    <a:p>
                      <a:pPr marL="0" marR="0" lvl="0" indent="0" algn="l" rtl="0">
                        <a:spcBef>
                          <a:spcPts val="0"/>
                        </a:spcBef>
                        <a:spcAft>
                          <a:spcPts val="0"/>
                        </a:spcAft>
                        <a:buClr>
                          <a:schemeClr val="dk1"/>
                        </a:buClr>
                        <a:buSzPts val="1000"/>
                        <a:buFont typeface="Calibri"/>
                        <a:buNone/>
                      </a:pPr>
                      <a:r>
                        <a:rPr lang="en-US" sz="1100" b="1" i="0" u="none" strike="noStrike" cap="none" dirty="0">
                          <a:solidFill>
                            <a:srgbClr val="012169"/>
                          </a:solidFill>
                          <a:latin typeface="Calibri" panose="020F0502020204030204" pitchFamily="34" charset="0"/>
                          <a:ea typeface="Open Sans Semibold" panose="020B0606030504020204" pitchFamily="34" charset="0"/>
                          <a:cs typeface="Calibri" panose="020F0502020204030204" pitchFamily="34" charset="0"/>
                          <a:sym typeface="Calibri"/>
                        </a:rPr>
                        <a:t>Anatomy and Physiology</a:t>
                      </a:r>
                    </a:p>
                    <a:p>
                      <a:pPr marL="9525" marR="0" lvl="0" indent="0" algn="l" defTabSz="1341150" rtl="0" eaLnBrk="1" fontAlgn="auto" latinLnBrk="0" hangingPunct="1">
                        <a:lnSpc>
                          <a:spcPct val="100000"/>
                        </a:lnSpc>
                        <a:spcBef>
                          <a:spcPts val="0"/>
                        </a:spcBef>
                        <a:spcAft>
                          <a:spcPts val="0"/>
                        </a:spcAft>
                        <a:buClr>
                          <a:schemeClr val="dk1"/>
                        </a:buClr>
                        <a:buSzPts val="1000"/>
                        <a:buFont typeface="Calibri"/>
                        <a:buNone/>
                        <a:tabLst/>
                        <a:defRPr/>
                      </a:pPr>
                      <a:r>
                        <a:rPr lang="en-US" sz="1000" b="0" i="0" u="none" strike="noStrike" cap="none" dirty="0">
                          <a:solidFill>
                            <a:srgbClr val="232C65"/>
                          </a:solidFill>
                          <a:latin typeface="Calibri" panose="020F0502020204030204" pitchFamily="34" charset="0"/>
                          <a:ea typeface="Open Sans Light" panose="020B0606030504020204" pitchFamily="34" charset="0"/>
                          <a:cs typeface="Calibri" panose="020F0502020204030204" pitchFamily="34" charset="0"/>
                          <a:sym typeface="Calibri"/>
                        </a:rPr>
                        <a:t>13020600 (1 credit)</a:t>
                      </a:r>
                      <a:endParaRPr lang="en-US" sz="1000" u="none" strike="noStrike" cap="none" dirty="0">
                        <a:solidFill>
                          <a:srgbClr val="232C65"/>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Clr>
                          <a:schemeClr val="dk1"/>
                        </a:buClr>
                        <a:buSzPts val="1000"/>
                        <a:buFont typeface="Calibri"/>
                        <a:buNone/>
                      </a:pPr>
                      <a:endParaRPr sz="900" u="none" strike="noStrike" cap="none" dirty="0">
                        <a:solidFill>
                          <a:srgbClr val="3863AF"/>
                        </a:solidFill>
                        <a:latin typeface="Calibri" panose="020F0502020204030204" pitchFamily="34" charset="0"/>
                        <a:ea typeface="Open Sans Light" panose="020B0606030504020204" pitchFamily="34" charset="0"/>
                        <a:cs typeface="Calibri" panose="020F0502020204030204" pitchFamily="34" charset="0"/>
                      </a:endParaRPr>
                    </a:p>
                  </a:txBody>
                  <a:tcPr marL="0" marR="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rtl="0">
                        <a:spcBef>
                          <a:spcPts val="0"/>
                        </a:spcBef>
                        <a:spcAft>
                          <a:spcPts val="0"/>
                        </a:spcAft>
                        <a:buClr>
                          <a:schemeClr val="dk1"/>
                        </a:buClr>
                        <a:buSzPts val="1000"/>
                        <a:buFont typeface="Calibri"/>
                        <a:buNone/>
                      </a:pPr>
                      <a:r>
                        <a:rPr lang="en-US" sz="900" b="1" i="0" u="none" strike="noStrike" cap="none" dirty="0">
                          <a:latin typeface="Calibri" panose="020F0502020204030204" pitchFamily="34" charset="0"/>
                          <a:ea typeface="Open Sans ExtraBold" panose="020B0606030504020204" pitchFamily="34" charset="0"/>
                          <a:cs typeface="Calibri" panose="020F0502020204030204" pitchFamily="34" charset="0"/>
                          <a:sym typeface="Calibri"/>
                        </a:rPr>
                        <a:t>Prerequisites: </a:t>
                      </a:r>
                      <a:r>
                        <a:rPr lang="en-US" sz="900" b="0" i="0" u="none" strike="noStrike" cap="none" dirty="0">
                          <a:latin typeface="Calibri" panose="020F0502020204030204" pitchFamily="34" charset="0"/>
                          <a:ea typeface="Open Sans Light" panose="020B0606030504020204" pitchFamily="34" charset="0"/>
                          <a:cs typeface="Calibri" panose="020F0502020204030204" pitchFamily="34" charset="0"/>
                          <a:sym typeface="Calibri"/>
                        </a:rPr>
                        <a:t>One credit in biology and one credit in chemistry, Integrated Physics and Chemistry (IPC), or physics</a:t>
                      </a:r>
                    </a:p>
                    <a:p>
                      <a:pPr marL="0" marR="0" lvl="0" indent="0" algn="l" rtl="0">
                        <a:spcBef>
                          <a:spcPts val="0"/>
                        </a:spcBef>
                        <a:spcAft>
                          <a:spcPts val="0"/>
                        </a:spcAft>
                        <a:buClr>
                          <a:schemeClr val="dk1"/>
                        </a:buClr>
                        <a:buSzPts val="1000"/>
                        <a:buFont typeface="Calibri"/>
                        <a:buNone/>
                      </a:pPr>
                      <a:r>
                        <a:rPr lang="en-US" sz="900" b="1" i="0" u="none" strike="noStrike" cap="none" dirty="0">
                          <a:solidFill>
                            <a:srgbClr val="232C65"/>
                          </a:solidFill>
                          <a:latin typeface="Calibri" panose="020F0502020204030204" pitchFamily="34" charset="0"/>
                          <a:ea typeface="Open Sans ExtraBold" panose="020B0606030504020204" pitchFamily="34" charset="0"/>
                          <a:cs typeface="Calibri" panose="020F0502020204030204" pitchFamily="34" charset="0"/>
                          <a:sym typeface="Calibri"/>
                        </a:rPr>
                        <a:t>Corequisites: </a:t>
                      </a:r>
                      <a:r>
                        <a:rPr lang="en-US" sz="900" b="0" i="0" u="none" strike="noStrike" cap="none" dirty="0">
                          <a:solidFill>
                            <a:srgbClr val="232C65"/>
                          </a:solidFill>
                          <a:latin typeface="Calibri" panose="020F0502020204030204" pitchFamily="34" charset="0"/>
                          <a:ea typeface="Open Sans Light" panose="020B0606030504020204" pitchFamily="34" charset="0"/>
                          <a:cs typeface="Calibri" panose="020F0502020204030204" pitchFamily="34" charset="0"/>
                          <a:sym typeface="Calibri"/>
                        </a:rPr>
                        <a:t>None</a:t>
                      </a:r>
                    </a:p>
                    <a:p>
                      <a:pPr marL="0" marR="0" lvl="0" indent="0" algn="l" rtl="0">
                        <a:spcBef>
                          <a:spcPts val="0"/>
                        </a:spcBef>
                        <a:spcAft>
                          <a:spcPts val="0"/>
                        </a:spcAft>
                        <a:buClr>
                          <a:schemeClr val="dk1"/>
                        </a:buClr>
                        <a:buSzPts val="1000"/>
                        <a:buFont typeface="Calibri"/>
                        <a:buNone/>
                      </a:pPr>
                      <a:r>
                        <a:rPr lang="en-US" sz="900" b="1" u="none" strike="noStrike" cap="none" dirty="0">
                          <a:solidFill>
                            <a:schemeClr val="tx1"/>
                          </a:solidFill>
                          <a:latin typeface="Calibri" panose="020F0502020204030204" pitchFamily="34" charset="0"/>
                          <a:ea typeface="Open Sans Light" panose="020B0606030504020204" pitchFamily="34" charset="0"/>
                          <a:cs typeface="Calibri" panose="020F0502020204030204" pitchFamily="34" charset="0"/>
                        </a:rPr>
                        <a:t>Recommended Prerequisites: </a:t>
                      </a:r>
                      <a:r>
                        <a:rPr lang="en-US" sz="900" u="none" strike="noStrike" cap="none" dirty="0">
                          <a:solidFill>
                            <a:schemeClr val="tx1"/>
                          </a:solidFill>
                          <a:latin typeface="Calibri" panose="020F0502020204030204" pitchFamily="34" charset="0"/>
                          <a:ea typeface="Open Sans Light" panose="020B0606030504020204" pitchFamily="34" charset="0"/>
                          <a:cs typeface="Calibri" panose="020F0502020204030204" pitchFamily="34" charset="0"/>
                        </a:rPr>
                        <a:t>A course from the Health Science career cluster</a:t>
                      </a:r>
                    </a:p>
                    <a:p>
                      <a:pPr marL="0" marR="0" lvl="0" indent="0" algn="l" rtl="0">
                        <a:spcBef>
                          <a:spcPts val="0"/>
                        </a:spcBef>
                        <a:spcAft>
                          <a:spcPts val="0"/>
                        </a:spcAft>
                        <a:buClr>
                          <a:schemeClr val="dk1"/>
                        </a:buClr>
                        <a:buSzPts val="1000"/>
                        <a:buFont typeface="Calibri"/>
                        <a:buNone/>
                      </a:pPr>
                      <a:r>
                        <a:rPr lang="en-US" sz="900" b="1" u="none" strike="noStrike" cap="none" dirty="0">
                          <a:solidFill>
                            <a:srgbClr val="232C65"/>
                          </a:solidFill>
                          <a:latin typeface="Calibri" panose="020F0502020204030204" pitchFamily="34" charset="0"/>
                          <a:ea typeface="Open Sans Light" panose="020B0606030504020204" pitchFamily="34" charset="0"/>
                          <a:cs typeface="Calibri" panose="020F0502020204030204" pitchFamily="34" charset="0"/>
                        </a:rPr>
                        <a:t>Recommended Corequisites: </a:t>
                      </a:r>
                      <a:r>
                        <a:rPr lang="en-US" sz="900" u="none" strike="noStrike" cap="none" dirty="0">
                          <a:solidFill>
                            <a:srgbClr val="232C65"/>
                          </a:solidFill>
                          <a:latin typeface="Calibri" panose="020F0502020204030204" pitchFamily="34" charset="0"/>
                          <a:ea typeface="Open Sans Light" panose="020B0606030504020204" pitchFamily="34" charset="0"/>
                          <a:cs typeface="Calibri" panose="020F0502020204030204" pitchFamily="34" charset="0"/>
                        </a:rPr>
                        <a:t>None</a:t>
                      </a: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None/>
                      </a:pPr>
                      <a:endParaRPr sz="900" dirty="0">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850147669"/>
                  </a:ext>
                </a:extLst>
              </a:tr>
              <a:tr h="399572">
                <a:tc>
                  <a:txBody>
                    <a:bodyPr/>
                    <a:lstStyle/>
                    <a:p>
                      <a:pPr marL="0" marR="0" lvl="0" indent="0" algn="l" rtl="0">
                        <a:spcBef>
                          <a:spcPts val="0"/>
                        </a:spcBef>
                        <a:spcAft>
                          <a:spcPts val="0"/>
                        </a:spcAft>
                        <a:buClr>
                          <a:schemeClr val="dk1"/>
                        </a:buClr>
                        <a:buSzPts val="1000"/>
                        <a:buFont typeface="Calibri"/>
                        <a:buNone/>
                      </a:pPr>
                      <a:r>
                        <a:rPr lang="en-US" sz="1100" b="1" i="0" u="none" strike="noStrike" cap="none" dirty="0">
                          <a:solidFill>
                            <a:srgbClr val="012169"/>
                          </a:solidFill>
                          <a:latin typeface="Calibri" panose="020F0502020204030204" pitchFamily="34" charset="0"/>
                          <a:ea typeface="Open Sans Semibold" panose="020B0606030504020204" pitchFamily="34" charset="0"/>
                          <a:cs typeface="Calibri" panose="020F0502020204030204" pitchFamily="34" charset="0"/>
                          <a:sym typeface="Calibri"/>
                        </a:rPr>
                        <a:t>Counseling and Mental Health*</a:t>
                      </a:r>
                    </a:p>
                    <a:p>
                      <a:pPr marL="0" marR="0" lvl="0" indent="0" algn="l" rtl="0">
                        <a:spcBef>
                          <a:spcPts val="0"/>
                        </a:spcBef>
                        <a:spcAft>
                          <a:spcPts val="0"/>
                        </a:spcAft>
                        <a:buClr>
                          <a:schemeClr val="dk1"/>
                        </a:buClr>
                        <a:buSzPts val="1000"/>
                        <a:buFont typeface="Calibri"/>
                        <a:buNone/>
                      </a:pPr>
                      <a:r>
                        <a:rPr lang="en-US" sz="1000" b="0" i="0" u="none" strike="noStrike" cap="none" dirty="0">
                          <a:solidFill>
                            <a:srgbClr val="232C65"/>
                          </a:solidFill>
                          <a:latin typeface="Calibri" panose="020F0502020204030204" pitchFamily="34" charset="0"/>
                          <a:ea typeface="Open Sans Light" panose="020B0606030504020204" pitchFamily="34" charset="0"/>
                          <a:cs typeface="Calibri" panose="020F0502020204030204" pitchFamily="34" charset="0"/>
                          <a:sym typeface="Calibri"/>
                        </a:rPr>
                        <a:t>13024600 (1 credit)</a:t>
                      </a:r>
                      <a:endParaRPr lang="en-US" sz="1000" u="none" strike="noStrike" cap="none" dirty="0">
                        <a:solidFill>
                          <a:srgbClr val="232C65"/>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Clr>
                          <a:schemeClr val="dk1"/>
                        </a:buClr>
                        <a:buSzPts val="1000"/>
                        <a:buFont typeface="Calibri"/>
                        <a:buNone/>
                      </a:pPr>
                      <a:endParaRPr sz="900" u="none" strike="noStrike" cap="none" dirty="0">
                        <a:solidFill>
                          <a:srgbClr val="3863AF"/>
                        </a:solidFill>
                        <a:latin typeface="Calibri" panose="020F0502020204030204" pitchFamily="34" charset="0"/>
                        <a:ea typeface="Open Sans Light" panose="020B0606030504020204" pitchFamily="34" charset="0"/>
                        <a:cs typeface="Calibri" panose="020F0502020204030204" pitchFamily="34" charset="0"/>
                      </a:endParaRPr>
                    </a:p>
                  </a:txBody>
                  <a:tcPr marL="0" marR="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rtl="0">
                        <a:spcBef>
                          <a:spcPts val="0"/>
                        </a:spcBef>
                        <a:spcAft>
                          <a:spcPts val="0"/>
                        </a:spcAft>
                        <a:buClr>
                          <a:schemeClr val="dk1"/>
                        </a:buClr>
                        <a:buSzPts val="1000"/>
                        <a:buFont typeface="Calibri"/>
                        <a:buNone/>
                      </a:pPr>
                      <a:r>
                        <a:rPr lang="en-US" sz="900" b="1" i="0" u="none" strike="noStrike" cap="none" dirty="0">
                          <a:latin typeface="Calibri" panose="020F0502020204030204" pitchFamily="34" charset="0"/>
                          <a:ea typeface="Open Sans ExtraBold" panose="020B0606030504020204" pitchFamily="34" charset="0"/>
                          <a:cs typeface="Calibri" panose="020F0502020204030204" pitchFamily="34" charset="0"/>
                          <a:sym typeface="Calibri"/>
                        </a:rPr>
                        <a:t>Prerequisites: </a:t>
                      </a:r>
                      <a:r>
                        <a:rPr lang="en-US" sz="900" b="0" i="0" u="none" strike="noStrike" cap="none" dirty="0">
                          <a:latin typeface="Calibri" panose="020F0502020204030204" pitchFamily="34" charset="0"/>
                          <a:ea typeface="Open Sans Light" panose="020B0606030504020204" pitchFamily="34" charset="0"/>
                          <a:cs typeface="Calibri" panose="020F0502020204030204" pitchFamily="34" charset="0"/>
                          <a:sym typeface="Calibri"/>
                        </a:rPr>
                        <a:t>None</a:t>
                      </a:r>
                    </a:p>
                    <a:p>
                      <a:pPr marL="0" marR="0" lvl="0" indent="0" algn="l" rtl="0">
                        <a:spcBef>
                          <a:spcPts val="0"/>
                        </a:spcBef>
                        <a:spcAft>
                          <a:spcPts val="0"/>
                        </a:spcAft>
                        <a:buClr>
                          <a:schemeClr val="dk1"/>
                        </a:buClr>
                        <a:buSzPts val="1000"/>
                        <a:buFont typeface="Calibri"/>
                        <a:buNone/>
                      </a:pPr>
                      <a:r>
                        <a:rPr lang="en-US" sz="900" b="1" i="0" u="none" strike="noStrike" cap="none" dirty="0">
                          <a:solidFill>
                            <a:srgbClr val="232C65"/>
                          </a:solidFill>
                          <a:latin typeface="Calibri" panose="020F0502020204030204" pitchFamily="34" charset="0"/>
                          <a:ea typeface="Open Sans ExtraBold" panose="020B0606030504020204" pitchFamily="34" charset="0"/>
                          <a:cs typeface="Calibri" panose="020F0502020204030204" pitchFamily="34" charset="0"/>
                          <a:sym typeface="Calibri"/>
                        </a:rPr>
                        <a:t>Corequisites: </a:t>
                      </a:r>
                      <a:r>
                        <a:rPr lang="en-US" sz="900" b="0" i="0" u="none" strike="noStrike" cap="none" dirty="0">
                          <a:solidFill>
                            <a:srgbClr val="232C65"/>
                          </a:solidFill>
                          <a:latin typeface="Calibri" panose="020F0502020204030204" pitchFamily="34" charset="0"/>
                          <a:ea typeface="Open Sans Light" panose="020B0606030504020204" pitchFamily="34" charset="0"/>
                          <a:cs typeface="Calibri" panose="020F0502020204030204" pitchFamily="34" charset="0"/>
                          <a:sym typeface="Calibri"/>
                        </a:rPr>
                        <a:t>None</a:t>
                      </a:r>
                    </a:p>
                    <a:p>
                      <a:pPr marL="0" marR="0" lvl="0" indent="0" algn="l" rtl="0">
                        <a:spcBef>
                          <a:spcPts val="0"/>
                        </a:spcBef>
                        <a:spcAft>
                          <a:spcPts val="0"/>
                        </a:spcAft>
                        <a:buClr>
                          <a:schemeClr val="dk1"/>
                        </a:buClr>
                        <a:buSzPts val="1000"/>
                        <a:buFont typeface="Calibri"/>
                        <a:buNone/>
                      </a:pPr>
                      <a:r>
                        <a:rPr lang="en-US" sz="900" b="1" u="none" strike="noStrike" cap="none" dirty="0">
                          <a:solidFill>
                            <a:schemeClr val="tx1"/>
                          </a:solidFill>
                          <a:latin typeface="Calibri" panose="020F0502020204030204" pitchFamily="34" charset="0"/>
                          <a:ea typeface="Open Sans Light" panose="020B0606030504020204" pitchFamily="34" charset="0"/>
                          <a:cs typeface="Calibri" panose="020F0502020204030204" pitchFamily="34" charset="0"/>
                        </a:rPr>
                        <a:t>Recommended Prerequisites: </a:t>
                      </a:r>
                      <a:r>
                        <a:rPr lang="en-US" sz="900" b="0" u="none" strike="noStrike" cap="none" dirty="0">
                          <a:solidFill>
                            <a:schemeClr val="tx1"/>
                          </a:solidFill>
                          <a:latin typeface="Calibri" panose="020F0502020204030204" pitchFamily="34" charset="0"/>
                          <a:ea typeface="Open Sans Light" panose="020B0606030504020204" pitchFamily="34" charset="0"/>
                          <a:cs typeface="Calibri" panose="020F0502020204030204" pitchFamily="34" charset="0"/>
                        </a:rPr>
                        <a:t>Principles of Human Services</a:t>
                      </a:r>
                      <a:endParaRPr lang="en-US" sz="900" u="none" strike="noStrike" cap="none" dirty="0">
                        <a:solidFill>
                          <a:schemeClr val="tx1"/>
                        </a:solidFill>
                        <a:latin typeface="Calibri" panose="020F0502020204030204" pitchFamily="34" charset="0"/>
                        <a:ea typeface="Open Sans Light" panose="020B0606030504020204" pitchFamily="34" charset="0"/>
                        <a:cs typeface="Calibri" panose="020F0502020204030204" pitchFamily="34" charset="0"/>
                      </a:endParaRPr>
                    </a:p>
                    <a:p>
                      <a:pPr marL="0" marR="0" lvl="0" indent="0" algn="l" rtl="0">
                        <a:spcBef>
                          <a:spcPts val="0"/>
                        </a:spcBef>
                        <a:spcAft>
                          <a:spcPts val="0"/>
                        </a:spcAft>
                        <a:buClr>
                          <a:schemeClr val="dk1"/>
                        </a:buClr>
                        <a:buSzPts val="1000"/>
                        <a:buFont typeface="Calibri"/>
                        <a:buNone/>
                      </a:pPr>
                      <a:r>
                        <a:rPr lang="en-US" sz="900" b="1" u="none" strike="noStrike" cap="none" dirty="0">
                          <a:solidFill>
                            <a:srgbClr val="232C65"/>
                          </a:solidFill>
                          <a:latin typeface="Calibri" panose="020F0502020204030204" pitchFamily="34" charset="0"/>
                          <a:ea typeface="Open Sans Light" panose="020B0606030504020204" pitchFamily="34" charset="0"/>
                          <a:cs typeface="Calibri" panose="020F0502020204030204" pitchFamily="34" charset="0"/>
                        </a:rPr>
                        <a:t>Recommended Corequisites: </a:t>
                      </a:r>
                      <a:r>
                        <a:rPr lang="en-US" sz="900" b="0" u="none" strike="noStrike" cap="none" dirty="0">
                          <a:solidFill>
                            <a:srgbClr val="232C65"/>
                          </a:solidFill>
                          <a:latin typeface="Calibri" panose="020F0502020204030204" pitchFamily="34" charset="0"/>
                          <a:ea typeface="Open Sans Light" panose="020B0606030504020204" pitchFamily="34" charset="0"/>
                          <a:cs typeface="Calibri" panose="020F0502020204030204" pitchFamily="34" charset="0"/>
                        </a:rPr>
                        <a:t>None</a:t>
                      </a:r>
                      <a:endParaRPr lang="en-US" sz="900" b="0" u="none" strike="noStrike" cap="none" baseline="30000" dirty="0">
                        <a:solidFill>
                          <a:srgbClr val="232C65"/>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None/>
                      </a:pPr>
                      <a:endParaRPr sz="900" dirty="0">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500229103"/>
                  </a:ext>
                </a:extLst>
              </a:tr>
              <a:tr h="399572">
                <a:tc>
                  <a:txBody>
                    <a:bodyPr/>
                    <a:lstStyle/>
                    <a:p>
                      <a:pPr marL="0" marR="0" lvl="0" indent="0" algn="l" rtl="0">
                        <a:spcBef>
                          <a:spcPts val="0"/>
                        </a:spcBef>
                        <a:spcAft>
                          <a:spcPts val="0"/>
                        </a:spcAft>
                        <a:buClr>
                          <a:schemeClr val="dk1"/>
                        </a:buClr>
                        <a:buSzPts val="1000"/>
                        <a:buFont typeface="Calibri"/>
                        <a:buNone/>
                      </a:pPr>
                      <a:r>
                        <a:rPr lang="en-US" sz="1100" b="1" i="0" u="none" strike="noStrike" cap="none" dirty="0">
                          <a:solidFill>
                            <a:srgbClr val="012169"/>
                          </a:solidFill>
                          <a:latin typeface="Calibri" panose="020F0502020204030204" pitchFamily="34" charset="0"/>
                          <a:ea typeface="Open Sans Semibold" panose="020B0606030504020204" pitchFamily="34" charset="0"/>
                          <a:cs typeface="Calibri" panose="020F0502020204030204" pitchFamily="34" charset="0"/>
                          <a:sym typeface="Calibri"/>
                        </a:rPr>
                        <a:t>Crisis Care*</a:t>
                      </a:r>
                    </a:p>
                    <a:p>
                      <a:pPr marL="0" marR="0" lvl="0" indent="0" algn="l" rtl="0">
                        <a:spcBef>
                          <a:spcPts val="0"/>
                        </a:spcBef>
                        <a:spcAft>
                          <a:spcPts val="0"/>
                        </a:spcAft>
                        <a:buClr>
                          <a:schemeClr val="dk1"/>
                        </a:buClr>
                        <a:buSzPts val="1000"/>
                        <a:buFont typeface="Calibri"/>
                        <a:buNone/>
                      </a:pPr>
                      <a:r>
                        <a:rPr lang="en-US" sz="1000" b="0" i="0" u="none" strike="noStrike" cap="none" dirty="0">
                          <a:solidFill>
                            <a:srgbClr val="232C65"/>
                          </a:solidFill>
                          <a:latin typeface="Calibri" panose="020F0502020204030204" pitchFamily="34" charset="0"/>
                          <a:ea typeface="Open Sans Light" panose="020B0606030504020204" pitchFamily="34" charset="0"/>
                          <a:cs typeface="Calibri" panose="020F0502020204030204" pitchFamily="34" charset="0"/>
                          <a:sym typeface="Calibri"/>
                        </a:rPr>
                        <a:t>TBD (TBD credit)</a:t>
                      </a:r>
                      <a:endParaRPr lang="en-US" sz="1000" u="none" strike="noStrike" cap="none" dirty="0">
                        <a:solidFill>
                          <a:srgbClr val="232C65"/>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Clr>
                          <a:schemeClr val="dk1"/>
                        </a:buClr>
                        <a:buSzPts val="1000"/>
                        <a:buFont typeface="Calibri"/>
                        <a:buNone/>
                      </a:pPr>
                      <a:endParaRPr sz="900" u="none" strike="noStrike" cap="none" dirty="0">
                        <a:solidFill>
                          <a:srgbClr val="3863AF"/>
                        </a:solidFill>
                        <a:latin typeface="Calibri" panose="020F0502020204030204" pitchFamily="34" charset="0"/>
                        <a:ea typeface="Open Sans Light" panose="020B0606030504020204" pitchFamily="34" charset="0"/>
                        <a:cs typeface="Calibri" panose="020F0502020204030204" pitchFamily="34" charset="0"/>
                      </a:endParaRPr>
                    </a:p>
                  </a:txBody>
                  <a:tcPr marL="0" marR="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rtl="0">
                        <a:spcBef>
                          <a:spcPts val="0"/>
                        </a:spcBef>
                        <a:spcAft>
                          <a:spcPts val="0"/>
                        </a:spcAft>
                        <a:buClr>
                          <a:schemeClr val="dk1"/>
                        </a:buClr>
                        <a:buSzPts val="1000"/>
                        <a:buFont typeface="Calibri"/>
                        <a:buNone/>
                      </a:pPr>
                      <a:r>
                        <a:rPr lang="en-US" sz="900" b="1" i="0" u="none" strike="noStrike" cap="none" dirty="0">
                          <a:latin typeface="Calibri" panose="020F0502020204030204" pitchFamily="34" charset="0"/>
                          <a:ea typeface="Open Sans ExtraBold" panose="020B0606030504020204" pitchFamily="34" charset="0"/>
                          <a:cs typeface="Calibri" panose="020F0502020204030204" pitchFamily="34" charset="0"/>
                          <a:sym typeface="Calibri"/>
                        </a:rPr>
                        <a:t>Prerequisites: </a:t>
                      </a:r>
                      <a:r>
                        <a:rPr lang="en-US" sz="900" b="0" i="0" u="none" strike="noStrike" cap="none" dirty="0">
                          <a:latin typeface="Calibri" panose="020F0502020204030204" pitchFamily="34" charset="0"/>
                          <a:ea typeface="Open Sans Light" panose="020B0606030504020204" pitchFamily="34" charset="0"/>
                          <a:cs typeface="Calibri" panose="020F0502020204030204" pitchFamily="34" charset="0"/>
                          <a:sym typeface="Calibri"/>
                        </a:rPr>
                        <a:t>TBD</a:t>
                      </a:r>
                    </a:p>
                    <a:p>
                      <a:pPr marL="0" marR="0" lvl="0" indent="0" algn="l" rtl="0">
                        <a:spcBef>
                          <a:spcPts val="0"/>
                        </a:spcBef>
                        <a:spcAft>
                          <a:spcPts val="0"/>
                        </a:spcAft>
                        <a:buClr>
                          <a:schemeClr val="dk1"/>
                        </a:buClr>
                        <a:buSzPts val="1000"/>
                        <a:buFont typeface="Calibri"/>
                        <a:buNone/>
                      </a:pPr>
                      <a:r>
                        <a:rPr lang="en-US" sz="900" b="1" i="0" u="none" strike="noStrike" cap="none" dirty="0">
                          <a:solidFill>
                            <a:srgbClr val="232C65"/>
                          </a:solidFill>
                          <a:latin typeface="Calibri" panose="020F0502020204030204" pitchFamily="34" charset="0"/>
                          <a:ea typeface="Open Sans ExtraBold" panose="020B0606030504020204" pitchFamily="34" charset="0"/>
                          <a:cs typeface="Calibri" panose="020F0502020204030204" pitchFamily="34" charset="0"/>
                          <a:sym typeface="Calibri"/>
                        </a:rPr>
                        <a:t>Corequisites: </a:t>
                      </a:r>
                      <a:r>
                        <a:rPr lang="en-US" sz="900" b="0" i="0" u="none" strike="noStrike" cap="none" dirty="0">
                          <a:solidFill>
                            <a:srgbClr val="232C65"/>
                          </a:solidFill>
                          <a:latin typeface="Calibri" panose="020F0502020204030204" pitchFamily="34" charset="0"/>
                          <a:ea typeface="Open Sans Light" panose="020B0606030504020204" pitchFamily="34" charset="0"/>
                          <a:cs typeface="Calibri" panose="020F0502020204030204" pitchFamily="34" charset="0"/>
                          <a:sym typeface="Calibri"/>
                        </a:rPr>
                        <a:t>TBD</a:t>
                      </a:r>
                    </a:p>
                    <a:p>
                      <a:pPr marL="0" marR="0" lvl="0" indent="0" algn="l" rtl="0">
                        <a:spcBef>
                          <a:spcPts val="0"/>
                        </a:spcBef>
                        <a:spcAft>
                          <a:spcPts val="0"/>
                        </a:spcAft>
                        <a:buClr>
                          <a:schemeClr val="dk1"/>
                        </a:buClr>
                        <a:buSzPts val="1000"/>
                        <a:buFont typeface="Calibri"/>
                        <a:buNone/>
                      </a:pPr>
                      <a:r>
                        <a:rPr lang="en-US" sz="900" b="1" u="none" strike="noStrike" cap="none" dirty="0">
                          <a:solidFill>
                            <a:schemeClr val="tx1"/>
                          </a:solidFill>
                          <a:latin typeface="Calibri" panose="020F0502020204030204" pitchFamily="34" charset="0"/>
                          <a:ea typeface="Open Sans Light" panose="020B0606030504020204" pitchFamily="34" charset="0"/>
                          <a:cs typeface="Calibri" panose="020F0502020204030204" pitchFamily="34" charset="0"/>
                        </a:rPr>
                        <a:t>Recommended Prerequisites: </a:t>
                      </a:r>
                      <a:r>
                        <a:rPr lang="en-US" sz="900" b="0" u="none" strike="noStrike" cap="none" dirty="0">
                          <a:solidFill>
                            <a:schemeClr val="tx1"/>
                          </a:solidFill>
                          <a:latin typeface="Calibri" panose="020F0502020204030204" pitchFamily="34" charset="0"/>
                          <a:ea typeface="Open Sans Light" panose="020B0606030504020204" pitchFamily="34" charset="0"/>
                          <a:cs typeface="Calibri" panose="020F0502020204030204" pitchFamily="34" charset="0"/>
                        </a:rPr>
                        <a:t>TBD</a:t>
                      </a:r>
                      <a:endParaRPr lang="en-US" sz="900" u="none" strike="noStrike" cap="none" dirty="0">
                        <a:solidFill>
                          <a:schemeClr val="tx1"/>
                        </a:solidFill>
                        <a:latin typeface="Calibri" panose="020F0502020204030204" pitchFamily="34" charset="0"/>
                        <a:ea typeface="Open Sans Light" panose="020B0606030504020204" pitchFamily="34" charset="0"/>
                        <a:cs typeface="Calibri" panose="020F0502020204030204" pitchFamily="34" charset="0"/>
                      </a:endParaRPr>
                    </a:p>
                    <a:p>
                      <a:pPr marL="0" marR="0" lvl="0" indent="0" algn="l" rtl="0">
                        <a:spcBef>
                          <a:spcPts val="0"/>
                        </a:spcBef>
                        <a:spcAft>
                          <a:spcPts val="0"/>
                        </a:spcAft>
                        <a:buClr>
                          <a:schemeClr val="dk1"/>
                        </a:buClr>
                        <a:buSzPts val="1000"/>
                        <a:buFont typeface="Calibri"/>
                        <a:buNone/>
                      </a:pPr>
                      <a:r>
                        <a:rPr lang="en-US" sz="900" b="1" u="none" strike="noStrike" cap="none" dirty="0">
                          <a:solidFill>
                            <a:srgbClr val="232C65"/>
                          </a:solidFill>
                          <a:latin typeface="Calibri" panose="020F0502020204030204" pitchFamily="34" charset="0"/>
                          <a:ea typeface="Open Sans Light" panose="020B0606030504020204" pitchFamily="34" charset="0"/>
                          <a:cs typeface="Calibri" panose="020F0502020204030204" pitchFamily="34" charset="0"/>
                        </a:rPr>
                        <a:t>Recommended Corequisites: </a:t>
                      </a:r>
                      <a:r>
                        <a:rPr lang="en-US" sz="900" b="0" u="none" strike="noStrike" cap="none" dirty="0">
                          <a:solidFill>
                            <a:srgbClr val="232C65"/>
                          </a:solidFill>
                          <a:latin typeface="Calibri" panose="020F0502020204030204" pitchFamily="34" charset="0"/>
                          <a:ea typeface="Open Sans Light" panose="020B0606030504020204" pitchFamily="34" charset="0"/>
                          <a:cs typeface="Calibri" panose="020F0502020204030204" pitchFamily="34" charset="0"/>
                        </a:rPr>
                        <a:t>TBD</a:t>
                      </a:r>
                      <a:endParaRPr lang="en-US" sz="900" b="0" u="none" strike="noStrike" cap="none" baseline="30000" dirty="0">
                        <a:solidFill>
                          <a:srgbClr val="232C65"/>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None/>
                      </a:pPr>
                      <a:r>
                        <a:rPr lang="en-US" sz="900" u="none" strike="noStrike" cap="none" dirty="0">
                          <a:latin typeface="Calibri" panose="020F0502020204030204" pitchFamily="34" charset="0"/>
                          <a:ea typeface="Open Sans Light" panose="020B0606030504020204" pitchFamily="34" charset="0"/>
                          <a:cs typeface="Calibri" panose="020F0502020204030204" pitchFamily="34" charset="0"/>
                        </a:rPr>
                        <a:t> </a:t>
                      </a:r>
                      <a:endParaRPr sz="900" dirty="0">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bl>
          </a:graphicData>
        </a:graphic>
      </p:graphicFrame>
      <p:sp>
        <p:nvSpPr>
          <p:cNvPr id="17" name="Round Diagonal Corner Rectangle 46">
            <a:extLst>
              <a:ext uri="{FF2B5EF4-FFF2-40B4-BE49-F238E27FC236}">
                <a16:creationId xmlns:a16="http://schemas.microsoft.com/office/drawing/2014/main" id="{1AEB12A5-7BF2-AD89-160A-960B66D96B43}"/>
              </a:ext>
              <a:ext uri="{C183D7F6-B498-43B3-948B-1728B52AA6E4}">
                <adec:decorative xmlns:adec="http://schemas.microsoft.com/office/drawing/2017/decorative" val="1"/>
              </a:ext>
            </a:extLst>
          </p:cNvPr>
          <p:cNvSpPr/>
          <p:nvPr/>
        </p:nvSpPr>
        <p:spPr>
          <a:xfrm rot="16200000">
            <a:off x="-128716" y="4788843"/>
            <a:ext cx="1126254" cy="407557"/>
          </a:xfrm>
          <a:prstGeom prst="round2DiagRect">
            <a:avLst/>
          </a:prstGeom>
          <a:solidFill>
            <a:srgbClr val="5A62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0000"/>
              </a:solidFill>
              <a:effectLst/>
              <a:uLnTx/>
              <a:uFillTx/>
              <a:latin typeface="Calibri" panose="020F0502020204030204" pitchFamily="34" charset="0"/>
              <a:cs typeface="Calibri" panose="020F0502020204030204" pitchFamily="34" charset="0"/>
            </a:endParaRPr>
          </a:p>
        </p:txBody>
      </p:sp>
      <p:sp>
        <p:nvSpPr>
          <p:cNvPr id="18" name="Google Shape;187;p2">
            <a:extLst>
              <a:ext uri="{FF2B5EF4-FFF2-40B4-BE49-F238E27FC236}">
                <a16:creationId xmlns:a16="http://schemas.microsoft.com/office/drawing/2014/main" id="{36C7BBD2-3544-F1A5-C8F7-5F60A8DC86A7}"/>
              </a:ext>
            </a:extLst>
          </p:cNvPr>
          <p:cNvSpPr txBox="1"/>
          <p:nvPr/>
        </p:nvSpPr>
        <p:spPr>
          <a:xfrm rot="16200000">
            <a:off x="-87272" y="4834534"/>
            <a:ext cx="1013698" cy="307736"/>
          </a:xfrm>
          <a:prstGeom prst="rect">
            <a:avLst/>
          </a:prstGeom>
          <a:solidFill>
            <a:srgbClr val="5A6267"/>
          </a:solidFill>
          <a:ln>
            <a:noFill/>
          </a:ln>
        </p:spPr>
        <p:txBody>
          <a:bodyPr spcFirstLastPara="1" wrap="square" lIns="91425" tIns="45700" rIns="91425" bIns="45700" anchor="t" anchorCtr="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Calibri" panose="020F0502020204030204" pitchFamily="34" charset="0"/>
                <a:ea typeface="Open Sans ExtraBold" panose="020B0606030504020204" pitchFamily="34" charset="0"/>
                <a:cs typeface="Calibri" panose="020F0502020204030204" pitchFamily="34" charset="0"/>
                <a:sym typeface="Calibri"/>
              </a:rPr>
              <a:t>Level 4</a:t>
            </a:r>
            <a:endParaRPr kumimoji="0" sz="1400" b="0" i="0" u="none" strike="noStrike" kern="1200" cap="none" spc="0" normalizeH="0" baseline="0" noProof="0" dirty="0">
              <a:ln>
                <a:noFill/>
              </a:ln>
              <a:solidFill>
                <a:prstClr val="white"/>
              </a:solidFill>
              <a:effectLst/>
              <a:uLnTx/>
              <a:uFillTx/>
              <a:latin typeface="Calibri" panose="020F0502020204030204" pitchFamily="34" charset="0"/>
              <a:ea typeface="Open Sans Light" panose="020B0606030504020204" pitchFamily="34" charset="0"/>
              <a:cs typeface="Calibri" panose="020F0502020204030204" pitchFamily="34" charset="0"/>
            </a:endParaRPr>
          </a:p>
        </p:txBody>
      </p:sp>
      <p:graphicFrame>
        <p:nvGraphicFramePr>
          <p:cNvPr id="16" name="Google Shape;188;p2">
            <a:extLst>
              <a:ext uri="{FF2B5EF4-FFF2-40B4-BE49-F238E27FC236}">
                <a16:creationId xmlns:a16="http://schemas.microsoft.com/office/drawing/2014/main" id="{B456B716-C3FC-2391-3812-0520C3DBB7EA}"/>
              </a:ext>
              <a:ext uri="{C183D7F6-B498-43B3-948B-1728B52AA6E4}">
                <adec:decorative xmlns:adec="http://schemas.microsoft.com/office/drawing/2017/decorative" val="0"/>
              </a:ext>
            </a:extLst>
          </p:cNvPr>
          <p:cNvGraphicFramePr/>
          <p:nvPr>
            <p:extLst>
              <p:ext uri="{D42A27DB-BD31-4B8C-83A1-F6EECF244321}">
                <p14:modId xmlns:p14="http://schemas.microsoft.com/office/powerpoint/2010/main" val="1929394270"/>
              </p:ext>
            </p:extLst>
          </p:nvPr>
        </p:nvGraphicFramePr>
        <p:xfrm>
          <a:off x="730330" y="4326726"/>
          <a:ext cx="6437376" cy="3593622"/>
        </p:xfrm>
        <a:graphic>
          <a:graphicData uri="http://schemas.openxmlformats.org/drawingml/2006/table">
            <a:tbl>
              <a:tblPr firstRow="1" bandRow="1">
                <a:noFill/>
              </a:tblPr>
              <a:tblGrid>
                <a:gridCol w="1691640">
                  <a:extLst>
                    <a:ext uri="{9D8B030D-6E8A-4147-A177-3AD203B41FA5}">
                      <a16:colId xmlns:a16="http://schemas.microsoft.com/office/drawing/2014/main" val="20000"/>
                    </a:ext>
                  </a:extLst>
                </a:gridCol>
                <a:gridCol w="73152">
                  <a:extLst>
                    <a:ext uri="{9D8B030D-6E8A-4147-A177-3AD203B41FA5}">
                      <a16:colId xmlns:a16="http://schemas.microsoft.com/office/drawing/2014/main" val="1573763253"/>
                    </a:ext>
                  </a:extLst>
                </a:gridCol>
                <a:gridCol w="2075688">
                  <a:extLst>
                    <a:ext uri="{9D8B030D-6E8A-4147-A177-3AD203B41FA5}">
                      <a16:colId xmlns:a16="http://schemas.microsoft.com/office/drawing/2014/main" val="20002"/>
                    </a:ext>
                  </a:extLst>
                </a:gridCol>
                <a:gridCol w="2596896">
                  <a:extLst>
                    <a:ext uri="{9D8B030D-6E8A-4147-A177-3AD203B41FA5}">
                      <a16:colId xmlns:a16="http://schemas.microsoft.com/office/drawing/2014/main" val="20003"/>
                    </a:ext>
                  </a:extLst>
                </a:gridCol>
              </a:tblGrid>
              <a:tr h="329184">
                <a:tc>
                  <a:txBody>
                    <a:bodyPr/>
                    <a:lstStyle/>
                    <a:p>
                      <a:pPr marL="0" marR="0" lvl="0" indent="0" algn="l" rtl="0">
                        <a:spcBef>
                          <a:spcPts val="0"/>
                        </a:spcBef>
                        <a:spcAft>
                          <a:spcPts val="0"/>
                        </a:spcAft>
                        <a:buNone/>
                      </a:pPr>
                      <a:r>
                        <a:rPr lang="en-US" sz="1200" b="1" i="0" u="none" strike="noStrike" cap="none" dirty="0">
                          <a:solidFill>
                            <a:schemeClr val="bg1"/>
                          </a:solidFill>
                          <a:latin typeface="Calibri" panose="020F0502020204030204" pitchFamily="34" charset="0"/>
                          <a:ea typeface="Open Sans ExtraBold" panose="020B0606030504020204" pitchFamily="34" charset="0"/>
                          <a:cs typeface="Calibri" panose="020F0502020204030204" pitchFamily="34" charset="0"/>
                        </a:rPr>
                        <a:t>Course</a:t>
                      </a:r>
                      <a:endParaRPr sz="1200" b="1" i="0" dirty="0">
                        <a:solidFill>
                          <a:schemeClr val="bg1"/>
                        </a:solidFill>
                        <a:latin typeface="Calibri" panose="020F0502020204030204" pitchFamily="34" charset="0"/>
                        <a:ea typeface="Open Sans ExtraBold"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mpd="sng">
                      <a:noFill/>
                      <a:prstDash val="soli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solidFill>
                      <a:srgbClr val="5A6267"/>
                    </a:solidFill>
                  </a:tcPr>
                </a:tc>
                <a:tc>
                  <a:txBody>
                    <a:bodyPr/>
                    <a:lstStyle/>
                    <a:p>
                      <a:pPr marL="0" marR="0" lvl="0" indent="0" algn="ctr" defTabSz="1341150" rtl="0" eaLnBrk="1" fontAlgn="auto" latinLnBrk="0" hangingPunct="1">
                        <a:lnSpc>
                          <a:spcPct val="100000"/>
                        </a:lnSpc>
                        <a:spcBef>
                          <a:spcPts val="0"/>
                        </a:spcBef>
                        <a:spcAft>
                          <a:spcPts val="0"/>
                        </a:spcAft>
                        <a:buClr>
                          <a:schemeClr val="dk1"/>
                        </a:buClr>
                        <a:buSzPts val="1000"/>
                        <a:buFont typeface="Calibri"/>
                        <a:buNone/>
                        <a:tabLst/>
                        <a:defRPr/>
                      </a:pPr>
                      <a:endParaRPr lang="en-US" sz="1200" b="1" i="0" u="none" strike="noStrike" cap="none" dirty="0">
                        <a:solidFill>
                          <a:schemeClr val="bg1"/>
                        </a:solidFill>
                        <a:latin typeface="Calibri" panose="020F0502020204030204" pitchFamily="34" charset="0"/>
                        <a:ea typeface="Open Sans ExtraBold" panose="020B0606030504020204" pitchFamily="34" charset="0"/>
                        <a:cs typeface="Calibri" panose="020F0502020204030204" pitchFamily="34" charset="0"/>
                      </a:endParaRPr>
                    </a:p>
                  </a:txBody>
                  <a:tcPr marL="0" marR="0" marT="45725" marB="45725" anchor="ctr">
                    <a:lnL w="12700" cmpd="sng">
                      <a:noFill/>
                      <a:prstDash val="solid"/>
                    </a:lnL>
                    <a:lnR w="12700" cmpd="sng">
                      <a:noFill/>
                      <a:prstDash val="solid"/>
                    </a:lnR>
                    <a:lnT w="12700" cmpd="sng">
                      <a:noFill/>
                      <a:prstDash val="soli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solidFill>
                      <a:srgbClr val="5A6267"/>
                    </a:solidFill>
                  </a:tcPr>
                </a:tc>
                <a:tc>
                  <a:txBody>
                    <a:bodyPr/>
                    <a:lstStyle/>
                    <a:p>
                      <a:pPr marL="0" marR="0" lvl="0" indent="0" algn="l" defTabSz="1341150" rtl="0" eaLnBrk="1" fontAlgn="auto" latinLnBrk="0" hangingPunct="1">
                        <a:lnSpc>
                          <a:spcPct val="100000"/>
                        </a:lnSpc>
                        <a:spcBef>
                          <a:spcPts val="0"/>
                        </a:spcBef>
                        <a:spcAft>
                          <a:spcPts val="0"/>
                        </a:spcAft>
                        <a:buClr>
                          <a:schemeClr val="dk1"/>
                        </a:buClr>
                        <a:buSzPts val="1000"/>
                        <a:buFont typeface="Calibri"/>
                        <a:buNone/>
                        <a:tabLst/>
                        <a:defRPr/>
                      </a:pPr>
                      <a:r>
                        <a:rPr lang="en-US" sz="1200" b="1" i="0" u="none" strike="noStrike" cap="none" dirty="0">
                          <a:solidFill>
                            <a:schemeClr val="bg1"/>
                          </a:solidFill>
                          <a:latin typeface="Calibri" panose="020F0502020204030204" pitchFamily="34" charset="0"/>
                          <a:ea typeface="Open Sans ExtraBold" panose="020B0606030504020204" pitchFamily="34" charset="0"/>
                          <a:cs typeface="Calibri" panose="020F0502020204030204" pitchFamily="34" charset="0"/>
                          <a:sym typeface="Calibri"/>
                        </a:rPr>
                        <a:t>Prerequisites | </a:t>
                      </a:r>
                      <a:r>
                        <a:rPr lang="en-US" sz="1200" b="1" i="0" u="none" strike="noStrike" cap="none" dirty="0">
                          <a:solidFill>
                            <a:schemeClr val="bg1"/>
                          </a:solidFill>
                          <a:latin typeface="Calibri" panose="020F0502020204030204" pitchFamily="34" charset="0"/>
                          <a:ea typeface="Open Sans ExtraBold" panose="020B0606030504020204" pitchFamily="34" charset="0"/>
                          <a:cs typeface="Calibri" panose="020F0502020204030204" pitchFamily="34" charset="0"/>
                        </a:rPr>
                        <a:t>Corequisites </a:t>
                      </a:r>
                    </a:p>
                  </a:txBody>
                  <a:tcPr marL="91450" marR="0" marT="45725" marB="45725" anchor="ctr">
                    <a:lnL w="12700" cmpd="sng">
                      <a:noFill/>
                      <a:prstDash val="solid"/>
                    </a:lnL>
                    <a:lnR w="12700" cmpd="sng">
                      <a:noFill/>
                      <a:prstDash val="solid"/>
                    </a:lnR>
                    <a:lnT w="12700" cmpd="sng">
                      <a:noFill/>
                      <a:prstDash val="soli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solidFill>
                      <a:srgbClr val="5A6267"/>
                    </a:solidFill>
                  </a:tcPr>
                </a:tc>
                <a:tc>
                  <a:txBody>
                    <a:bodyPr/>
                    <a:lstStyle/>
                    <a:p>
                      <a:pPr marL="0" marR="0" lvl="0" indent="0" algn="r" rtl="0">
                        <a:spcBef>
                          <a:spcPts val="0"/>
                        </a:spcBef>
                        <a:spcAft>
                          <a:spcPts val="0"/>
                        </a:spcAft>
                        <a:buNone/>
                      </a:pPr>
                      <a:r>
                        <a:rPr lang="en-US" sz="1200" b="1" i="0" u="none" strike="noStrike" cap="none" dirty="0">
                          <a:solidFill>
                            <a:schemeClr val="bg1"/>
                          </a:solidFill>
                          <a:latin typeface="Calibri" panose="020F0502020204030204" pitchFamily="34" charset="0"/>
                          <a:ea typeface="Open Sans ExtraBold" panose="020B0606030504020204" pitchFamily="34" charset="0"/>
                          <a:cs typeface="Calibri" panose="020F0502020204030204" pitchFamily="34" charset="0"/>
                        </a:rPr>
                        <a:t>Career Clusters</a:t>
                      </a:r>
                    </a:p>
                  </a:txBody>
                  <a:tcPr marL="91450" marR="91450" marT="45725" marB="45725" anchor="ctr">
                    <a:lnL w="12700" cmpd="sng">
                      <a:noFill/>
                      <a:prstDash val="solid"/>
                    </a:lnL>
                    <a:lnR w="12700" cmpd="sng">
                      <a:noFill/>
                      <a:prstDash val="solid"/>
                    </a:lnR>
                    <a:lnT w="12700" cmpd="sng">
                      <a:noFill/>
                      <a:prstDash val="soli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solidFill>
                      <a:srgbClr val="5A6267"/>
                    </a:solidFill>
                  </a:tcPr>
                </a:tc>
                <a:extLst>
                  <a:ext uri="{0D108BD9-81ED-4DB2-BD59-A6C34878D82A}">
                    <a16:rowId xmlns:a16="http://schemas.microsoft.com/office/drawing/2014/main" val="10000"/>
                  </a:ext>
                </a:extLst>
              </a:tr>
              <a:tr h="660915">
                <a:tc>
                  <a:txBody>
                    <a:bodyPr/>
                    <a:lstStyle/>
                    <a:p>
                      <a:pPr marL="0" marR="0" lvl="0" indent="0" algn="l" rtl="0">
                        <a:spcBef>
                          <a:spcPts val="0"/>
                        </a:spcBef>
                        <a:spcAft>
                          <a:spcPts val="0"/>
                        </a:spcAft>
                        <a:buClr>
                          <a:schemeClr val="dk1"/>
                        </a:buClr>
                        <a:buSzPts val="1000"/>
                        <a:buFont typeface="Calibri"/>
                        <a:buNone/>
                      </a:pPr>
                      <a:r>
                        <a:rPr lang="en-US" sz="1100" b="1" i="0" u="none" strike="noStrike" cap="none" dirty="0">
                          <a:solidFill>
                            <a:srgbClr val="012169"/>
                          </a:solidFill>
                          <a:latin typeface="Calibri" panose="020F0502020204030204" pitchFamily="34" charset="0"/>
                          <a:ea typeface="Open Sans Semibold" panose="020B0606030504020204" pitchFamily="34" charset="0"/>
                          <a:cs typeface="Calibri" panose="020F0502020204030204" pitchFamily="34" charset="0"/>
                          <a:sym typeface="Calibri"/>
                        </a:rPr>
                        <a:t>Firefighter II</a:t>
                      </a:r>
                    </a:p>
                    <a:p>
                      <a:pPr marL="0" marR="0" lvl="0" indent="0" algn="l" rtl="0">
                        <a:spcBef>
                          <a:spcPts val="0"/>
                        </a:spcBef>
                        <a:spcAft>
                          <a:spcPts val="0"/>
                        </a:spcAft>
                        <a:buClr>
                          <a:schemeClr val="dk1"/>
                        </a:buClr>
                        <a:buSzPts val="1000"/>
                        <a:buFont typeface="Calibri"/>
                        <a:buNone/>
                      </a:pPr>
                      <a:r>
                        <a:rPr lang="en-US" sz="1000" b="0" i="0" u="none" strike="noStrike" cap="none" dirty="0">
                          <a:solidFill>
                            <a:srgbClr val="232C65"/>
                          </a:solidFill>
                          <a:latin typeface="Calibri" panose="020F0502020204030204" pitchFamily="34" charset="0"/>
                          <a:ea typeface="Open Sans Light" panose="020B0606030504020204" pitchFamily="34" charset="0"/>
                          <a:cs typeface="Calibri" panose="020F0502020204030204" pitchFamily="34" charset="0"/>
                          <a:sym typeface="Calibri"/>
                        </a:rPr>
                        <a:t>13030000 (3 credits)</a:t>
                      </a:r>
                      <a:endParaRPr lang="en-US" sz="1000" u="none" strike="noStrike" cap="none" dirty="0">
                        <a:solidFill>
                          <a:srgbClr val="232C65"/>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Clr>
                          <a:schemeClr val="dk1"/>
                        </a:buClr>
                        <a:buSzPts val="1000"/>
                        <a:buFont typeface="Calibri"/>
                        <a:buNone/>
                      </a:pPr>
                      <a:endParaRPr lang="en-US" sz="900" u="none" strike="noStrike" cap="none" dirty="0">
                        <a:solidFill>
                          <a:srgbClr val="3863AF"/>
                        </a:solidFill>
                        <a:latin typeface="Calibri" panose="020F0502020204030204" pitchFamily="34" charset="0"/>
                        <a:ea typeface="Open Sans Light" panose="020B0606030504020204" pitchFamily="34" charset="0"/>
                        <a:cs typeface="Calibri" panose="020F0502020204030204" pitchFamily="34" charset="0"/>
                      </a:endParaRPr>
                    </a:p>
                  </a:txBody>
                  <a:tcPr marL="0" marR="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rtl="0">
                        <a:spcBef>
                          <a:spcPts val="0"/>
                        </a:spcBef>
                        <a:spcAft>
                          <a:spcPts val="0"/>
                        </a:spcAft>
                        <a:buClr>
                          <a:schemeClr val="dk1"/>
                        </a:buClr>
                        <a:buSzPts val="1000"/>
                        <a:buFont typeface="Calibri"/>
                        <a:buNone/>
                      </a:pPr>
                      <a:r>
                        <a:rPr lang="en-US" sz="900" b="1" i="0" u="none" strike="noStrike" cap="none" dirty="0">
                          <a:latin typeface="Calibri" panose="020F0502020204030204" pitchFamily="34" charset="0"/>
                          <a:ea typeface="Open Sans ExtraBold" panose="020B0606030504020204" pitchFamily="34" charset="0"/>
                          <a:cs typeface="Calibri" panose="020F0502020204030204" pitchFamily="34" charset="0"/>
                          <a:sym typeface="Calibri"/>
                        </a:rPr>
                        <a:t>Prerequisites: </a:t>
                      </a:r>
                      <a:r>
                        <a:rPr lang="en-US" sz="900" b="0" i="0" u="none" strike="noStrike" cap="none" dirty="0">
                          <a:latin typeface="Calibri" panose="020F0502020204030204" pitchFamily="34" charset="0"/>
                          <a:ea typeface="Open Sans Light" panose="020B0606030504020204" pitchFamily="34" charset="0"/>
                          <a:cs typeface="Calibri" panose="020F0502020204030204" pitchFamily="34" charset="0"/>
                          <a:sym typeface="Calibri"/>
                        </a:rPr>
                        <a:t>Firefighter I</a:t>
                      </a:r>
                      <a:br>
                        <a:rPr lang="en-US" sz="900" b="0" i="0" u="none" strike="noStrike" cap="none" dirty="0">
                          <a:latin typeface="Calibri" panose="020F0502020204030204" pitchFamily="34" charset="0"/>
                          <a:ea typeface="Open Sans Light" panose="020B0606030504020204" pitchFamily="34" charset="0"/>
                          <a:cs typeface="Calibri" panose="020F0502020204030204" pitchFamily="34" charset="0"/>
                          <a:sym typeface="Calibri"/>
                        </a:rPr>
                      </a:br>
                      <a:r>
                        <a:rPr lang="en-US" sz="900" b="1" i="0" u="none" strike="noStrike" cap="none" dirty="0">
                          <a:solidFill>
                            <a:srgbClr val="232C65"/>
                          </a:solidFill>
                          <a:latin typeface="Calibri" panose="020F0502020204030204" pitchFamily="34" charset="0"/>
                          <a:ea typeface="Open Sans ExtraBold" panose="020B0606030504020204" pitchFamily="34" charset="0"/>
                          <a:cs typeface="Calibri" panose="020F0502020204030204" pitchFamily="34" charset="0"/>
                          <a:sym typeface="Calibri"/>
                        </a:rPr>
                        <a:t>Corequisites: </a:t>
                      </a:r>
                      <a:r>
                        <a:rPr lang="en-US" sz="900" b="0" i="0" u="none" strike="noStrike" cap="none" dirty="0">
                          <a:solidFill>
                            <a:srgbClr val="232C65"/>
                          </a:solidFill>
                          <a:latin typeface="Calibri" panose="020F0502020204030204" pitchFamily="34" charset="0"/>
                          <a:ea typeface="Open Sans Light" panose="020B0606030504020204" pitchFamily="34" charset="0"/>
                          <a:cs typeface="Calibri" panose="020F0502020204030204" pitchFamily="34" charset="0"/>
                          <a:sym typeface="Calibri"/>
                        </a:rPr>
                        <a:t>None</a:t>
                      </a:r>
                    </a:p>
                    <a:p>
                      <a:pPr marL="0" marR="0" lvl="0" indent="0" algn="l" rtl="0">
                        <a:spcBef>
                          <a:spcPts val="0"/>
                        </a:spcBef>
                        <a:spcAft>
                          <a:spcPts val="0"/>
                        </a:spcAft>
                        <a:buClr>
                          <a:schemeClr val="dk1"/>
                        </a:buClr>
                        <a:buSzPts val="1000"/>
                        <a:buFont typeface="Calibri"/>
                        <a:buNone/>
                      </a:pPr>
                      <a:r>
                        <a:rPr lang="en-US" sz="900" b="1" u="none" strike="noStrike" cap="none" dirty="0">
                          <a:solidFill>
                            <a:schemeClr val="tx1"/>
                          </a:solidFill>
                          <a:latin typeface="Calibri" panose="020F0502020204030204" pitchFamily="34" charset="0"/>
                          <a:ea typeface="Open Sans Light" panose="020B0606030504020204" pitchFamily="34" charset="0"/>
                          <a:cs typeface="Calibri" panose="020F0502020204030204" pitchFamily="34" charset="0"/>
                        </a:rPr>
                        <a:t>Recommended Prerequisites: </a:t>
                      </a:r>
                      <a:r>
                        <a:rPr lang="en-US" sz="900" u="none" strike="noStrike" cap="none" dirty="0">
                          <a:solidFill>
                            <a:schemeClr val="tx1"/>
                          </a:solidFill>
                          <a:latin typeface="Calibri" panose="020F0502020204030204" pitchFamily="34" charset="0"/>
                          <a:ea typeface="Open Sans Light" panose="020B0606030504020204" pitchFamily="34" charset="0"/>
                          <a:cs typeface="Calibri" panose="020F0502020204030204" pitchFamily="34" charset="0"/>
                        </a:rPr>
                        <a:t>Principles of Law, Public Safety, Corrections, and Security</a:t>
                      </a:r>
                    </a:p>
                    <a:p>
                      <a:pPr marL="0" marR="0" lvl="0" indent="0" algn="l" rtl="0">
                        <a:spcBef>
                          <a:spcPts val="0"/>
                        </a:spcBef>
                        <a:spcAft>
                          <a:spcPts val="0"/>
                        </a:spcAft>
                        <a:buClr>
                          <a:schemeClr val="dk1"/>
                        </a:buClr>
                        <a:buSzPts val="1000"/>
                        <a:buFont typeface="Calibri"/>
                        <a:buNone/>
                      </a:pPr>
                      <a:r>
                        <a:rPr lang="en-US" sz="900" b="1" u="none" strike="noStrike" cap="none" dirty="0">
                          <a:solidFill>
                            <a:srgbClr val="232C65"/>
                          </a:solidFill>
                          <a:latin typeface="Calibri" panose="020F0502020204030204" pitchFamily="34" charset="0"/>
                          <a:ea typeface="Open Sans Light" panose="020B0606030504020204" pitchFamily="34" charset="0"/>
                          <a:cs typeface="Calibri" panose="020F0502020204030204" pitchFamily="34" charset="0"/>
                        </a:rPr>
                        <a:t>Recommended Corequisites: </a:t>
                      </a:r>
                      <a:r>
                        <a:rPr lang="en-US" sz="900" u="none" strike="noStrike" cap="none" dirty="0">
                          <a:solidFill>
                            <a:srgbClr val="232C65"/>
                          </a:solidFill>
                          <a:latin typeface="Calibri" panose="020F0502020204030204" pitchFamily="34" charset="0"/>
                          <a:ea typeface="Open Sans Light" panose="020B0606030504020204" pitchFamily="34" charset="0"/>
                          <a:cs typeface="Calibri" panose="020F0502020204030204" pitchFamily="34" charset="0"/>
                        </a:rPr>
                        <a:t>None</a:t>
                      </a: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Clr>
                          <a:schemeClr val="dk1"/>
                        </a:buClr>
                        <a:buSzPts val="1000"/>
                        <a:buFont typeface="Calibri"/>
                        <a:buNone/>
                      </a:pPr>
                      <a:endParaRPr sz="700" u="none" strike="noStrike" cap="none" dirty="0">
                        <a:solidFill>
                          <a:schemeClr val="bg1"/>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902422142"/>
                  </a:ext>
                </a:extLst>
              </a:tr>
              <a:tr h="660915">
                <a:tc>
                  <a:txBody>
                    <a:bodyPr/>
                    <a:lstStyle/>
                    <a:p>
                      <a:pPr marL="0" marR="0" lvl="0" indent="0" algn="l" rtl="0">
                        <a:spcBef>
                          <a:spcPts val="0"/>
                        </a:spcBef>
                        <a:spcAft>
                          <a:spcPts val="0"/>
                        </a:spcAft>
                        <a:buClr>
                          <a:schemeClr val="dk1"/>
                        </a:buClr>
                        <a:buSzPts val="1000"/>
                        <a:buFont typeface="Calibri"/>
                        <a:buNone/>
                      </a:pPr>
                      <a:r>
                        <a:rPr lang="en-US" sz="1100" b="1" i="0" u="none" strike="noStrike" cap="none" dirty="0">
                          <a:solidFill>
                            <a:srgbClr val="012169"/>
                          </a:solidFill>
                          <a:latin typeface="Calibri" panose="020F0502020204030204" pitchFamily="34" charset="0"/>
                          <a:ea typeface="Open Sans Semibold" panose="020B0606030504020204" pitchFamily="34" charset="0"/>
                          <a:cs typeface="Calibri" panose="020F0502020204030204" pitchFamily="34" charset="0"/>
                          <a:sym typeface="Calibri"/>
                        </a:rPr>
                        <a:t>Career and Technical Education Project-Based Capstone*</a:t>
                      </a:r>
                    </a:p>
                    <a:p>
                      <a:pPr marL="0" marR="0" lvl="0" indent="0" algn="l" rtl="0">
                        <a:spcBef>
                          <a:spcPts val="0"/>
                        </a:spcBef>
                        <a:spcAft>
                          <a:spcPts val="0"/>
                        </a:spcAft>
                        <a:buClr>
                          <a:schemeClr val="dk1"/>
                        </a:buClr>
                        <a:buSzPts val="1000"/>
                        <a:buFont typeface="Calibri"/>
                        <a:buNone/>
                      </a:pPr>
                      <a:r>
                        <a:rPr lang="en-US" sz="1000" b="0" i="0" u="none" strike="noStrike" cap="none" dirty="0">
                          <a:solidFill>
                            <a:srgbClr val="012169"/>
                          </a:solidFill>
                          <a:latin typeface="Calibri" panose="020F0502020204030204" pitchFamily="34" charset="0"/>
                          <a:ea typeface="Open Sans Semibold" panose="020B0606030504020204" pitchFamily="34" charset="0"/>
                          <a:cs typeface="Calibri" panose="020F0502020204030204" pitchFamily="34" charset="0"/>
                          <a:sym typeface="Calibri"/>
                        </a:rPr>
                        <a:t>First Time Taken:</a:t>
                      </a:r>
                    </a:p>
                    <a:p>
                      <a:pPr marL="0" marR="0" lvl="0" indent="0" algn="l" rtl="0">
                        <a:spcBef>
                          <a:spcPts val="0"/>
                        </a:spcBef>
                        <a:spcAft>
                          <a:spcPts val="0"/>
                        </a:spcAft>
                        <a:buClr>
                          <a:schemeClr val="dk1"/>
                        </a:buClr>
                        <a:buSzPts val="1000"/>
                        <a:buFont typeface="Calibri"/>
                        <a:buNone/>
                      </a:pPr>
                      <a:r>
                        <a:rPr lang="en-US" sz="1000" b="0" i="0" u="none" strike="noStrike" cap="none" dirty="0">
                          <a:solidFill>
                            <a:srgbClr val="012169"/>
                          </a:solidFill>
                          <a:latin typeface="Calibri" panose="020F0502020204030204" pitchFamily="34" charset="0"/>
                          <a:ea typeface="Open Sans Semibold" panose="020B0606030504020204" pitchFamily="34" charset="0"/>
                          <a:cs typeface="Calibri" panose="020F0502020204030204" pitchFamily="34" charset="0"/>
                          <a:sym typeface="Calibri"/>
                        </a:rPr>
                        <a:t>12701101 (1 credit)</a:t>
                      </a:r>
                      <a:endParaRPr lang="en-US" sz="800" b="0" i="0" u="none" strike="noStrike" cap="none" dirty="0">
                        <a:solidFill>
                          <a:schemeClr val="accent1"/>
                        </a:solidFill>
                        <a:latin typeface="Calibri" panose="020F0502020204030204" pitchFamily="34" charset="0"/>
                        <a:ea typeface="Open Sans Light" panose="020B0606030504020204" pitchFamily="34" charset="0"/>
                        <a:cs typeface="Calibri" panose="020F0502020204030204" pitchFamily="34" charset="0"/>
                        <a:sym typeface="Calibri"/>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341150" rtl="0" eaLnBrk="1" fontAlgn="auto" latinLnBrk="0" hangingPunct="1">
                        <a:lnSpc>
                          <a:spcPct val="100000"/>
                        </a:lnSpc>
                        <a:spcBef>
                          <a:spcPts val="0"/>
                        </a:spcBef>
                        <a:spcAft>
                          <a:spcPts val="0"/>
                        </a:spcAft>
                        <a:buClr>
                          <a:schemeClr val="dk1"/>
                        </a:buClr>
                        <a:buSzPts val="1000"/>
                        <a:buFont typeface="Calibri"/>
                        <a:buNone/>
                        <a:tabLst/>
                        <a:defRPr/>
                      </a:pPr>
                      <a:endParaRPr sz="900" b="0" i="0" u="none" strike="noStrike" cap="none" dirty="0">
                        <a:solidFill>
                          <a:srgbClr val="3863AF"/>
                        </a:solidFill>
                        <a:latin typeface="Calibri" panose="020F0502020204030204" pitchFamily="34" charset="0"/>
                        <a:ea typeface="Open Sans Light" panose="020B0606030504020204" pitchFamily="34" charset="0"/>
                        <a:cs typeface="Calibri" panose="020F0502020204030204" pitchFamily="34" charset="0"/>
                      </a:endParaRPr>
                    </a:p>
                  </a:txBody>
                  <a:tcPr marL="0" marR="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341150" rtl="0" eaLnBrk="1" fontAlgn="auto" latinLnBrk="0" hangingPunct="1">
                        <a:lnSpc>
                          <a:spcPct val="100000"/>
                        </a:lnSpc>
                        <a:spcBef>
                          <a:spcPts val="0"/>
                        </a:spcBef>
                        <a:spcAft>
                          <a:spcPts val="0"/>
                        </a:spcAft>
                        <a:buClr>
                          <a:schemeClr val="dk1"/>
                        </a:buClr>
                        <a:buSzPts val="1000"/>
                        <a:buFont typeface="Calibri"/>
                        <a:buNone/>
                        <a:tabLst/>
                        <a:defRPr/>
                      </a:pPr>
                      <a:r>
                        <a:rPr lang="en-US" sz="900" b="1" i="0" u="none" strike="noStrike" cap="none" dirty="0">
                          <a:latin typeface="Calibri" panose="020F0502020204030204" pitchFamily="34" charset="0"/>
                          <a:ea typeface="Open Sans ExtraBold" panose="020B0606030504020204" pitchFamily="34" charset="0"/>
                          <a:cs typeface="Calibri" panose="020F0502020204030204" pitchFamily="34" charset="0"/>
                          <a:sym typeface="Calibri"/>
                        </a:rPr>
                        <a:t>Prerequisites:</a:t>
                      </a:r>
                      <a:r>
                        <a:rPr lang="en-US" sz="900" b="0" i="0" u="none" strike="noStrike" cap="none" dirty="0">
                          <a:latin typeface="Calibri" panose="020F0502020204030204" pitchFamily="34" charset="0"/>
                          <a:ea typeface="Open Sans Light" panose="020B0606030504020204" pitchFamily="34" charset="0"/>
                          <a:cs typeface="Calibri" panose="020F0502020204030204" pitchFamily="34" charset="0"/>
                          <a:sym typeface="Calibri"/>
                        </a:rPr>
                        <a:t> None</a:t>
                      </a:r>
                    </a:p>
                    <a:p>
                      <a:pPr marL="0" marR="0" lvl="0" indent="0" algn="l" defTabSz="1341150" rtl="0" eaLnBrk="1" fontAlgn="auto" latinLnBrk="0" hangingPunct="1">
                        <a:lnSpc>
                          <a:spcPct val="100000"/>
                        </a:lnSpc>
                        <a:spcBef>
                          <a:spcPts val="0"/>
                        </a:spcBef>
                        <a:spcAft>
                          <a:spcPts val="0"/>
                        </a:spcAft>
                        <a:buClr>
                          <a:schemeClr val="dk1"/>
                        </a:buClr>
                        <a:buSzPts val="1000"/>
                        <a:buFont typeface="Calibri"/>
                        <a:buNone/>
                        <a:tabLst/>
                        <a:defRPr/>
                      </a:pPr>
                      <a:r>
                        <a:rPr lang="en-US" sz="900" b="1" i="0" u="none" strike="noStrike" cap="none" dirty="0">
                          <a:solidFill>
                            <a:srgbClr val="232C65"/>
                          </a:solidFill>
                          <a:latin typeface="Calibri" panose="020F0502020204030204" pitchFamily="34" charset="0"/>
                          <a:ea typeface="Open Sans ExtraBold" panose="020B0606030504020204" pitchFamily="34" charset="0"/>
                          <a:cs typeface="Calibri" panose="020F0502020204030204" pitchFamily="34" charset="0"/>
                          <a:sym typeface="Calibri"/>
                        </a:rPr>
                        <a:t>Corequisites: </a:t>
                      </a:r>
                      <a:r>
                        <a:rPr lang="en-US" sz="900" b="0" i="0" u="none" strike="noStrike" cap="none" dirty="0">
                          <a:solidFill>
                            <a:srgbClr val="232C65"/>
                          </a:solidFill>
                          <a:latin typeface="Calibri" panose="020F0502020204030204" pitchFamily="34" charset="0"/>
                          <a:ea typeface="Open Sans Light" panose="020B0606030504020204" pitchFamily="34" charset="0"/>
                          <a:cs typeface="Calibri" panose="020F0502020204030204" pitchFamily="34" charset="0"/>
                          <a:sym typeface="Calibri"/>
                        </a:rPr>
                        <a:t>None</a:t>
                      </a:r>
                    </a:p>
                    <a:p>
                      <a:pPr marL="0" marR="0" lvl="0" indent="0" algn="l" rtl="0">
                        <a:spcBef>
                          <a:spcPts val="0"/>
                        </a:spcBef>
                        <a:spcAft>
                          <a:spcPts val="0"/>
                        </a:spcAft>
                        <a:buClr>
                          <a:schemeClr val="dk1"/>
                        </a:buClr>
                        <a:buSzPts val="1000"/>
                        <a:buFont typeface="Calibri"/>
                        <a:buNone/>
                      </a:pPr>
                      <a:r>
                        <a:rPr lang="en-US" sz="900" b="1" u="none" strike="noStrike" cap="none" dirty="0">
                          <a:solidFill>
                            <a:schemeClr val="tx1"/>
                          </a:solidFill>
                          <a:latin typeface="Calibri" panose="020F0502020204030204" pitchFamily="34" charset="0"/>
                          <a:ea typeface="Open Sans Light" panose="020B0606030504020204" pitchFamily="34" charset="0"/>
                          <a:cs typeface="Calibri" panose="020F0502020204030204" pitchFamily="34" charset="0"/>
                        </a:rPr>
                        <a:t>Recommended Prerequisites: </a:t>
                      </a:r>
                      <a:r>
                        <a:rPr lang="en-US" sz="900" u="none" strike="noStrike" cap="none" dirty="0">
                          <a:solidFill>
                            <a:schemeClr val="tx1"/>
                          </a:solidFill>
                          <a:latin typeface="Calibri" panose="020F0502020204030204" pitchFamily="34" charset="0"/>
                          <a:ea typeface="Open Sans Light" panose="020B0606030504020204" pitchFamily="34" charset="0"/>
                          <a:cs typeface="Calibri" panose="020F0502020204030204" pitchFamily="34" charset="0"/>
                        </a:rPr>
                        <a:t>None</a:t>
                      </a:r>
                    </a:p>
                    <a:p>
                      <a:pPr marL="0" marR="0" lvl="0" indent="0" algn="l" rtl="0">
                        <a:spcBef>
                          <a:spcPts val="0"/>
                        </a:spcBef>
                        <a:spcAft>
                          <a:spcPts val="0"/>
                        </a:spcAft>
                        <a:buClr>
                          <a:schemeClr val="dk1"/>
                        </a:buClr>
                        <a:buSzPts val="1000"/>
                        <a:buFont typeface="Calibri"/>
                        <a:buNone/>
                      </a:pPr>
                      <a:r>
                        <a:rPr lang="en-US" sz="900" b="1" u="none" strike="noStrike" cap="none" dirty="0">
                          <a:solidFill>
                            <a:srgbClr val="232C65"/>
                          </a:solidFill>
                          <a:latin typeface="Calibri" panose="020F0502020204030204" pitchFamily="34" charset="0"/>
                          <a:ea typeface="Open Sans Light" panose="020B0606030504020204" pitchFamily="34" charset="0"/>
                          <a:cs typeface="Calibri" panose="020F0502020204030204" pitchFamily="34" charset="0"/>
                        </a:rPr>
                        <a:t>Recommended Corequisites: </a:t>
                      </a:r>
                      <a:r>
                        <a:rPr lang="en-US" sz="900" u="none" strike="noStrike" cap="none" dirty="0">
                          <a:solidFill>
                            <a:srgbClr val="232C65"/>
                          </a:solidFill>
                          <a:latin typeface="Calibri" panose="020F0502020204030204" pitchFamily="34" charset="0"/>
                          <a:ea typeface="Open Sans Light" panose="020B0606030504020204" pitchFamily="34" charset="0"/>
                          <a:cs typeface="Calibri" panose="020F0502020204030204" pitchFamily="34" charset="0"/>
                        </a:rPr>
                        <a:t>None</a:t>
                      </a:r>
                    </a:p>
                  </a:txBody>
                  <a:tcPr marL="91450" marR="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Clr>
                          <a:schemeClr val="dk1"/>
                        </a:buClr>
                        <a:buSzPts val="1000"/>
                        <a:buFont typeface="Calibri"/>
                        <a:buNone/>
                      </a:pPr>
                      <a:endParaRPr sz="700" u="none" strike="noStrike" cap="none" dirty="0">
                        <a:solidFill>
                          <a:schemeClr val="bg1"/>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742601158"/>
                  </a:ext>
                </a:extLst>
              </a:tr>
              <a:tr h="752903">
                <a:tc>
                  <a:txBody>
                    <a:bodyPr/>
                    <a:lstStyle/>
                    <a:p>
                      <a:pPr marL="0" marR="0" lvl="0" indent="0" algn="l" defTabSz="1341150" rtl="0" eaLnBrk="1" fontAlgn="auto" latinLnBrk="0" hangingPunct="1">
                        <a:lnSpc>
                          <a:spcPct val="100000"/>
                        </a:lnSpc>
                        <a:spcBef>
                          <a:spcPts val="0"/>
                        </a:spcBef>
                        <a:spcAft>
                          <a:spcPts val="0"/>
                        </a:spcAft>
                        <a:buClr>
                          <a:prstClr val="black"/>
                        </a:buClr>
                        <a:buSzPts val="1000"/>
                        <a:buFont typeface="Calibri"/>
                        <a:buNone/>
                        <a:tabLst/>
                        <a:defRPr/>
                      </a:pPr>
                      <a:r>
                        <a:rPr lang="en-US" sz="1100" b="1" i="0" u="none" strike="noStrike" cap="none" dirty="0">
                          <a:solidFill>
                            <a:srgbClr val="012169"/>
                          </a:solidFill>
                          <a:latin typeface="Calibri" panose="020F0502020204030204" pitchFamily="34" charset="0"/>
                          <a:ea typeface="Open Sans Semibold" panose="020B0606030504020204" pitchFamily="34" charset="0"/>
                          <a:cs typeface="Calibri" panose="020F0502020204030204" pitchFamily="34" charset="0"/>
                          <a:sym typeface="Calibri"/>
                        </a:rPr>
                        <a:t>Practicum in Law, Public Safety, Corrections, and Security*</a:t>
                      </a:r>
                    </a:p>
                    <a:p>
                      <a:pPr marL="0" marR="0" lvl="0" indent="0" algn="l" defTabSz="1341150" rtl="0" eaLnBrk="1" fontAlgn="auto" latinLnBrk="0" hangingPunct="1">
                        <a:lnSpc>
                          <a:spcPct val="100000"/>
                        </a:lnSpc>
                        <a:spcBef>
                          <a:spcPts val="0"/>
                        </a:spcBef>
                        <a:spcAft>
                          <a:spcPts val="0"/>
                        </a:spcAft>
                        <a:buClr>
                          <a:prstClr val="black"/>
                        </a:buClr>
                        <a:buSzPts val="1000"/>
                        <a:buFont typeface="Calibri"/>
                        <a:buNone/>
                        <a:tabLst/>
                        <a:defRPr/>
                      </a:pPr>
                      <a:r>
                        <a:rPr lang="en-US" sz="1000" b="0" i="0" u="none" strike="noStrike" cap="none" dirty="0">
                          <a:solidFill>
                            <a:srgbClr val="232C65"/>
                          </a:solidFill>
                          <a:latin typeface="Calibri" panose="020F0502020204030204" pitchFamily="34" charset="0"/>
                          <a:ea typeface="Open Sans Light" panose="020B0606030504020204" pitchFamily="34" charset="0"/>
                          <a:cs typeface="Calibri" panose="020F0502020204030204" pitchFamily="34" charset="0"/>
                          <a:sym typeface="Calibri"/>
                        </a:rPr>
                        <a:t>First Time Taken:</a:t>
                      </a:r>
                    </a:p>
                    <a:p>
                      <a:pPr marL="0" marR="0" lvl="0" indent="0" algn="l" defTabSz="1341150" rtl="0" eaLnBrk="1" fontAlgn="auto" latinLnBrk="0" hangingPunct="1">
                        <a:lnSpc>
                          <a:spcPct val="100000"/>
                        </a:lnSpc>
                        <a:spcBef>
                          <a:spcPts val="0"/>
                        </a:spcBef>
                        <a:spcAft>
                          <a:spcPts val="0"/>
                        </a:spcAft>
                        <a:buClr>
                          <a:prstClr val="black"/>
                        </a:buClr>
                        <a:buSzPts val="1000"/>
                        <a:buFont typeface="Calibri"/>
                        <a:buNone/>
                        <a:tabLst/>
                        <a:defRPr/>
                      </a:pPr>
                      <a:r>
                        <a:rPr lang="en-US" sz="1000" b="0" i="0" u="none" strike="noStrike" cap="none" dirty="0">
                          <a:solidFill>
                            <a:srgbClr val="232C65"/>
                          </a:solidFill>
                          <a:latin typeface="Calibri" panose="020F0502020204030204" pitchFamily="34" charset="0"/>
                          <a:ea typeface="Open Sans Light" panose="020B0606030504020204" pitchFamily="34" charset="0"/>
                          <a:cs typeface="Calibri" panose="020F0502020204030204" pitchFamily="34" charset="0"/>
                          <a:sym typeface="Calibri"/>
                        </a:rPr>
                        <a:t>13030100 (2 credits)</a:t>
                      </a:r>
                    </a:p>
                    <a:p>
                      <a:pPr marL="0" marR="0" lvl="0" indent="0" algn="l" defTabSz="1341150" rtl="0" eaLnBrk="1" fontAlgn="auto" latinLnBrk="0" hangingPunct="1">
                        <a:lnSpc>
                          <a:spcPct val="100000"/>
                        </a:lnSpc>
                        <a:spcBef>
                          <a:spcPts val="0"/>
                        </a:spcBef>
                        <a:spcAft>
                          <a:spcPts val="0"/>
                        </a:spcAft>
                        <a:buClr>
                          <a:prstClr val="black"/>
                        </a:buClr>
                        <a:buSzPts val="1000"/>
                        <a:buFont typeface="Calibri"/>
                        <a:buNone/>
                        <a:tabLst/>
                        <a:defRPr/>
                      </a:pPr>
                      <a:r>
                        <a:rPr lang="en-US" sz="1000" b="0" i="0" u="none" strike="noStrike" cap="none" dirty="0">
                          <a:solidFill>
                            <a:srgbClr val="232C65"/>
                          </a:solidFill>
                          <a:latin typeface="Calibri" panose="020F0502020204030204" pitchFamily="34" charset="0"/>
                          <a:ea typeface="Open Sans Light" panose="020B0606030504020204" pitchFamily="34" charset="0"/>
                          <a:cs typeface="Calibri" panose="020F0502020204030204" pitchFamily="34" charset="0"/>
                          <a:sym typeface="Calibri"/>
                        </a:rPr>
                        <a:t>Second Time Taken:</a:t>
                      </a:r>
                    </a:p>
                    <a:p>
                      <a:pPr marL="0" marR="0" lvl="0" indent="0" algn="l" defTabSz="1341150" rtl="0" eaLnBrk="1" fontAlgn="auto" latinLnBrk="0" hangingPunct="1">
                        <a:lnSpc>
                          <a:spcPct val="100000"/>
                        </a:lnSpc>
                        <a:spcBef>
                          <a:spcPts val="0"/>
                        </a:spcBef>
                        <a:spcAft>
                          <a:spcPts val="0"/>
                        </a:spcAft>
                        <a:buClr>
                          <a:prstClr val="black"/>
                        </a:buClr>
                        <a:buSzPts val="1000"/>
                        <a:buFont typeface="Calibri"/>
                        <a:buNone/>
                        <a:tabLst/>
                        <a:defRPr/>
                      </a:pPr>
                      <a:r>
                        <a:rPr lang="en-US" sz="1000" b="0" i="0" u="none" strike="noStrike" cap="none" dirty="0">
                          <a:solidFill>
                            <a:srgbClr val="232C65"/>
                          </a:solidFill>
                          <a:latin typeface="Calibri" panose="020F0502020204030204" pitchFamily="34" charset="0"/>
                          <a:ea typeface="Open Sans Light" panose="020B0606030504020204" pitchFamily="34" charset="0"/>
                          <a:cs typeface="Calibri" panose="020F0502020204030204" pitchFamily="34" charset="0"/>
                          <a:sym typeface="Calibri"/>
                        </a:rPr>
                        <a:t>13030110 (2 credits)</a:t>
                      </a:r>
                      <a:endParaRPr lang="en-US" sz="1000" u="none" strike="noStrike" cap="none" dirty="0">
                        <a:solidFill>
                          <a:srgbClr val="232C65"/>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Clr>
                          <a:schemeClr val="dk1"/>
                        </a:buClr>
                        <a:buSzPts val="1000"/>
                        <a:buFont typeface="Calibri"/>
                        <a:buNone/>
                      </a:pPr>
                      <a:endParaRPr lang="en-US" sz="900" u="none" strike="noStrike" cap="none" dirty="0">
                        <a:solidFill>
                          <a:srgbClr val="3863AF"/>
                        </a:solidFill>
                        <a:latin typeface="Calibri" panose="020F0502020204030204" pitchFamily="34" charset="0"/>
                        <a:ea typeface="Open Sans Light" panose="020B0606030504020204" pitchFamily="34" charset="0"/>
                        <a:cs typeface="Calibri" panose="020F0502020204030204" pitchFamily="34" charset="0"/>
                      </a:endParaRPr>
                    </a:p>
                  </a:txBody>
                  <a:tcPr marL="0" marR="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rtl="0">
                        <a:spcBef>
                          <a:spcPts val="0"/>
                        </a:spcBef>
                        <a:spcAft>
                          <a:spcPts val="0"/>
                        </a:spcAft>
                        <a:buClr>
                          <a:schemeClr val="dk1"/>
                        </a:buClr>
                        <a:buSzPts val="1000"/>
                        <a:buFont typeface="Calibri"/>
                        <a:buNone/>
                      </a:pPr>
                      <a:r>
                        <a:rPr lang="en-US" sz="900" b="1" i="0" u="none" strike="noStrike" cap="none" dirty="0">
                          <a:latin typeface="Calibri" panose="020F0502020204030204" pitchFamily="34" charset="0"/>
                          <a:ea typeface="Open Sans ExtraBold" panose="020B0606030504020204" pitchFamily="34" charset="0"/>
                          <a:cs typeface="Calibri" panose="020F0502020204030204" pitchFamily="34" charset="0"/>
                          <a:sym typeface="Calibri"/>
                        </a:rPr>
                        <a:t>Prerequisites: </a:t>
                      </a:r>
                      <a:r>
                        <a:rPr lang="en-US" sz="900" b="0" i="0" u="none" strike="noStrike" cap="none" dirty="0">
                          <a:latin typeface="Calibri" panose="020F0502020204030204" pitchFamily="34" charset="0"/>
                          <a:ea typeface="Open Sans Light" panose="020B0606030504020204" pitchFamily="34" charset="0"/>
                          <a:cs typeface="Calibri" panose="020F0502020204030204" pitchFamily="34" charset="0"/>
                          <a:sym typeface="Calibri"/>
                        </a:rPr>
                        <a:t>None</a:t>
                      </a:r>
                      <a:br>
                        <a:rPr lang="en-US" sz="900" b="0" i="0" u="none" strike="noStrike" cap="none" dirty="0">
                          <a:latin typeface="Calibri" panose="020F0502020204030204" pitchFamily="34" charset="0"/>
                          <a:ea typeface="Open Sans Light" panose="020B0606030504020204" pitchFamily="34" charset="0"/>
                          <a:cs typeface="Calibri" panose="020F0502020204030204" pitchFamily="34" charset="0"/>
                          <a:sym typeface="Calibri"/>
                        </a:rPr>
                      </a:br>
                      <a:r>
                        <a:rPr lang="en-US" sz="900" b="1" i="0" u="none" strike="noStrike" cap="none" dirty="0">
                          <a:solidFill>
                            <a:srgbClr val="232C65"/>
                          </a:solidFill>
                          <a:latin typeface="Calibri" panose="020F0502020204030204" pitchFamily="34" charset="0"/>
                          <a:ea typeface="Open Sans ExtraBold" panose="020B0606030504020204" pitchFamily="34" charset="0"/>
                          <a:cs typeface="Calibri" panose="020F0502020204030204" pitchFamily="34" charset="0"/>
                          <a:sym typeface="Calibri"/>
                        </a:rPr>
                        <a:t>Corequisites: </a:t>
                      </a:r>
                      <a:r>
                        <a:rPr lang="en-US" sz="900" b="0" i="0" u="none" strike="noStrike" cap="none" dirty="0">
                          <a:solidFill>
                            <a:srgbClr val="232C65"/>
                          </a:solidFill>
                          <a:latin typeface="Calibri" panose="020F0502020204030204" pitchFamily="34" charset="0"/>
                          <a:ea typeface="Open Sans Light" panose="020B0606030504020204" pitchFamily="34" charset="0"/>
                          <a:cs typeface="Calibri" panose="020F0502020204030204" pitchFamily="34" charset="0"/>
                          <a:sym typeface="Calibri"/>
                        </a:rPr>
                        <a:t>None</a:t>
                      </a:r>
                    </a:p>
                    <a:p>
                      <a:pPr marL="0" marR="0" lvl="0" indent="0" algn="l" rtl="0">
                        <a:spcBef>
                          <a:spcPts val="0"/>
                        </a:spcBef>
                        <a:spcAft>
                          <a:spcPts val="0"/>
                        </a:spcAft>
                        <a:buClr>
                          <a:schemeClr val="dk1"/>
                        </a:buClr>
                        <a:buSzPts val="1000"/>
                        <a:buFont typeface="Calibri"/>
                        <a:buNone/>
                      </a:pPr>
                      <a:r>
                        <a:rPr lang="en-US" sz="900" b="1" u="none" strike="noStrike" cap="none" dirty="0">
                          <a:solidFill>
                            <a:schemeClr val="tx1"/>
                          </a:solidFill>
                          <a:latin typeface="Calibri" panose="020F0502020204030204" pitchFamily="34" charset="0"/>
                          <a:ea typeface="Open Sans Light" panose="020B0606030504020204" pitchFamily="34" charset="0"/>
                          <a:cs typeface="Calibri" panose="020F0502020204030204" pitchFamily="34" charset="0"/>
                        </a:rPr>
                        <a:t>Recommended Prerequisites: </a:t>
                      </a:r>
                      <a:r>
                        <a:rPr lang="en-US" sz="900" u="none" strike="noStrike" cap="none" dirty="0">
                          <a:solidFill>
                            <a:schemeClr val="tx1"/>
                          </a:solidFill>
                          <a:latin typeface="Calibri" panose="020F0502020204030204" pitchFamily="34" charset="0"/>
                          <a:ea typeface="Open Sans Light" panose="020B0606030504020204" pitchFamily="34" charset="0"/>
                          <a:cs typeface="Calibri" panose="020F0502020204030204" pitchFamily="34" charset="0"/>
                        </a:rPr>
                        <a:t>None</a:t>
                      </a:r>
                    </a:p>
                    <a:p>
                      <a:pPr marL="0" marR="0" lvl="0" indent="0" algn="l" rtl="0">
                        <a:spcBef>
                          <a:spcPts val="0"/>
                        </a:spcBef>
                        <a:spcAft>
                          <a:spcPts val="0"/>
                        </a:spcAft>
                        <a:buClr>
                          <a:schemeClr val="dk1"/>
                        </a:buClr>
                        <a:buSzPts val="1000"/>
                        <a:buFont typeface="Calibri"/>
                        <a:buNone/>
                      </a:pPr>
                      <a:r>
                        <a:rPr lang="en-US" sz="900" b="1" u="none" strike="noStrike" cap="none" dirty="0">
                          <a:solidFill>
                            <a:srgbClr val="232C65"/>
                          </a:solidFill>
                          <a:latin typeface="Calibri" panose="020F0502020204030204" pitchFamily="34" charset="0"/>
                          <a:ea typeface="Open Sans Light" panose="020B0606030504020204" pitchFamily="34" charset="0"/>
                          <a:cs typeface="Calibri" panose="020F0502020204030204" pitchFamily="34" charset="0"/>
                        </a:rPr>
                        <a:t>Recommended Corequisites: </a:t>
                      </a:r>
                      <a:r>
                        <a:rPr lang="en-US" sz="900" u="none" strike="noStrike" cap="none" dirty="0">
                          <a:solidFill>
                            <a:srgbClr val="232C65"/>
                          </a:solidFill>
                          <a:latin typeface="Calibri" panose="020F0502020204030204" pitchFamily="34" charset="0"/>
                          <a:ea typeface="Open Sans Light" panose="020B0606030504020204" pitchFamily="34" charset="0"/>
                          <a:cs typeface="Calibri" panose="020F0502020204030204" pitchFamily="34" charset="0"/>
                        </a:rPr>
                        <a:t>None</a:t>
                      </a: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Clr>
                          <a:schemeClr val="dk1"/>
                        </a:buClr>
                        <a:buSzPts val="1000"/>
                        <a:buFont typeface="Calibri"/>
                        <a:buNone/>
                      </a:pPr>
                      <a:endParaRPr sz="900" u="none" strike="noStrike" cap="none" dirty="0">
                        <a:solidFill>
                          <a:schemeClr val="bg1"/>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384289155"/>
                  </a:ext>
                </a:extLst>
              </a:tr>
              <a:tr h="246888">
                <a:tc>
                  <a:txBody>
                    <a:bodyPr/>
                    <a:lstStyle/>
                    <a:p>
                      <a:pPr marL="0" marR="0" lvl="0" indent="0" algn="l" defTabSz="1341150" rtl="0" eaLnBrk="1" fontAlgn="auto" latinLnBrk="0" hangingPunct="1">
                        <a:lnSpc>
                          <a:spcPct val="100000"/>
                        </a:lnSpc>
                        <a:spcBef>
                          <a:spcPts val="0"/>
                        </a:spcBef>
                        <a:spcAft>
                          <a:spcPts val="0"/>
                        </a:spcAft>
                        <a:buClr>
                          <a:prstClr val="black"/>
                        </a:buClr>
                        <a:buSzPts val="1000"/>
                        <a:buFont typeface="Calibri"/>
                        <a:buNone/>
                        <a:tabLst/>
                        <a:defRPr/>
                      </a:pPr>
                      <a:r>
                        <a:rPr lang="en-US" sz="1000" b="1" i="1" u="none" strike="noStrike" cap="none" dirty="0">
                          <a:solidFill>
                            <a:srgbClr val="232C65"/>
                          </a:solidFill>
                          <a:latin typeface="Calibri" panose="020F0502020204030204" pitchFamily="34" charset="0"/>
                          <a:ea typeface="Open Sans Light" panose="020B0606030504020204" pitchFamily="34" charset="0"/>
                          <a:cs typeface="Calibri" panose="020F0502020204030204" pitchFamily="34" charset="0"/>
                        </a:rPr>
                        <a:t>Continued on next page</a:t>
                      </a:r>
                      <a:endParaRPr lang="en-US" sz="1000" u="none" strike="noStrike" cap="none" dirty="0">
                        <a:solidFill>
                          <a:srgbClr val="232C65"/>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Clr>
                          <a:schemeClr val="dk1"/>
                        </a:buClr>
                        <a:buSzPts val="1000"/>
                        <a:buFont typeface="Calibri"/>
                        <a:buNone/>
                      </a:pPr>
                      <a:endParaRPr lang="en-US" sz="900" u="none" strike="noStrike" cap="none" dirty="0">
                        <a:solidFill>
                          <a:srgbClr val="3863AF"/>
                        </a:solidFill>
                        <a:latin typeface="Calibri" panose="020F0502020204030204" pitchFamily="34" charset="0"/>
                        <a:ea typeface="Open Sans Light" panose="020B0606030504020204" pitchFamily="34" charset="0"/>
                        <a:cs typeface="Calibri" panose="020F0502020204030204" pitchFamily="34" charset="0"/>
                      </a:endParaRPr>
                    </a:p>
                  </a:txBody>
                  <a:tcPr marL="0" marR="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rtl="0">
                        <a:spcBef>
                          <a:spcPts val="0"/>
                        </a:spcBef>
                        <a:spcAft>
                          <a:spcPts val="0"/>
                        </a:spcAft>
                        <a:buClr>
                          <a:schemeClr val="dk1"/>
                        </a:buClr>
                        <a:buSzPts val="1000"/>
                        <a:buFont typeface="Calibri"/>
                        <a:buNone/>
                      </a:pPr>
                      <a:r>
                        <a:rPr lang="en-US" sz="900" u="none" strike="noStrike" cap="none" dirty="0">
                          <a:solidFill>
                            <a:schemeClr val="bg1"/>
                          </a:solidFill>
                          <a:latin typeface="Calibri" panose="020F0502020204030204" pitchFamily="34" charset="0"/>
                          <a:ea typeface="Open Sans Light" panose="020B0606030504020204" pitchFamily="34" charset="0"/>
                          <a:cs typeface="Calibri" panose="020F0502020204030204" pitchFamily="34" charset="0"/>
                        </a:rPr>
                        <a:t>--</a:t>
                      </a: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Clr>
                          <a:schemeClr val="dk1"/>
                        </a:buClr>
                        <a:buSzPts val="1000"/>
                        <a:buFont typeface="Calibri"/>
                        <a:buNone/>
                      </a:pPr>
                      <a:r>
                        <a:rPr lang="en-US" sz="900" u="none" strike="noStrike" cap="none" dirty="0">
                          <a:solidFill>
                            <a:schemeClr val="bg1"/>
                          </a:solidFill>
                          <a:latin typeface="Calibri" panose="020F0502020204030204" pitchFamily="34" charset="0"/>
                          <a:ea typeface="Open Sans Light" panose="020B0606030504020204" pitchFamily="34" charset="0"/>
                          <a:cs typeface="Calibri" panose="020F0502020204030204" pitchFamily="34" charset="0"/>
                        </a:rPr>
                        <a:t>--</a:t>
                      </a:r>
                      <a:endParaRPr sz="900" u="none" strike="noStrike" cap="none" dirty="0">
                        <a:solidFill>
                          <a:schemeClr val="bg1"/>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368996270"/>
                  </a:ext>
                </a:extLst>
              </a:tr>
            </a:tbl>
          </a:graphicData>
        </a:graphic>
      </p:graphicFrame>
      <p:sp>
        <p:nvSpPr>
          <p:cNvPr id="72" name="TextBox 71">
            <a:extLst>
              <a:ext uri="{FF2B5EF4-FFF2-40B4-BE49-F238E27FC236}">
                <a16:creationId xmlns:a16="http://schemas.microsoft.com/office/drawing/2014/main" id="{71D09B68-BDB8-5C46-B0D4-323B0D03553B}"/>
              </a:ext>
            </a:extLst>
          </p:cNvPr>
          <p:cNvSpPr txBox="1"/>
          <p:nvPr/>
        </p:nvSpPr>
        <p:spPr>
          <a:xfrm>
            <a:off x="687144" y="7922102"/>
            <a:ext cx="6699305" cy="214995"/>
          </a:xfrm>
          <a:prstGeom prst="rect">
            <a:avLst/>
          </a:prstGeom>
          <a:noFill/>
        </p:spPr>
        <p:txBody>
          <a:bodyPr wrap="square" rtlCol="0">
            <a:spAutoFit/>
          </a:bodyPr>
          <a:lstStyle/>
          <a:p>
            <a:pPr>
              <a:lnSpc>
                <a:spcPts val="960"/>
              </a:lnSpc>
              <a:defRPr/>
            </a:pPr>
            <a:r>
              <a:rPr lang="en-US" sz="800" i="1" dirty="0">
                <a:latin typeface="Calibri" panose="020F0502020204030204" pitchFamily="34" charset="0"/>
                <a:ea typeface="Open Sans ExtraBold" panose="020B0606030504020204" pitchFamily="34" charset="0"/>
                <a:cs typeface="Calibri" panose="020F0502020204030204" pitchFamily="34" charset="0"/>
                <a:sym typeface="Calibri"/>
              </a:rPr>
              <a:t>* Indicates course is included in more than one program of study in this career cluster.                        </a:t>
            </a:r>
            <a:endParaRPr lang="en-US" sz="800" i="1" dirty="0">
              <a:latin typeface="Calibri" panose="020F0502020204030204" pitchFamily="34" charset="0"/>
              <a:ea typeface="Open Sans ExtraBold" panose="020B0606030504020204" pitchFamily="34" charset="0"/>
              <a:cs typeface="Calibri" panose="020F0502020204030204" pitchFamily="34" charset="0"/>
            </a:endParaRPr>
          </a:p>
        </p:txBody>
      </p:sp>
      <p:sp>
        <p:nvSpPr>
          <p:cNvPr id="33" name="Google Shape;195;p2">
            <a:extLst>
              <a:ext uri="{FF2B5EF4-FFF2-40B4-BE49-F238E27FC236}">
                <a16:creationId xmlns:a16="http://schemas.microsoft.com/office/drawing/2014/main" id="{1FBD83F2-1A7F-CF40-A200-125D2971FFB6}"/>
              </a:ext>
            </a:extLst>
          </p:cNvPr>
          <p:cNvSpPr txBox="1"/>
          <p:nvPr/>
        </p:nvSpPr>
        <p:spPr>
          <a:xfrm>
            <a:off x="0" y="9235012"/>
            <a:ext cx="7772400" cy="369291"/>
          </a:xfrm>
          <a:prstGeom prst="rect">
            <a:avLst/>
          </a:prstGeom>
          <a:noFill/>
          <a:ln>
            <a:noFill/>
          </a:ln>
        </p:spPr>
        <p:txBody>
          <a:bodyPr spcFirstLastPara="1" wrap="square" lIns="91425" tIns="45700" rIns="91425" bIns="45700" anchor="t" anchorCtr="0">
            <a:spAutoFit/>
          </a:bodyPr>
          <a:lstStyle/>
          <a:p>
            <a:pPr lvl="0" algn="ctr">
              <a:defRPr/>
            </a:pPr>
            <a:r>
              <a:rPr kumimoji="0" lang="en-US" sz="900" b="0" i="0" u="none" strike="noStrike" kern="1200" cap="none" spc="0" normalizeH="0" baseline="0" noProof="0" dirty="0">
                <a:ln>
                  <a:noFill/>
                </a:ln>
                <a:solidFill>
                  <a:schemeClr val="tx2"/>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For additional information on the </a:t>
            </a:r>
            <a:r>
              <a:rPr lang="en-US" sz="900" b="1" dirty="0">
                <a:solidFill>
                  <a:schemeClr val="tx2"/>
                </a:solidFill>
                <a:latin typeface="Calibri" panose="020F0502020204030204" pitchFamily="34" charset="0"/>
                <a:ea typeface="Open Sans ExtraBold" panose="020B0606030504020204" pitchFamily="34" charset="0"/>
                <a:cs typeface="Calibri" panose="020F0502020204030204" pitchFamily="34" charset="0"/>
                <a:sym typeface="Calibri"/>
              </a:rPr>
              <a:t>Law and Public Service </a:t>
            </a:r>
            <a:r>
              <a:rPr kumimoji="0" lang="en-US" sz="900" i="0" u="none" strike="noStrike" kern="1200" cap="none" spc="0" normalizeH="0" baseline="0" noProof="0" dirty="0">
                <a:ln>
                  <a:noFill/>
                </a:ln>
                <a:solidFill>
                  <a:schemeClr val="tx2"/>
                </a:solidFill>
                <a:effectLst/>
                <a:uLnTx/>
                <a:uFillTx/>
                <a:latin typeface="Calibri" panose="020F0502020204030204" pitchFamily="34" charset="0"/>
                <a:ea typeface="Open Sans ExtraBold" panose="020B0606030504020204" pitchFamily="34" charset="0"/>
                <a:cs typeface="Calibri" panose="020F0502020204030204" pitchFamily="34" charset="0"/>
                <a:sym typeface="Calibri"/>
              </a:rPr>
              <a:t>career cluster</a:t>
            </a:r>
            <a:r>
              <a:rPr kumimoji="0" lang="en-US" sz="900" b="0" i="0" u="none" strike="noStrike" kern="1200" cap="none" spc="0" normalizeH="0" baseline="0" noProof="0" dirty="0">
                <a:ln>
                  <a:noFill/>
                </a:ln>
                <a:solidFill>
                  <a:schemeClr val="tx2"/>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 </a:t>
            </a:r>
            <a:br>
              <a:rPr kumimoji="0" lang="en-US" sz="900" b="0" i="0" u="none" strike="noStrike" kern="1200" cap="none" spc="0" normalizeH="0" baseline="0" noProof="0" dirty="0">
                <a:ln>
                  <a:noFill/>
                </a:ln>
                <a:solidFill>
                  <a:schemeClr val="tx2"/>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br>
            <a:r>
              <a:rPr kumimoji="0" lang="en-US" sz="900" b="0" i="0" u="none" strike="noStrike" kern="1200" cap="none" spc="0" normalizeH="0" baseline="0" noProof="0" dirty="0">
                <a:ln>
                  <a:noFill/>
                </a:ln>
                <a:solidFill>
                  <a:schemeClr val="tx2"/>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 contact </a:t>
            </a:r>
            <a:r>
              <a:rPr lang="en-US" sz="900" u="sng" dirty="0">
                <a:solidFill>
                  <a:schemeClr val="tx2"/>
                </a:solidFill>
                <a:latin typeface="Calibri" panose="020F0502020204030204" pitchFamily="34" charset="0"/>
                <a:ea typeface="Open Sans Light" panose="020B0606030504020204" pitchFamily="34" charset="0"/>
                <a:cs typeface="Calibri" panose="020F0502020204030204" pitchFamily="34" charset="0"/>
                <a:sym typeface="Calibri"/>
                <a:hlinkClick r:id="rId4">
                  <a:extLst>
                    <a:ext uri="{A12FA001-AC4F-418D-AE19-62706E023703}">
                      <ahyp:hlinkClr xmlns:ahyp="http://schemas.microsoft.com/office/drawing/2018/hyperlinkcolor" val="tx"/>
                    </a:ext>
                  </a:extLst>
                </a:hlinkClick>
              </a:rPr>
              <a:t>cte@tea.texas.gov</a:t>
            </a:r>
            <a:r>
              <a:rPr kumimoji="0" lang="en-US" sz="900" b="0" i="0" u="none" strike="noStrike" kern="1200" cap="none" spc="0" normalizeH="0" baseline="0" noProof="0" dirty="0">
                <a:ln>
                  <a:noFill/>
                </a:ln>
                <a:solidFill>
                  <a:schemeClr val="tx2"/>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 or visit </a:t>
            </a:r>
            <a:r>
              <a:rPr kumimoji="0" lang="en-US" sz="900" b="0" i="0" u="sng" strike="noStrike" kern="1200" cap="none" spc="0" normalizeH="0" baseline="0" noProof="0" dirty="0">
                <a:ln>
                  <a:noFill/>
                </a:ln>
                <a:solidFill>
                  <a:schemeClr val="tx2"/>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hlinkClick r:id="rId5">
                  <a:extLst>
                    <a:ext uri="{A12FA001-AC4F-418D-AE19-62706E023703}">
                      <ahyp:hlinkClr xmlns:ahyp="http://schemas.microsoft.com/office/drawing/2018/hyperlinkcolor" val="tx"/>
                    </a:ext>
                  </a:extLst>
                </a:hlinkClick>
              </a:rPr>
              <a:t>https://tea.texas.gov/cte</a:t>
            </a:r>
            <a:r>
              <a:rPr kumimoji="0" lang="en-US" sz="900" b="0" i="0" u="none" strike="noStrike" kern="1200" cap="none" spc="0" normalizeH="0" baseline="0" noProof="0" dirty="0">
                <a:ln>
                  <a:noFill/>
                </a:ln>
                <a:solidFill>
                  <a:schemeClr val="tx2"/>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 </a:t>
            </a:r>
            <a:endParaRPr kumimoji="0" sz="900" b="0" i="0" u="none" strike="noStrike" kern="1200" cap="none" spc="0" normalizeH="0" baseline="0" noProof="0" dirty="0">
              <a:ln>
                <a:noFill/>
              </a:ln>
              <a:solidFill>
                <a:schemeClr val="tx2"/>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endParaRPr>
          </a:p>
        </p:txBody>
      </p:sp>
      <p:pic>
        <p:nvPicPr>
          <p:cNvPr id="37" name="Google Shape;171;p1" descr="TEA Logo">
            <a:extLst>
              <a:ext uri="{FF2B5EF4-FFF2-40B4-BE49-F238E27FC236}">
                <a16:creationId xmlns:a16="http://schemas.microsoft.com/office/drawing/2014/main" id="{F1D9B042-B00B-E342-917C-8358BF8F9561}"/>
              </a:ext>
            </a:extLst>
          </p:cNvPr>
          <p:cNvPicPr preferRelativeResize="0"/>
          <p:nvPr/>
        </p:nvPicPr>
        <p:blipFill rotWithShape="1">
          <a:blip r:embed="rId6">
            <a:alphaModFix/>
          </a:blip>
          <a:srcRect/>
          <a:stretch/>
        </p:blipFill>
        <p:spPr>
          <a:xfrm>
            <a:off x="291415" y="9598309"/>
            <a:ext cx="705086" cy="352543"/>
          </a:xfrm>
          <a:prstGeom prst="rect">
            <a:avLst/>
          </a:prstGeom>
          <a:noFill/>
          <a:ln>
            <a:noFill/>
          </a:ln>
        </p:spPr>
      </p:pic>
      <p:sp>
        <p:nvSpPr>
          <p:cNvPr id="36" name="TextBox 35">
            <a:extLst>
              <a:ext uri="{FF2B5EF4-FFF2-40B4-BE49-F238E27FC236}">
                <a16:creationId xmlns:a16="http://schemas.microsoft.com/office/drawing/2014/main" id="{1370A37E-2852-6941-A136-3B819AE311F0}"/>
              </a:ext>
            </a:extLst>
          </p:cNvPr>
          <p:cNvSpPr txBox="1"/>
          <p:nvPr/>
        </p:nvSpPr>
        <p:spPr>
          <a:xfrm>
            <a:off x="1055493" y="9607178"/>
            <a:ext cx="6318699" cy="516167"/>
          </a:xfrm>
          <a:prstGeom prst="rect">
            <a:avLst/>
          </a:prstGeom>
          <a:noFill/>
        </p:spPr>
        <p:txBody>
          <a:bodyPr wrap="square" rtlCol="0">
            <a:spAutoFit/>
          </a:bodyPr>
          <a:lstStyle/>
          <a:p>
            <a:pPr>
              <a:lnSpc>
                <a:spcPts val="800"/>
              </a:lnSpc>
              <a:defRPr/>
            </a:pPr>
            <a:r>
              <a:rPr lang="en-US" sz="600" dirty="0">
                <a:solidFill>
                  <a:prstClr val="black"/>
                </a:solidFill>
                <a:latin typeface="Calibri" panose="020F0502020204030204" pitchFamily="34" charset="0"/>
                <a:ea typeface="Open Sans Light" panose="020B0606030504020204" pitchFamily="34" charset="0"/>
                <a:cs typeface="Calibri" panose="020F0502020204030204" pitchFamily="34" charset="0"/>
                <a:sym typeface="Calibri"/>
              </a:rPr>
              <a:t>[LEA name] does not discriminate on the basis of race, color, national origin, sex, or disability in its programs or activities and provides equal access to the Boy Scouts and other designated youth groups. The following person has been designated to handle inquiries regarding the nondiscrimination policies: [title], [address], [telephone number], [email]. Further </a:t>
            </a:r>
            <a:r>
              <a:rPr kumimoji="0" lang="en-US" sz="600" b="0" i="0" u="none" strike="noStrike" kern="1200" cap="none" spc="0" normalizeH="0" baseline="0" noProof="0" dirty="0">
                <a:ln>
                  <a:noFill/>
                </a:ln>
                <a:solidFill>
                  <a:prstClr val="black"/>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nondiscrimination information can be found at </a:t>
            </a:r>
            <a:r>
              <a:rPr kumimoji="0" lang="en-US" sz="600" b="0" i="0" u="sng" strike="noStrike" kern="1200" cap="none" spc="0" normalizeH="0" baseline="0" noProof="0" dirty="0">
                <a:ln>
                  <a:noFill/>
                </a:ln>
                <a:solidFill>
                  <a:srgbClr val="232C65"/>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hlinkClick r:id="rId7">
                  <a:extLst>
                    <a:ext uri="{A12FA001-AC4F-418D-AE19-62706E023703}">
                      <ahyp:hlinkClr xmlns:ahyp="http://schemas.microsoft.com/office/drawing/2018/hyperlinkcolor" val="tx"/>
                    </a:ext>
                  </a:extLst>
                </a:hlinkClick>
              </a:rPr>
              <a:t>Notification of Nondiscrimination in Career and Technical Education Programs</a:t>
            </a:r>
            <a:r>
              <a:rPr kumimoji="0" lang="en-US" sz="600" b="0" i="0" u="none" strike="noStrike" kern="1200" cap="none" spc="0" normalizeH="0" baseline="0" noProof="0" dirty="0">
                <a:ln>
                  <a:noFill/>
                </a:ln>
                <a:solidFill>
                  <a:srgbClr val="232C65"/>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a:t>
            </a:r>
            <a:endParaRPr kumimoji="0" lang="en-US" sz="600" b="0" i="0" u="none" strike="noStrike" kern="1200" cap="none" spc="0" normalizeH="0" baseline="0" noProof="0" dirty="0">
              <a:ln>
                <a:noFill/>
              </a:ln>
              <a:solidFill>
                <a:srgbClr val="232C65"/>
              </a:solidFill>
              <a:effectLst/>
              <a:uLnTx/>
              <a:uFillTx/>
              <a:latin typeface="Calibri" panose="020F0502020204030204" pitchFamily="34" charset="0"/>
              <a:ea typeface="Open Sans Light" panose="020B0606030504020204" pitchFamily="34" charset="0"/>
              <a:cs typeface="Calibri" panose="020F0502020204030204" pitchFamily="34" charset="0"/>
            </a:endParaRPr>
          </a:p>
          <a:p>
            <a:pPr marL="0" marR="0" lvl="0" indent="0" algn="l" defTabSz="914400" rtl="0" eaLnBrk="1" fontAlgn="auto" latinLnBrk="0" hangingPunct="1">
              <a:lnSpc>
                <a:spcPts val="960"/>
              </a:lnSpc>
              <a:spcBef>
                <a:spcPts val="0"/>
              </a:spcBef>
              <a:spcAft>
                <a:spcPts val="0"/>
              </a:spcAft>
              <a:buClrTx/>
              <a:buSzTx/>
              <a:buFontTx/>
              <a:buNone/>
              <a:tabLst/>
              <a:defRPr/>
            </a:pPr>
            <a:endParaRPr kumimoji="0" lang="en-US" sz="600" b="0" i="0" u="none" strike="noStrike" kern="1200" cap="none" spc="0" normalizeH="0" baseline="0" noProof="0" dirty="0">
              <a:ln>
                <a:noFill/>
              </a:ln>
              <a:solidFill>
                <a:prstClr val="black"/>
              </a:solidFill>
              <a:effectLst/>
              <a:uLnTx/>
              <a:uFillTx/>
              <a:latin typeface="Calibri" panose="020F0502020204030204" pitchFamily="34" charset="0"/>
              <a:ea typeface="Open Sans Light" panose="020B0606030504020204" pitchFamily="34" charset="0"/>
              <a:cs typeface="Calibri" panose="020F0502020204030204" pitchFamily="34" charset="0"/>
            </a:endParaRPr>
          </a:p>
        </p:txBody>
      </p:sp>
      <p:grpSp>
        <p:nvGrpSpPr>
          <p:cNvPr id="21" name="Group 20">
            <a:extLst>
              <a:ext uri="{FF2B5EF4-FFF2-40B4-BE49-F238E27FC236}">
                <a16:creationId xmlns:a16="http://schemas.microsoft.com/office/drawing/2014/main" id="{7D0AFF4F-C62D-4951-A890-4D2FB35A58D3}"/>
              </a:ext>
              <a:ext uri="{C183D7F6-B498-43B3-948B-1728B52AA6E4}">
                <adec:decorative xmlns:adec="http://schemas.microsoft.com/office/drawing/2017/decorative" val="1"/>
              </a:ext>
            </a:extLst>
          </p:cNvPr>
          <p:cNvGrpSpPr/>
          <p:nvPr/>
        </p:nvGrpSpPr>
        <p:grpSpPr>
          <a:xfrm>
            <a:off x="5571957" y="1924633"/>
            <a:ext cx="883367" cy="439203"/>
            <a:chOff x="5567991" y="2217975"/>
            <a:chExt cx="883367" cy="439203"/>
          </a:xfrm>
        </p:grpSpPr>
        <p:pic>
          <p:nvPicPr>
            <p:cNvPr id="9" name="Picture 8" descr="Law and Public Service">
              <a:extLst>
                <a:ext uri="{FF2B5EF4-FFF2-40B4-BE49-F238E27FC236}">
                  <a16:creationId xmlns:a16="http://schemas.microsoft.com/office/drawing/2014/main" id="{3B942480-876F-44EF-CE99-CDDD11BDBEDB}"/>
                </a:ext>
              </a:extLst>
            </p:cNvPr>
            <p:cNvPicPr>
              <a:picLocks noChangeAspect="1"/>
            </p:cNvPicPr>
            <p:nvPr/>
          </p:nvPicPr>
          <p:blipFill>
            <a:blip r:embed="rId8"/>
            <a:stretch>
              <a:fillRect/>
            </a:stretch>
          </p:blipFill>
          <p:spPr>
            <a:xfrm>
              <a:off x="6012446" y="2218266"/>
              <a:ext cx="438912" cy="438912"/>
            </a:xfrm>
            <a:prstGeom prst="rect">
              <a:avLst/>
            </a:prstGeom>
          </p:spPr>
        </p:pic>
        <p:pic>
          <p:nvPicPr>
            <p:cNvPr id="10" name="Picture 9" descr="Health Science">
              <a:extLst>
                <a:ext uri="{FF2B5EF4-FFF2-40B4-BE49-F238E27FC236}">
                  <a16:creationId xmlns:a16="http://schemas.microsoft.com/office/drawing/2014/main" id="{3BDAEC6A-5737-849E-1D1A-1ADAA6F1CB5A}"/>
                </a:ext>
              </a:extLst>
            </p:cNvPr>
            <p:cNvPicPr>
              <a:picLocks noChangeAspect="1"/>
            </p:cNvPicPr>
            <p:nvPr/>
          </p:nvPicPr>
          <p:blipFill>
            <a:blip r:embed="rId9"/>
            <a:stretch>
              <a:fillRect/>
            </a:stretch>
          </p:blipFill>
          <p:spPr>
            <a:xfrm>
              <a:off x="5567991" y="2217975"/>
              <a:ext cx="438912" cy="438912"/>
            </a:xfrm>
            <a:prstGeom prst="rect">
              <a:avLst/>
            </a:prstGeom>
          </p:spPr>
        </p:pic>
      </p:grpSp>
      <p:pic>
        <p:nvPicPr>
          <p:cNvPr id="11" name="Picture 10">
            <a:extLst>
              <a:ext uri="{FF2B5EF4-FFF2-40B4-BE49-F238E27FC236}">
                <a16:creationId xmlns:a16="http://schemas.microsoft.com/office/drawing/2014/main" id="{050D0672-65A1-2B50-EF4B-956FDCBA4F29}"/>
              </a:ext>
              <a:ext uri="{C183D7F6-B498-43B3-948B-1728B52AA6E4}">
                <adec:decorative xmlns:adec="http://schemas.microsoft.com/office/drawing/2017/decorative" val="1"/>
              </a:ext>
            </a:extLst>
          </p:cNvPr>
          <p:cNvPicPr>
            <a:picLocks noChangeAspect="1"/>
          </p:cNvPicPr>
          <p:nvPr/>
        </p:nvPicPr>
        <p:blipFill>
          <a:blip r:embed="rId8"/>
          <a:stretch>
            <a:fillRect/>
          </a:stretch>
        </p:blipFill>
        <p:spPr>
          <a:xfrm>
            <a:off x="5794185" y="3531997"/>
            <a:ext cx="438912" cy="438912"/>
          </a:xfrm>
          <a:prstGeom prst="rect">
            <a:avLst/>
          </a:prstGeom>
        </p:spPr>
      </p:pic>
      <p:pic>
        <p:nvPicPr>
          <p:cNvPr id="32" name="Picture 31">
            <a:extLst>
              <a:ext uri="{FF2B5EF4-FFF2-40B4-BE49-F238E27FC236}">
                <a16:creationId xmlns:a16="http://schemas.microsoft.com/office/drawing/2014/main" id="{E1510007-0AFE-787D-BCC6-AE25E58BA748}"/>
              </a:ext>
              <a:ext uri="{C183D7F6-B498-43B3-948B-1728B52AA6E4}">
                <adec:decorative xmlns:adec="http://schemas.microsoft.com/office/drawing/2017/decorative" val="1"/>
              </a:ext>
            </a:extLst>
          </p:cNvPr>
          <p:cNvPicPr>
            <a:picLocks noChangeAspect="1"/>
          </p:cNvPicPr>
          <p:nvPr/>
        </p:nvPicPr>
        <p:blipFill>
          <a:blip r:embed="rId8"/>
          <a:stretch>
            <a:fillRect/>
          </a:stretch>
        </p:blipFill>
        <p:spPr>
          <a:xfrm>
            <a:off x="5816942" y="4850790"/>
            <a:ext cx="438912" cy="438912"/>
          </a:xfrm>
          <a:prstGeom prst="rect">
            <a:avLst/>
          </a:prstGeom>
        </p:spPr>
      </p:pic>
      <p:pic>
        <p:nvPicPr>
          <p:cNvPr id="42" name="Picture 41">
            <a:extLst>
              <a:ext uri="{FF2B5EF4-FFF2-40B4-BE49-F238E27FC236}">
                <a16:creationId xmlns:a16="http://schemas.microsoft.com/office/drawing/2014/main" id="{56514736-A40A-4812-F8B0-3C194280D244}"/>
              </a:ext>
              <a:ext uri="{C183D7F6-B498-43B3-948B-1728B52AA6E4}">
                <adec:decorative xmlns:adec="http://schemas.microsoft.com/office/drawing/2017/decorative" val="1"/>
              </a:ext>
            </a:extLst>
          </p:cNvPr>
          <p:cNvPicPr>
            <a:picLocks noChangeAspect="1"/>
          </p:cNvPicPr>
          <p:nvPr/>
        </p:nvPicPr>
        <p:blipFill>
          <a:blip r:embed="rId8"/>
          <a:stretch>
            <a:fillRect/>
          </a:stretch>
        </p:blipFill>
        <p:spPr>
          <a:xfrm>
            <a:off x="5822247" y="6949980"/>
            <a:ext cx="438912" cy="438912"/>
          </a:xfrm>
          <a:prstGeom prst="rect">
            <a:avLst/>
          </a:prstGeom>
        </p:spPr>
      </p:pic>
      <p:grpSp>
        <p:nvGrpSpPr>
          <p:cNvPr id="3" name="Group 2">
            <a:extLst>
              <a:ext uri="{FF2B5EF4-FFF2-40B4-BE49-F238E27FC236}">
                <a16:creationId xmlns:a16="http://schemas.microsoft.com/office/drawing/2014/main" id="{6F37D7C7-4BA1-03EE-D385-8ABDF82402D4}"/>
              </a:ext>
              <a:ext uri="{C183D7F6-B498-43B3-948B-1728B52AA6E4}">
                <adec:decorative xmlns:adec="http://schemas.microsoft.com/office/drawing/2017/decorative" val="1"/>
              </a:ext>
            </a:extLst>
          </p:cNvPr>
          <p:cNvGrpSpPr/>
          <p:nvPr/>
        </p:nvGrpSpPr>
        <p:grpSpPr>
          <a:xfrm>
            <a:off x="5082662" y="5692319"/>
            <a:ext cx="1924499" cy="731442"/>
            <a:chOff x="5413342" y="3911921"/>
            <a:chExt cx="1924499" cy="731442"/>
          </a:xfrm>
        </p:grpSpPr>
        <p:pic>
          <p:nvPicPr>
            <p:cNvPr id="4" name="Picture 3" descr="Agriculture, Food and Natural Resources">
              <a:extLst>
                <a:ext uri="{FF2B5EF4-FFF2-40B4-BE49-F238E27FC236}">
                  <a16:creationId xmlns:a16="http://schemas.microsoft.com/office/drawing/2014/main" id="{91084068-3B7D-F008-C83C-FEC2DA256C3C}"/>
                </a:ext>
              </a:extLst>
            </p:cNvPr>
            <p:cNvPicPr>
              <a:picLocks noChangeAspect="1"/>
            </p:cNvPicPr>
            <p:nvPr/>
          </p:nvPicPr>
          <p:blipFill>
            <a:blip r:embed="rId10"/>
            <a:stretch>
              <a:fillRect/>
            </a:stretch>
          </p:blipFill>
          <p:spPr>
            <a:xfrm>
              <a:off x="5413342" y="3912372"/>
              <a:ext cx="384278" cy="384048"/>
            </a:xfrm>
            <a:prstGeom prst="rect">
              <a:avLst/>
            </a:prstGeom>
          </p:spPr>
        </p:pic>
        <p:pic>
          <p:nvPicPr>
            <p:cNvPr id="5" name="Picture 4" descr="Business, Marketing and Finance">
              <a:extLst>
                <a:ext uri="{FF2B5EF4-FFF2-40B4-BE49-F238E27FC236}">
                  <a16:creationId xmlns:a16="http://schemas.microsoft.com/office/drawing/2014/main" id="{53153648-64A3-2554-66D9-5CF0B5EA6ABC}"/>
                </a:ext>
              </a:extLst>
            </p:cNvPr>
            <p:cNvPicPr>
              <a:picLocks noChangeAspect="1"/>
            </p:cNvPicPr>
            <p:nvPr/>
          </p:nvPicPr>
          <p:blipFill>
            <a:blip r:embed="rId11"/>
            <a:stretch>
              <a:fillRect/>
            </a:stretch>
          </p:blipFill>
          <p:spPr>
            <a:xfrm>
              <a:off x="6180913" y="3911921"/>
              <a:ext cx="384278" cy="384048"/>
            </a:xfrm>
            <a:prstGeom prst="rect">
              <a:avLst/>
            </a:prstGeom>
          </p:spPr>
        </p:pic>
        <p:pic>
          <p:nvPicPr>
            <p:cNvPr id="6" name="Picture 5" descr="Education and Training">
              <a:extLst>
                <a:ext uri="{FF2B5EF4-FFF2-40B4-BE49-F238E27FC236}">
                  <a16:creationId xmlns:a16="http://schemas.microsoft.com/office/drawing/2014/main" id="{92872D8F-AD8D-7CA8-B6A3-13E302181800}"/>
                </a:ext>
              </a:extLst>
            </p:cNvPr>
            <p:cNvPicPr>
              <a:picLocks noChangeAspect="1"/>
            </p:cNvPicPr>
            <p:nvPr/>
          </p:nvPicPr>
          <p:blipFill>
            <a:blip r:embed="rId12"/>
            <a:stretch>
              <a:fillRect/>
            </a:stretch>
          </p:blipFill>
          <p:spPr>
            <a:xfrm>
              <a:off x="6568951" y="3912593"/>
              <a:ext cx="384278" cy="384048"/>
            </a:xfrm>
            <a:prstGeom prst="rect">
              <a:avLst/>
            </a:prstGeom>
          </p:spPr>
        </p:pic>
        <p:pic>
          <p:nvPicPr>
            <p:cNvPr id="7" name="Picture 6" descr="Energy">
              <a:extLst>
                <a:ext uri="{FF2B5EF4-FFF2-40B4-BE49-F238E27FC236}">
                  <a16:creationId xmlns:a16="http://schemas.microsoft.com/office/drawing/2014/main" id="{11FF45BC-43B5-3812-EE83-5C39914AC36B}"/>
                </a:ext>
              </a:extLst>
            </p:cNvPr>
            <p:cNvPicPr>
              <a:picLocks noChangeAspect="1"/>
            </p:cNvPicPr>
            <p:nvPr/>
          </p:nvPicPr>
          <p:blipFill>
            <a:blip r:embed="rId13"/>
            <a:stretch>
              <a:fillRect/>
            </a:stretch>
          </p:blipFill>
          <p:spPr>
            <a:xfrm>
              <a:off x="6953563" y="3915693"/>
              <a:ext cx="384278" cy="384048"/>
            </a:xfrm>
            <a:prstGeom prst="rect">
              <a:avLst/>
            </a:prstGeom>
          </p:spPr>
        </p:pic>
        <p:pic>
          <p:nvPicPr>
            <p:cNvPr id="8" name="Picture 7" descr="Health Science">
              <a:extLst>
                <a:ext uri="{FF2B5EF4-FFF2-40B4-BE49-F238E27FC236}">
                  <a16:creationId xmlns:a16="http://schemas.microsoft.com/office/drawing/2014/main" id="{0EF0411C-0F92-250E-981E-95EDCC71AD67}"/>
                </a:ext>
              </a:extLst>
            </p:cNvPr>
            <p:cNvPicPr>
              <a:picLocks noChangeAspect="1"/>
            </p:cNvPicPr>
            <p:nvPr/>
          </p:nvPicPr>
          <p:blipFill>
            <a:blip r:embed="rId9"/>
            <a:stretch>
              <a:fillRect/>
            </a:stretch>
          </p:blipFill>
          <p:spPr>
            <a:xfrm>
              <a:off x="5796247" y="4257164"/>
              <a:ext cx="384278" cy="384048"/>
            </a:xfrm>
            <a:prstGeom prst="rect">
              <a:avLst/>
            </a:prstGeom>
          </p:spPr>
        </p:pic>
        <p:pic>
          <p:nvPicPr>
            <p:cNvPr id="13" name="Picture 12" descr="Human Services">
              <a:extLst>
                <a:ext uri="{FF2B5EF4-FFF2-40B4-BE49-F238E27FC236}">
                  <a16:creationId xmlns:a16="http://schemas.microsoft.com/office/drawing/2014/main" id="{051BF63E-5469-47EB-FC0D-5792BF8A7D8C}"/>
                </a:ext>
              </a:extLst>
            </p:cNvPr>
            <p:cNvPicPr>
              <a:picLocks noChangeAspect="1"/>
            </p:cNvPicPr>
            <p:nvPr/>
          </p:nvPicPr>
          <p:blipFill>
            <a:blip r:embed="rId14"/>
            <a:stretch>
              <a:fillRect/>
            </a:stretch>
          </p:blipFill>
          <p:spPr>
            <a:xfrm>
              <a:off x="6181080" y="4257147"/>
              <a:ext cx="384278" cy="384048"/>
            </a:xfrm>
            <a:prstGeom prst="rect">
              <a:avLst/>
            </a:prstGeom>
          </p:spPr>
        </p:pic>
        <p:pic>
          <p:nvPicPr>
            <p:cNvPr id="14" name="Picture 13" descr="Information Technology">
              <a:extLst>
                <a:ext uri="{FF2B5EF4-FFF2-40B4-BE49-F238E27FC236}">
                  <a16:creationId xmlns:a16="http://schemas.microsoft.com/office/drawing/2014/main" id="{78CF1C3E-E5B7-4A96-3316-36BA919AC567}"/>
                </a:ext>
              </a:extLst>
            </p:cNvPr>
            <p:cNvPicPr>
              <a:picLocks noChangeAspect="1"/>
            </p:cNvPicPr>
            <p:nvPr/>
          </p:nvPicPr>
          <p:blipFill>
            <a:blip r:embed="rId15"/>
            <a:stretch>
              <a:fillRect/>
            </a:stretch>
          </p:blipFill>
          <p:spPr>
            <a:xfrm>
              <a:off x="6568374" y="4258901"/>
              <a:ext cx="384278" cy="384048"/>
            </a:xfrm>
            <a:prstGeom prst="rect">
              <a:avLst/>
            </a:prstGeom>
          </p:spPr>
        </p:pic>
        <p:pic>
          <p:nvPicPr>
            <p:cNvPr id="15" name="Picture 14" descr="Law and Public Service">
              <a:extLst>
                <a:ext uri="{FF2B5EF4-FFF2-40B4-BE49-F238E27FC236}">
                  <a16:creationId xmlns:a16="http://schemas.microsoft.com/office/drawing/2014/main" id="{96DD718B-96E9-8412-ECA3-159BC642B408}"/>
                </a:ext>
              </a:extLst>
            </p:cNvPr>
            <p:cNvPicPr>
              <a:picLocks noChangeAspect="1"/>
            </p:cNvPicPr>
            <p:nvPr/>
          </p:nvPicPr>
          <p:blipFill>
            <a:blip r:embed="rId8"/>
            <a:stretch>
              <a:fillRect/>
            </a:stretch>
          </p:blipFill>
          <p:spPr>
            <a:xfrm>
              <a:off x="6952070" y="4258131"/>
              <a:ext cx="384278" cy="384048"/>
            </a:xfrm>
            <a:prstGeom prst="rect">
              <a:avLst/>
            </a:prstGeom>
          </p:spPr>
        </p:pic>
        <p:pic>
          <p:nvPicPr>
            <p:cNvPr id="19" name="Picture 18" descr="Architecture and Construction">
              <a:extLst>
                <a:ext uri="{FF2B5EF4-FFF2-40B4-BE49-F238E27FC236}">
                  <a16:creationId xmlns:a16="http://schemas.microsoft.com/office/drawing/2014/main" id="{0EAF580C-7737-8508-5F41-63EAEFF5C90C}"/>
                </a:ext>
              </a:extLst>
            </p:cNvPr>
            <p:cNvPicPr>
              <a:picLocks noChangeAspect="1"/>
            </p:cNvPicPr>
            <p:nvPr/>
          </p:nvPicPr>
          <p:blipFill>
            <a:blip r:embed="rId16"/>
            <a:stretch>
              <a:fillRect/>
            </a:stretch>
          </p:blipFill>
          <p:spPr>
            <a:xfrm>
              <a:off x="5799338" y="3913051"/>
              <a:ext cx="384048" cy="384048"/>
            </a:xfrm>
            <a:prstGeom prst="rect">
              <a:avLst/>
            </a:prstGeom>
          </p:spPr>
        </p:pic>
        <p:pic>
          <p:nvPicPr>
            <p:cNvPr id="20" name="Picture 19" descr="Engineering&#10;">
              <a:extLst>
                <a:ext uri="{FF2B5EF4-FFF2-40B4-BE49-F238E27FC236}">
                  <a16:creationId xmlns:a16="http://schemas.microsoft.com/office/drawing/2014/main" id="{58519132-E36D-2F07-7AEE-17F546D4FDED}"/>
                </a:ext>
              </a:extLst>
            </p:cNvPr>
            <p:cNvPicPr>
              <a:picLocks noChangeAspect="1"/>
            </p:cNvPicPr>
            <p:nvPr/>
          </p:nvPicPr>
          <p:blipFill>
            <a:blip r:embed="rId17"/>
            <a:stretch>
              <a:fillRect/>
            </a:stretch>
          </p:blipFill>
          <p:spPr>
            <a:xfrm>
              <a:off x="5413770" y="4259315"/>
              <a:ext cx="384048" cy="384048"/>
            </a:xfrm>
            <a:prstGeom prst="rect">
              <a:avLst/>
            </a:prstGeom>
          </p:spPr>
        </p:pic>
      </p:grpSp>
      <p:pic>
        <p:nvPicPr>
          <p:cNvPr id="22" name="Picture 21">
            <a:extLst>
              <a:ext uri="{FF2B5EF4-FFF2-40B4-BE49-F238E27FC236}">
                <a16:creationId xmlns:a16="http://schemas.microsoft.com/office/drawing/2014/main" id="{0D78496A-1123-B8C9-B750-7082CCF08321}"/>
              </a:ext>
              <a:ext uri="{C183D7F6-B498-43B3-948B-1728B52AA6E4}">
                <adec:decorative xmlns:adec="http://schemas.microsoft.com/office/drawing/2017/decorative" val="1"/>
              </a:ext>
            </a:extLst>
          </p:cNvPr>
          <p:cNvPicPr>
            <a:picLocks noChangeAspect="1"/>
          </p:cNvPicPr>
          <p:nvPr/>
        </p:nvPicPr>
        <p:blipFill>
          <a:blip r:embed="rId8"/>
          <a:stretch>
            <a:fillRect/>
          </a:stretch>
        </p:blipFill>
        <p:spPr>
          <a:xfrm>
            <a:off x="6018815" y="2830705"/>
            <a:ext cx="438912" cy="438912"/>
          </a:xfrm>
          <a:prstGeom prst="rect">
            <a:avLst/>
          </a:prstGeom>
        </p:spPr>
      </p:pic>
      <p:pic>
        <p:nvPicPr>
          <p:cNvPr id="23" name="Picture 22">
            <a:extLst>
              <a:ext uri="{FF2B5EF4-FFF2-40B4-BE49-F238E27FC236}">
                <a16:creationId xmlns:a16="http://schemas.microsoft.com/office/drawing/2014/main" id="{2057089F-C04D-1F39-1528-ADC166DF1B68}"/>
              </a:ext>
              <a:ext uri="{C183D7F6-B498-43B3-948B-1728B52AA6E4}">
                <adec:decorative xmlns:adec="http://schemas.microsoft.com/office/drawing/2017/decorative" val="1"/>
              </a:ext>
            </a:extLst>
          </p:cNvPr>
          <p:cNvPicPr>
            <a:picLocks noChangeAspect="1"/>
          </p:cNvPicPr>
          <p:nvPr/>
        </p:nvPicPr>
        <p:blipFill>
          <a:blip r:embed="rId14"/>
          <a:stretch>
            <a:fillRect/>
          </a:stretch>
        </p:blipFill>
        <p:spPr>
          <a:xfrm>
            <a:off x="5622031" y="2864946"/>
            <a:ext cx="384278" cy="384048"/>
          </a:xfrm>
          <a:prstGeom prst="rect">
            <a:avLst/>
          </a:prstGeom>
        </p:spPr>
      </p:pic>
      <p:sp>
        <p:nvSpPr>
          <p:cNvPr id="12" name="Rectangle 11">
            <a:extLst>
              <a:ext uri="{FF2B5EF4-FFF2-40B4-BE49-F238E27FC236}">
                <a16:creationId xmlns:a16="http://schemas.microsoft.com/office/drawing/2014/main" id="{FD0782F0-3798-2F45-BD54-7A27C3557BA4}"/>
              </a:ext>
              <a:ext uri="{C183D7F6-B498-43B3-948B-1728B52AA6E4}">
                <adec:decorative xmlns:adec="http://schemas.microsoft.com/office/drawing/2017/decorative" val="1"/>
              </a:ext>
            </a:extLst>
          </p:cNvPr>
          <p:cNvSpPr/>
          <p:nvPr/>
        </p:nvSpPr>
        <p:spPr>
          <a:xfrm rot="16200000">
            <a:off x="5936574" y="8223572"/>
            <a:ext cx="3361882" cy="307777"/>
          </a:xfrm>
          <a:prstGeom prst="rect">
            <a:avLst/>
          </a:prstGeom>
          <a:solidFill>
            <a:schemeClr val="accent1"/>
          </a:solidFill>
        </p:spPr>
        <p:txBody>
          <a:bodyPr wrap="square">
            <a:spAutoFit/>
          </a:bodyPr>
          <a:lstStyle/>
          <a:p>
            <a:pPr lvl="0" algn="ctr">
              <a:defRPr/>
            </a:pPr>
            <a:r>
              <a:rPr lang="en-US" sz="1400" b="1" i="1" dirty="0">
                <a:latin typeface="Calibri" panose="020F0502020204030204" pitchFamily="34" charset="0"/>
                <a:ea typeface="Open Sans Semibold" panose="020B0606030504020204" pitchFamily="34" charset="0"/>
                <a:cs typeface="Calibri" panose="020F0502020204030204" pitchFamily="34" charset="0"/>
              </a:rPr>
              <a:t>Fire Science</a:t>
            </a:r>
          </a:p>
        </p:txBody>
      </p:sp>
    </p:spTree>
    <p:extLst>
      <p:ext uri="{BB962C8B-B14F-4D97-AF65-F5344CB8AC3E}">
        <p14:creationId xmlns:p14="http://schemas.microsoft.com/office/powerpoint/2010/main" val="258822992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73" name="Title 3">
            <a:extLst>
              <a:ext uri="{FF2B5EF4-FFF2-40B4-BE49-F238E27FC236}">
                <a16:creationId xmlns:a16="http://schemas.microsoft.com/office/drawing/2014/main" id="{526F35B9-4163-464C-AA6F-FB56BC356333}"/>
              </a:ext>
              <a:ext uri="{C183D7F6-B498-43B3-948B-1728B52AA6E4}">
                <adec:decorative xmlns:adec="http://schemas.microsoft.com/office/drawing/2017/decorative" val="1"/>
              </a:ext>
            </a:extLst>
          </p:cNvPr>
          <p:cNvSpPr>
            <a:spLocks noGrp="1"/>
          </p:cNvSpPr>
          <p:nvPr>
            <p:ph type="ctrTitle"/>
          </p:nvPr>
        </p:nvSpPr>
        <p:spPr>
          <a:xfrm>
            <a:off x="971550" y="48066"/>
            <a:ext cx="5829300" cy="141335"/>
          </a:xfrm>
        </p:spPr>
        <p:txBody>
          <a:bodyPr>
            <a:noAutofit/>
          </a:bodyPr>
          <a:lstStyle/>
          <a:p>
            <a:r>
              <a:rPr lang="en-US" sz="700" b="1" i="1" dirty="0">
                <a:solidFill>
                  <a:schemeClr val="bg1"/>
                </a:solidFill>
                <a:latin typeface="Open Sans Semibold" panose="020B0606030504020204" pitchFamily="34" charset="0"/>
                <a:ea typeface="Open Sans Semibold" panose="020B0606030504020204" pitchFamily="34" charset="0"/>
                <a:cs typeface="Open Sans Semibold" panose="020B0606030504020204" pitchFamily="34" charset="0"/>
              </a:rPr>
              <a:t>Statewide Program of Study: </a:t>
            </a:r>
            <a:r>
              <a:rPr lang="en-US" sz="700" b="1" i="1" kern="1200" dirty="0">
                <a:solidFill>
                  <a:schemeClr val="bg1"/>
                </a:solidFill>
                <a:effectLst/>
                <a:latin typeface="+mj-lt"/>
                <a:ea typeface="+mj-ea"/>
                <a:cs typeface="+mj-cs"/>
              </a:rPr>
              <a:t>Fire Science</a:t>
            </a:r>
            <a:r>
              <a:rPr lang="en-US" sz="700" dirty="0">
                <a:solidFill>
                  <a:schemeClr val="bg1"/>
                </a:solidFill>
              </a:rPr>
              <a:t> </a:t>
            </a:r>
            <a:r>
              <a:rPr lang="en-US" sz="700" b="1" i="1" dirty="0">
                <a:solidFill>
                  <a:schemeClr val="bg1"/>
                </a:solidFill>
                <a:latin typeface="Open Sans Semibold" panose="020B0606030504020204" pitchFamily="34" charset="0"/>
                <a:ea typeface="Open Sans Semibold" panose="020B0606030504020204" pitchFamily="34" charset="0"/>
                <a:cs typeface="Open Sans Semibold" panose="020B0606030504020204" pitchFamily="34" charset="0"/>
              </a:rPr>
              <a:t>— Page 4</a:t>
            </a:r>
            <a:endParaRPr lang="en-US" sz="700" dirty="0">
              <a:solidFill>
                <a:schemeClr val="bg1"/>
              </a:solidFill>
            </a:endParaRPr>
          </a:p>
        </p:txBody>
      </p:sp>
      <p:sp>
        <p:nvSpPr>
          <p:cNvPr id="42" name="TextBox 41">
            <a:extLst>
              <a:ext uri="{FF2B5EF4-FFF2-40B4-BE49-F238E27FC236}">
                <a16:creationId xmlns:a16="http://schemas.microsoft.com/office/drawing/2014/main" id="{8A7D42C2-E07D-39B2-78FD-C06137300943}"/>
              </a:ext>
            </a:extLst>
          </p:cNvPr>
          <p:cNvSpPr txBox="1"/>
          <p:nvPr/>
        </p:nvSpPr>
        <p:spPr>
          <a:xfrm>
            <a:off x="1359080" y="128692"/>
            <a:ext cx="6413320" cy="400110"/>
          </a:xfrm>
          <a:prstGeom prst="rect">
            <a:avLst/>
          </a:prstGeom>
          <a:noFill/>
        </p:spPr>
        <p:txBody>
          <a:bodyPr wrap="square" rtlCol="0">
            <a:spAutoFit/>
          </a:bodyPr>
          <a:lstStyle/>
          <a:p>
            <a:pPr lvl="0">
              <a:spcAft>
                <a:spcPts val="300"/>
              </a:spcAft>
              <a:defRPr/>
            </a:pPr>
            <a:r>
              <a:rPr lang="en-US" sz="2000" b="1" dirty="0">
                <a:solidFill>
                  <a:srgbClr val="232C65"/>
                </a:solidFill>
                <a:latin typeface="Calibri" panose="020F0502020204030204" pitchFamily="34" charset="0"/>
                <a:ea typeface="Open Sans Condensed Condensed" panose="020B0806030504020204" pitchFamily="34" charset="0"/>
                <a:cs typeface="Calibri" panose="020F0502020204030204" pitchFamily="34" charset="0"/>
              </a:rPr>
              <a:t>Law and Public Service Career Cluster</a:t>
            </a:r>
            <a:endParaRPr kumimoji="0" lang="en-US" sz="2000" b="1" i="0" u="none" strike="noStrike" kern="1200" cap="none" spc="0" normalizeH="0" baseline="0" noProof="0" dirty="0">
              <a:ln>
                <a:noFill/>
              </a:ln>
              <a:solidFill>
                <a:srgbClr val="232C65"/>
              </a:solidFill>
              <a:effectLst/>
              <a:uLnTx/>
              <a:uFillTx/>
              <a:latin typeface="Calibri" panose="020F0502020204030204" pitchFamily="34" charset="0"/>
              <a:ea typeface="Open Sans Condensed Condensed" panose="020B0806030504020204" pitchFamily="34" charset="0"/>
              <a:cs typeface="Calibri" panose="020F0502020204030204" pitchFamily="34" charset="0"/>
            </a:endParaRPr>
          </a:p>
        </p:txBody>
      </p:sp>
      <p:sp>
        <p:nvSpPr>
          <p:cNvPr id="55" name="TextBox 54">
            <a:extLst>
              <a:ext uri="{FF2B5EF4-FFF2-40B4-BE49-F238E27FC236}">
                <a16:creationId xmlns:a16="http://schemas.microsoft.com/office/drawing/2014/main" id="{5F446FAA-3A39-12DE-32DA-D408D376E0A7}"/>
              </a:ext>
            </a:extLst>
          </p:cNvPr>
          <p:cNvSpPr txBox="1"/>
          <p:nvPr/>
        </p:nvSpPr>
        <p:spPr>
          <a:xfrm>
            <a:off x="1377481" y="488327"/>
            <a:ext cx="6392254" cy="353943"/>
          </a:xfrm>
          <a:prstGeom prst="rect">
            <a:avLst/>
          </a:prstGeom>
          <a:noFill/>
        </p:spPr>
        <p:txBody>
          <a:bodyPr wrap="square" rtlCol="0">
            <a:spAutoFit/>
          </a:bodyPr>
          <a:lstStyle/>
          <a:p>
            <a:pPr lvl="0">
              <a:spcAft>
                <a:spcPts val="300"/>
              </a:spcAft>
              <a:defRPr/>
            </a:pPr>
            <a:r>
              <a:rPr kumimoji="0" lang="en-US" sz="1700" b="1" i="1" u="none" strike="noStrike" kern="1200" cap="none" spc="0" normalizeH="0" baseline="0" noProof="0" dirty="0">
                <a:ln>
                  <a:noFill/>
                </a:ln>
                <a:solidFill>
                  <a:srgbClr val="363534"/>
                </a:solidFill>
                <a:effectLst/>
                <a:uLnTx/>
                <a:uFillTx/>
                <a:latin typeface="Calibri" panose="020F0502020204030204" pitchFamily="34" charset="0"/>
                <a:ea typeface="Open Sans Semibold" panose="020B0606030504020204" pitchFamily="34" charset="0"/>
                <a:cs typeface="Calibri" panose="020F0502020204030204" pitchFamily="34" charset="0"/>
              </a:rPr>
              <a:t>Statewide Program of Study: </a:t>
            </a:r>
            <a:r>
              <a:rPr lang="en-US" sz="1700" b="1" i="1" dirty="0">
                <a:solidFill>
                  <a:schemeClr val="tx2"/>
                </a:solidFill>
                <a:latin typeface="Calibri" panose="020F0502020204030204" pitchFamily="34" charset="0"/>
                <a:ea typeface="Open Sans Semibold" panose="020B0606030504020204" pitchFamily="34" charset="0"/>
                <a:cs typeface="Calibri" panose="020F0502020204030204" pitchFamily="34" charset="0"/>
              </a:rPr>
              <a:t>Fire Science</a:t>
            </a:r>
            <a:endParaRPr kumimoji="0" lang="en-US" sz="1700" b="1" i="1" u="none" strike="noStrike" kern="1200" cap="none" spc="0" normalizeH="0" baseline="0" noProof="0" dirty="0">
              <a:ln>
                <a:noFill/>
              </a:ln>
              <a:solidFill>
                <a:schemeClr val="tx2"/>
              </a:solidFill>
              <a:effectLst/>
              <a:uLnTx/>
              <a:uFillTx/>
              <a:latin typeface="Calibri" panose="020F0502020204030204" pitchFamily="34" charset="0"/>
              <a:ea typeface="Open Sans Semibold" panose="020B0606030504020204" pitchFamily="34" charset="0"/>
              <a:cs typeface="Calibri" panose="020F0502020204030204" pitchFamily="34" charset="0"/>
            </a:endParaRPr>
          </a:p>
        </p:txBody>
      </p:sp>
      <p:sp>
        <p:nvSpPr>
          <p:cNvPr id="41" name="TextBox 40">
            <a:extLst>
              <a:ext uri="{FF2B5EF4-FFF2-40B4-BE49-F238E27FC236}">
                <a16:creationId xmlns:a16="http://schemas.microsoft.com/office/drawing/2014/main" id="{A87C9E91-47E7-1886-6A0A-A53CA3EC106F}"/>
              </a:ext>
            </a:extLst>
          </p:cNvPr>
          <p:cNvSpPr txBox="1"/>
          <p:nvPr/>
        </p:nvSpPr>
        <p:spPr>
          <a:xfrm>
            <a:off x="-2534" y="1112909"/>
            <a:ext cx="7772400"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012169"/>
                </a:solidFill>
                <a:effectLst/>
                <a:uLnTx/>
                <a:uFillTx/>
                <a:latin typeface="Calibri" panose="020F0502020204030204" pitchFamily="34" charset="0"/>
                <a:ea typeface="Open Sans ExtraBold" panose="020B0606030504020204" pitchFamily="34" charset="0"/>
                <a:cs typeface="Calibri" panose="020F0502020204030204" pitchFamily="34" charset="0"/>
                <a:sym typeface="Calibri"/>
              </a:rPr>
              <a:t>Course Information</a:t>
            </a:r>
            <a:endParaRPr kumimoji="0" lang="en-US" sz="1800" b="0" i="0" u="none" strike="noStrike" kern="1200" cap="none" spc="0" normalizeH="0" baseline="0" noProof="0" dirty="0">
              <a:ln>
                <a:noFill/>
              </a:ln>
              <a:solidFill>
                <a:srgbClr val="012169"/>
              </a:solidFill>
              <a:effectLst/>
              <a:uLnTx/>
              <a:uFillTx/>
              <a:latin typeface="Calibri" panose="020F0502020204030204" pitchFamily="34" charset="0"/>
              <a:ea typeface="Open Sans Light" panose="020B0606030504020204" pitchFamily="34" charset="0"/>
              <a:cs typeface="Calibri" panose="020F0502020204030204" pitchFamily="34" charset="0"/>
            </a:endParaRPr>
          </a:p>
        </p:txBody>
      </p:sp>
      <p:sp>
        <p:nvSpPr>
          <p:cNvPr id="47" name="Round Diagonal Corner Rectangle 46">
            <a:extLst>
              <a:ext uri="{FF2B5EF4-FFF2-40B4-BE49-F238E27FC236}">
                <a16:creationId xmlns:a16="http://schemas.microsoft.com/office/drawing/2014/main" id="{7FB73249-9584-C445-B4E4-2F8FFCEF26CA}"/>
              </a:ext>
              <a:ext uri="{C183D7F6-B498-43B3-948B-1728B52AA6E4}">
                <adec:decorative xmlns:adec="http://schemas.microsoft.com/office/drawing/2017/decorative" val="1"/>
              </a:ext>
            </a:extLst>
          </p:cNvPr>
          <p:cNvSpPr/>
          <p:nvPr/>
        </p:nvSpPr>
        <p:spPr>
          <a:xfrm rot="16200000">
            <a:off x="-124064" y="2092602"/>
            <a:ext cx="1126254" cy="407557"/>
          </a:xfrm>
          <a:prstGeom prst="round2DiagRect">
            <a:avLst/>
          </a:prstGeom>
          <a:solidFill>
            <a:srgbClr val="5A62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0000"/>
              </a:solidFill>
              <a:effectLst/>
              <a:uLnTx/>
              <a:uFillTx/>
              <a:latin typeface="Calibri" panose="020F0502020204030204" pitchFamily="34" charset="0"/>
              <a:cs typeface="Calibri" panose="020F0502020204030204" pitchFamily="34" charset="0"/>
            </a:endParaRPr>
          </a:p>
        </p:txBody>
      </p:sp>
      <p:sp>
        <p:nvSpPr>
          <p:cNvPr id="48" name="Google Shape;187;p2">
            <a:extLst>
              <a:ext uri="{FF2B5EF4-FFF2-40B4-BE49-F238E27FC236}">
                <a16:creationId xmlns:a16="http://schemas.microsoft.com/office/drawing/2014/main" id="{E996E0F1-FC7A-A848-8339-ED6C26AF681B}"/>
              </a:ext>
            </a:extLst>
          </p:cNvPr>
          <p:cNvSpPr txBox="1"/>
          <p:nvPr/>
        </p:nvSpPr>
        <p:spPr>
          <a:xfrm rot="16200000">
            <a:off x="-67785" y="2142512"/>
            <a:ext cx="1013698" cy="307736"/>
          </a:xfrm>
          <a:prstGeom prst="rect">
            <a:avLst/>
          </a:prstGeom>
          <a:solidFill>
            <a:srgbClr val="5A6267"/>
          </a:solidFill>
          <a:ln>
            <a:noFill/>
          </a:ln>
        </p:spPr>
        <p:txBody>
          <a:bodyPr spcFirstLastPara="1" wrap="square" lIns="91425" tIns="45700" rIns="91425" bIns="45700" anchor="t" anchorCtr="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Calibri" panose="020F0502020204030204" pitchFamily="34" charset="0"/>
                <a:ea typeface="Open Sans ExtraBold" panose="020B0606030504020204" pitchFamily="34" charset="0"/>
                <a:cs typeface="Calibri" panose="020F0502020204030204" pitchFamily="34" charset="0"/>
                <a:sym typeface="Calibri"/>
              </a:rPr>
              <a:t>Level 4</a:t>
            </a:r>
            <a:endParaRPr kumimoji="0" sz="1400" b="0" i="0" u="none" strike="noStrike" kern="1200" cap="none" spc="0" normalizeH="0" baseline="0" noProof="0" dirty="0">
              <a:ln>
                <a:noFill/>
              </a:ln>
              <a:solidFill>
                <a:prstClr val="white"/>
              </a:solidFill>
              <a:effectLst/>
              <a:uLnTx/>
              <a:uFillTx/>
              <a:latin typeface="Calibri" panose="020F0502020204030204" pitchFamily="34" charset="0"/>
              <a:ea typeface="Open Sans Light" panose="020B0606030504020204" pitchFamily="34" charset="0"/>
              <a:cs typeface="Calibri" panose="020F0502020204030204" pitchFamily="34" charset="0"/>
            </a:endParaRPr>
          </a:p>
        </p:txBody>
      </p:sp>
      <p:graphicFrame>
        <p:nvGraphicFramePr>
          <p:cNvPr id="46" name="Google Shape;188;p2">
            <a:extLst>
              <a:ext uri="{FF2B5EF4-FFF2-40B4-BE49-F238E27FC236}">
                <a16:creationId xmlns:a16="http://schemas.microsoft.com/office/drawing/2014/main" id="{9E002969-2025-6E47-9EC0-51AB4AC40B85}"/>
              </a:ext>
              <a:ext uri="{C183D7F6-B498-43B3-948B-1728B52AA6E4}">
                <adec:decorative xmlns:adec="http://schemas.microsoft.com/office/drawing/2017/decorative" val="0"/>
              </a:ext>
            </a:extLst>
          </p:cNvPr>
          <p:cNvGraphicFramePr/>
          <p:nvPr>
            <p:extLst>
              <p:ext uri="{D42A27DB-BD31-4B8C-83A1-F6EECF244321}">
                <p14:modId xmlns:p14="http://schemas.microsoft.com/office/powerpoint/2010/main" val="4056941489"/>
              </p:ext>
            </p:extLst>
          </p:nvPr>
        </p:nvGraphicFramePr>
        <p:xfrm>
          <a:off x="816225" y="1579679"/>
          <a:ext cx="6437376" cy="3986921"/>
        </p:xfrm>
        <a:graphic>
          <a:graphicData uri="http://schemas.openxmlformats.org/drawingml/2006/table">
            <a:tbl>
              <a:tblPr firstRow="1" bandRow="1">
                <a:noFill/>
              </a:tblPr>
              <a:tblGrid>
                <a:gridCol w="1691640">
                  <a:extLst>
                    <a:ext uri="{9D8B030D-6E8A-4147-A177-3AD203B41FA5}">
                      <a16:colId xmlns:a16="http://schemas.microsoft.com/office/drawing/2014/main" val="20000"/>
                    </a:ext>
                  </a:extLst>
                </a:gridCol>
                <a:gridCol w="73152">
                  <a:extLst>
                    <a:ext uri="{9D8B030D-6E8A-4147-A177-3AD203B41FA5}">
                      <a16:colId xmlns:a16="http://schemas.microsoft.com/office/drawing/2014/main" val="1573763253"/>
                    </a:ext>
                  </a:extLst>
                </a:gridCol>
                <a:gridCol w="2075688">
                  <a:extLst>
                    <a:ext uri="{9D8B030D-6E8A-4147-A177-3AD203B41FA5}">
                      <a16:colId xmlns:a16="http://schemas.microsoft.com/office/drawing/2014/main" val="20002"/>
                    </a:ext>
                  </a:extLst>
                </a:gridCol>
                <a:gridCol w="2596896">
                  <a:extLst>
                    <a:ext uri="{9D8B030D-6E8A-4147-A177-3AD203B41FA5}">
                      <a16:colId xmlns:a16="http://schemas.microsoft.com/office/drawing/2014/main" val="20003"/>
                    </a:ext>
                  </a:extLst>
                </a:gridCol>
              </a:tblGrid>
              <a:tr h="329184">
                <a:tc>
                  <a:txBody>
                    <a:bodyPr/>
                    <a:lstStyle/>
                    <a:p>
                      <a:pPr marL="0" marR="0" lvl="0" indent="0" algn="l" rtl="0">
                        <a:spcBef>
                          <a:spcPts val="0"/>
                        </a:spcBef>
                        <a:spcAft>
                          <a:spcPts val="0"/>
                        </a:spcAft>
                        <a:buNone/>
                      </a:pPr>
                      <a:r>
                        <a:rPr lang="en-US" sz="1200" b="1" i="0" u="none" strike="noStrike" cap="none" dirty="0">
                          <a:solidFill>
                            <a:schemeClr val="bg1"/>
                          </a:solidFill>
                          <a:latin typeface="Calibri" panose="020F0502020204030204" pitchFamily="34" charset="0"/>
                          <a:ea typeface="Open Sans ExtraBold" panose="020B0606030504020204" pitchFamily="34" charset="0"/>
                          <a:cs typeface="Calibri" panose="020F0502020204030204" pitchFamily="34" charset="0"/>
                        </a:rPr>
                        <a:t>Course</a:t>
                      </a:r>
                      <a:endParaRPr sz="1200" b="1" i="0" dirty="0">
                        <a:solidFill>
                          <a:schemeClr val="bg1"/>
                        </a:solidFill>
                        <a:latin typeface="Calibri" panose="020F0502020204030204" pitchFamily="34" charset="0"/>
                        <a:ea typeface="Open Sans ExtraBold"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mpd="sng">
                      <a:noFill/>
                      <a:prstDash val="soli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solidFill>
                      <a:srgbClr val="5A6267"/>
                    </a:solidFill>
                  </a:tcPr>
                </a:tc>
                <a:tc>
                  <a:txBody>
                    <a:bodyPr/>
                    <a:lstStyle/>
                    <a:p>
                      <a:pPr marL="0" marR="0" lvl="0" indent="0" algn="ctr" defTabSz="1341150" rtl="0" eaLnBrk="1" fontAlgn="auto" latinLnBrk="0" hangingPunct="1">
                        <a:lnSpc>
                          <a:spcPct val="100000"/>
                        </a:lnSpc>
                        <a:spcBef>
                          <a:spcPts val="0"/>
                        </a:spcBef>
                        <a:spcAft>
                          <a:spcPts val="0"/>
                        </a:spcAft>
                        <a:buClr>
                          <a:schemeClr val="dk1"/>
                        </a:buClr>
                        <a:buSzPts val="1000"/>
                        <a:buFont typeface="Calibri"/>
                        <a:buNone/>
                        <a:tabLst/>
                        <a:defRPr/>
                      </a:pPr>
                      <a:endParaRPr lang="en-US" sz="1200" b="1" i="0" u="none" strike="noStrike" cap="none" dirty="0">
                        <a:solidFill>
                          <a:schemeClr val="bg1"/>
                        </a:solidFill>
                        <a:latin typeface="Calibri" panose="020F0502020204030204" pitchFamily="34" charset="0"/>
                        <a:ea typeface="Open Sans ExtraBold" panose="020B0606030504020204" pitchFamily="34" charset="0"/>
                        <a:cs typeface="Calibri" panose="020F0502020204030204" pitchFamily="34" charset="0"/>
                      </a:endParaRPr>
                    </a:p>
                  </a:txBody>
                  <a:tcPr marL="0" marR="0" marT="45725" marB="45725" anchor="ctr">
                    <a:lnL w="12700" cmpd="sng">
                      <a:noFill/>
                      <a:prstDash val="solid"/>
                    </a:lnL>
                    <a:lnR w="12700" cmpd="sng">
                      <a:noFill/>
                      <a:prstDash val="solid"/>
                    </a:lnR>
                    <a:lnT w="12700" cmpd="sng">
                      <a:noFill/>
                      <a:prstDash val="soli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solidFill>
                      <a:srgbClr val="5A6267"/>
                    </a:solidFill>
                  </a:tcPr>
                </a:tc>
                <a:tc>
                  <a:txBody>
                    <a:bodyPr/>
                    <a:lstStyle/>
                    <a:p>
                      <a:pPr marL="0" marR="0" lvl="0" indent="0" algn="l" defTabSz="1341150" rtl="0" eaLnBrk="1" fontAlgn="auto" latinLnBrk="0" hangingPunct="1">
                        <a:lnSpc>
                          <a:spcPct val="100000"/>
                        </a:lnSpc>
                        <a:spcBef>
                          <a:spcPts val="0"/>
                        </a:spcBef>
                        <a:spcAft>
                          <a:spcPts val="0"/>
                        </a:spcAft>
                        <a:buClr>
                          <a:schemeClr val="dk1"/>
                        </a:buClr>
                        <a:buSzPts val="1000"/>
                        <a:buFont typeface="Calibri"/>
                        <a:buNone/>
                        <a:tabLst/>
                        <a:defRPr/>
                      </a:pPr>
                      <a:r>
                        <a:rPr lang="en-US" sz="1200" b="1" i="0" u="none" strike="noStrike" cap="none" dirty="0">
                          <a:solidFill>
                            <a:schemeClr val="bg1"/>
                          </a:solidFill>
                          <a:latin typeface="Calibri" panose="020F0502020204030204" pitchFamily="34" charset="0"/>
                          <a:ea typeface="Open Sans ExtraBold" panose="020B0606030504020204" pitchFamily="34" charset="0"/>
                          <a:cs typeface="Calibri" panose="020F0502020204030204" pitchFamily="34" charset="0"/>
                          <a:sym typeface="Calibri"/>
                        </a:rPr>
                        <a:t>Prerequisites | </a:t>
                      </a:r>
                      <a:r>
                        <a:rPr lang="en-US" sz="1200" b="1" i="0" u="none" strike="noStrike" cap="none" dirty="0">
                          <a:solidFill>
                            <a:schemeClr val="bg1"/>
                          </a:solidFill>
                          <a:latin typeface="Calibri" panose="020F0502020204030204" pitchFamily="34" charset="0"/>
                          <a:ea typeface="Open Sans ExtraBold" panose="020B0606030504020204" pitchFamily="34" charset="0"/>
                          <a:cs typeface="Calibri" panose="020F0502020204030204" pitchFamily="34" charset="0"/>
                        </a:rPr>
                        <a:t>Corequisites </a:t>
                      </a:r>
                    </a:p>
                  </a:txBody>
                  <a:tcPr marL="91450" marR="0" marT="45725" marB="45725" anchor="ctr">
                    <a:lnL w="12700" cmpd="sng">
                      <a:noFill/>
                      <a:prstDash val="solid"/>
                    </a:lnL>
                    <a:lnR w="12700" cmpd="sng">
                      <a:noFill/>
                      <a:prstDash val="solid"/>
                    </a:lnR>
                    <a:lnT w="12700" cmpd="sng">
                      <a:noFill/>
                      <a:prstDash val="soli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solidFill>
                      <a:srgbClr val="5A6267"/>
                    </a:solidFill>
                  </a:tcPr>
                </a:tc>
                <a:tc>
                  <a:txBody>
                    <a:bodyPr/>
                    <a:lstStyle/>
                    <a:p>
                      <a:pPr marL="0" marR="0" lvl="0" indent="0" algn="r" rtl="0">
                        <a:spcBef>
                          <a:spcPts val="0"/>
                        </a:spcBef>
                        <a:spcAft>
                          <a:spcPts val="0"/>
                        </a:spcAft>
                        <a:buNone/>
                      </a:pPr>
                      <a:r>
                        <a:rPr lang="en-US" sz="1200" b="1" i="0" u="none" strike="noStrike" cap="none" dirty="0">
                          <a:solidFill>
                            <a:schemeClr val="bg1"/>
                          </a:solidFill>
                          <a:latin typeface="Calibri" panose="020F0502020204030204" pitchFamily="34" charset="0"/>
                          <a:ea typeface="Open Sans ExtraBold" panose="020B0606030504020204" pitchFamily="34" charset="0"/>
                          <a:cs typeface="Calibri" panose="020F0502020204030204" pitchFamily="34" charset="0"/>
                        </a:rPr>
                        <a:t>Career Clusters</a:t>
                      </a:r>
                    </a:p>
                  </a:txBody>
                  <a:tcPr marL="91450" marR="91450" marT="45725" marB="45725" anchor="ctr">
                    <a:lnL w="12700" cmpd="sng">
                      <a:noFill/>
                      <a:prstDash val="solid"/>
                    </a:lnL>
                    <a:lnR w="12700" cmpd="sng">
                      <a:noFill/>
                      <a:prstDash val="solid"/>
                    </a:lnR>
                    <a:lnT w="12700" cmpd="sng">
                      <a:noFill/>
                      <a:prstDash val="soli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solidFill>
                      <a:srgbClr val="5A6267"/>
                    </a:solidFill>
                  </a:tcPr>
                </a:tc>
                <a:extLst>
                  <a:ext uri="{0D108BD9-81ED-4DB2-BD59-A6C34878D82A}">
                    <a16:rowId xmlns:a16="http://schemas.microsoft.com/office/drawing/2014/main" val="10000"/>
                  </a:ext>
                </a:extLst>
              </a:tr>
              <a:tr h="1328640">
                <a:tc>
                  <a:txBody>
                    <a:bodyPr/>
                    <a:lstStyle/>
                    <a:p>
                      <a:pPr marL="0" marR="0" lvl="0" indent="0" algn="l" defTabSz="1341150" rtl="0" eaLnBrk="1" fontAlgn="auto" latinLnBrk="0" hangingPunct="1">
                        <a:lnSpc>
                          <a:spcPct val="100000"/>
                        </a:lnSpc>
                        <a:spcBef>
                          <a:spcPts val="0"/>
                        </a:spcBef>
                        <a:spcAft>
                          <a:spcPts val="0"/>
                        </a:spcAft>
                        <a:buClr>
                          <a:prstClr val="black"/>
                        </a:buClr>
                        <a:buSzPts val="1000"/>
                        <a:buFont typeface="Calibri"/>
                        <a:buNone/>
                        <a:tabLst/>
                        <a:defRPr/>
                      </a:pPr>
                      <a:r>
                        <a:rPr lang="en-US" sz="1100" b="1" i="0" u="none" strike="noStrike" cap="none" dirty="0">
                          <a:solidFill>
                            <a:srgbClr val="012169"/>
                          </a:solidFill>
                          <a:latin typeface="Calibri" panose="020F0502020204030204" pitchFamily="34" charset="0"/>
                          <a:ea typeface="Open Sans Semibold" panose="020B0606030504020204" pitchFamily="34" charset="0"/>
                          <a:cs typeface="Calibri" panose="020F0502020204030204" pitchFamily="34" charset="0"/>
                          <a:sym typeface="Calibri"/>
                        </a:rPr>
                        <a:t>Practicum in Law, Public Safety, Corrections, and Security + Extended Practicum in Law, Public Safety, Corrections, and Security*</a:t>
                      </a:r>
                    </a:p>
                    <a:p>
                      <a:pPr marL="0" marR="0" lvl="0" indent="0" algn="l" defTabSz="1341150" rtl="0" eaLnBrk="1" fontAlgn="auto" latinLnBrk="0" hangingPunct="1">
                        <a:lnSpc>
                          <a:spcPct val="100000"/>
                        </a:lnSpc>
                        <a:spcBef>
                          <a:spcPts val="0"/>
                        </a:spcBef>
                        <a:spcAft>
                          <a:spcPts val="0"/>
                        </a:spcAft>
                        <a:buClr>
                          <a:prstClr val="black"/>
                        </a:buClr>
                        <a:buSzPts val="1000"/>
                        <a:buFont typeface="Calibri"/>
                        <a:buNone/>
                        <a:tabLst/>
                        <a:defRPr/>
                      </a:pPr>
                      <a:r>
                        <a:rPr lang="en-US" sz="1000" b="0" i="0" u="none" strike="noStrike" cap="none" dirty="0">
                          <a:solidFill>
                            <a:srgbClr val="232C65"/>
                          </a:solidFill>
                          <a:latin typeface="Calibri" panose="020F0502020204030204" pitchFamily="34" charset="0"/>
                          <a:ea typeface="Open Sans Light" panose="020B0606030504020204" pitchFamily="34" charset="0"/>
                          <a:cs typeface="Calibri" panose="020F0502020204030204" pitchFamily="34" charset="0"/>
                          <a:sym typeface="Calibri"/>
                        </a:rPr>
                        <a:t>First Time Taken:</a:t>
                      </a:r>
                    </a:p>
                    <a:p>
                      <a:pPr marL="0" marR="0" lvl="0" indent="0" algn="l" defTabSz="1341150" rtl="0" eaLnBrk="1" fontAlgn="auto" latinLnBrk="0" hangingPunct="1">
                        <a:lnSpc>
                          <a:spcPct val="100000"/>
                        </a:lnSpc>
                        <a:spcBef>
                          <a:spcPts val="0"/>
                        </a:spcBef>
                        <a:spcAft>
                          <a:spcPts val="0"/>
                        </a:spcAft>
                        <a:buClr>
                          <a:prstClr val="black"/>
                        </a:buClr>
                        <a:buSzPts val="1000"/>
                        <a:buFont typeface="Calibri"/>
                        <a:buNone/>
                        <a:tabLst/>
                        <a:defRPr/>
                      </a:pPr>
                      <a:r>
                        <a:rPr lang="en-US" sz="1000" b="0" i="0" u="none" strike="noStrike" cap="none">
                          <a:solidFill>
                            <a:srgbClr val="232C65"/>
                          </a:solidFill>
                          <a:latin typeface="Calibri" panose="020F0502020204030204" pitchFamily="34" charset="0"/>
                          <a:ea typeface="Open Sans Light" panose="020B0606030504020204" pitchFamily="34" charset="0"/>
                          <a:cs typeface="Calibri" panose="020F0502020204030204" pitchFamily="34" charset="0"/>
                          <a:sym typeface="Calibri"/>
                        </a:rPr>
                        <a:t>13030105 </a:t>
                      </a:r>
                      <a:r>
                        <a:rPr lang="en-US" sz="1000" b="0" i="0" u="none" strike="noStrike" cap="none" dirty="0">
                          <a:solidFill>
                            <a:srgbClr val="232C65"/>
                          </a:solidFill>
                          <a:latin typeface="Calibri" panose="020F0502020204030204" pitchFamily="34" charset="0"/>
                          <a:ea typeface="Open Sans Light" panose="020B0606030504020204" pitchFamily="34" charset="0"/>
                          <a:cs typeface="Calibri" panose="020F0502020204030204" pitchFamily="34" charset="0"/>
                          <a:sym typeface="Calibri"/>
                        </a:rPr>
                        <a:t>(3 credits)</a:t>
                      </a:r>
                    </a:p>
                    <a:p>
                      <a:pPr marL="0" marR="0" lvl="0" indent="0" algn="l" defTabSz="1341150" rtl="0" eaLnBrk="1" fontAlgn="auto" latinLnBrk="0" hangingPunct="1">
                        <a:lnSpc>
                          <a:spcPct val="100000"/>
                        </a:lnSpc>
                        <a:spcBef>
                          <a:spcPts val="0"/>
                        </a:spcBef>
                        <a:spcAft>
                          <a:spcPts val="0"/>
                        </a:spcAft>
                        <a:buClr>
                          <a:prstClr val="black"/>
                        </a:buClr>
                        <a:buSzPts val="1000"/>
                        <a:buFont typeface="Calibri"/>
                        <a:buNone/>
                        <a:tabLst/>
                        <a:defRPr/>
                      </a:pPr>
                      <a:r>
                        <a:rPr lang="en-US" sz="1000" b="0" i="0" u="none" strike="noStrike" cap="none" dirty="0">
                          <a:solidFill>
                            <a:srgbClr val="232C65"/>
                          </a:solidFill>
                          <a:latin typeface="Calibri" panose="020F0502020204030204" pitchFamily="34" charset="0"/>
                          <a:ea typeface="Open Sans Light" panose="020B0606030504020204" pitchFamily="34" charset="0"/>
                          <a:cs typeface="Calibri" panose="020F0502020204030204" pitchFamily="34" charset="0"/>
                          <a:sym typeface="Calibri"/>
                        </a:rPr>
                        <a:t>Second Time Taken:</a:t>
                      </a:r>
                    </a:p>
                    <a:p>
                      <a:pPr marL="0" marR="0" lvl="0" indent="0" algn="l" defTabSz="1341150" rtl="0" eaLnBrk="1" fontAlgn="auto" latinLnBrk="0" hangingPunct="1">
                        <a:lnSpc>
                          <a:spcPct val="100000"/>
                        </a:lnSpc>
                        <a:spcBef>
                          <a:spcPts val="0"/>
                        </a:spcBef>
                        <a:spcAft>
                          <a:spcPts val="0"/>
                        </a:spcAft>
                        <a:buClr>
                          <a:prstClr val="black"/>
                        </a:buClr>
                        <a:buSzPts val="1000"/>
                        <a:buFont typeface="Calibri"/>
                        <a:buNone/>
                        <a:tabLst/>
                        <a:defRPr/>
                      </a:pPr>
                      <a:r>
                        <a:rPr lang="en-US" sz="1000" u="none" strike="noStrike" cap="none" dirty="0">
                          <a:solidFill>
                            <a:srgbClr val="232C65"/>
                          </a:solidFill>
                          <a:latin typeface="Calibri" panose="020F0502020204030204" pitchFamily="34" charset="0"/>
                          <a:ea typeface="Open Sans Light" panose="020B0606030504020204" pitchFamily="34" charset="0"/>
                          <a:cs typeface="Calibri" panose="020F0502020204030204" pitchFamily="34" charset="0"/>
                        </a:rPr>
                        <a:t>13030115 (3 credits)</a:t>
                      </a: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Clr>
                          <a:schemeClr val="dk1"/>
                        </a:buClr>
                        <a:buSzPts val="1000"/>
                        <a:buFont typeface="Calibri"/>
                        <a:buNone/>
                      </a:pPr>
                      <a:endParaRPr lang="en-US" sz="900" u="none" strike="noStrike" cap="none" dirty="0">
                        <a:solidFill>
                          <a:srgbClr val="3863AF"/>
                        </a:solidFill>
                        <a:latin typeface="Calibri" panose="020F0502020204030204" pitchFamily="34" charset="0"/>
                        <a:ea typeface="Open Sans Light" panose="020B0606030504020204" pitchFamily="34" charset="0"/>
                        <a:cs typeface="Calibri" panose="020F0502020204030204" pitchFamily="34" charset="0"/>
                      </a:endParaRPr>
                    </a:p>
                  </a:txBody>
                  <a:tcPr marL="0" marR="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rtl="0">
                        <a:spcBef>
                          <a:spcPts val="0"/>
                        </a:spcBef>
                        <a:spcAft>
                          <a:spcPts val="0"/>
                        </a:spcAft>
                        <a:buClr>
                          <a:schemeClr val="dk1"/>
                        </a:buClr>
                        <a:buSzPts val="1000"/>
                        <a:buFont typeface="Calibri"/>
                        <a:buNone/>
                      </a:pPr>
                      <a:r>
                        <a:rPr lang="en-US" sz="900" b="1" i="0" u="none" strike="noStrike" cap="none" dirty="0">
                          <a:latin typeface="Calibri" panose="020F0502020204030204" pitchFamily="34" charset="0"/>
                          <a:ea typeface="Open Sans ExtraBold" panose="020B0606030504020204" pitchFamily="34" charset="0"/>
                          <a:cs typeface="Calibri" panose="020F0502020204030204" pitchFamily="34" charset="0"/>
                          <a:sym typeface="Calibri"/>
                        </a:rPr>
                        <a:t>Prerequisites: </a:t>
                      </a:r>
                      <a:r>
                        <a:rPr lang="en-US" sz="900" b="0" i="0" u="none" strike="noStrike" cap="none" dirty="0">
                          <a:latin typeface="Calibri" panose="020F0502020204030204" pitchFamily="34" charset="0"/>
                          <a:ea typeface="Open Sans Light" panose="020B0606030504020204" pitchFamily="34" charset="0"/>
                          <a:cs typeface="Calibri" panose="020F0502020204030204" pitchFamily="34" charset="0"/>
                          <a:sym typeface="Calibri"/>
                        </a:rPr>
                        <a:t>None</a:t>
                      </a:r>
                      <a:br>
                        <a:rPr lang="en-US" sz="900" b="0" i="0" u="none" strike="noStrike" cap="none" dirty="0">
                          <a:latin typeface="Calibri" panose="020F0502020204030204" pitchFamily="34" charset="0"/>
                          <a:ea typeface="Open Sans Light" panose="020B0606030504020204" pitchFamily="34" charset="0"/>
                          <a:cs typeface="Calibri" panose="020F0502020204030204" pitchFamily="34" charset="0"/>
                          <a:sym typeface="Calibri"/>
                        </a:rPr>
                      </a:br>
                      <a:r>
                        <a:rPr lang="en-US" sz="900" b="1" i="0" u="none" strike="noStrike" cap="none" dirty="0">
                          <a:solidFill>
                            <a:srgbClr val="232C65"/>
                          </a:solidFill>
                          <a:latin typeface="Calibri" panose="020F0502020204030204" pitchFamily="34" charset="0"/>
                          <a:ea typeface="Open Sans ExtraBold" panose="020B0606030504020204" pitchFamily="34" charset="0"/>
                          <a:cs typeface="Calibri" panose="020F0502020204030204" pitchFamily="34" charset="0"/>
                          <a:sym typeface="Calibri"/>
                        </a:rPr>
                        <a:t>Corequisites: </a:t>
                      </a:r>
                      <a:r>
                        <a:rPr lang="en-US" sz="900" b="0" i="0" u="none" strike="noStrike" cap="none" dirty="0">
                          <a:solidFill>
                            <a:srgbClr val="232C65"/>
                          </a:solidFill>
                          <a:latin typeface="Calibri" panose="020F0502020204030204" pitchFamily="34" charset="0"/>
                          <a:ea typeface="Open Sans Light" panose="020B0606030504020204" pitchFamily="34" charset="0"/>
                          <a:cs typeface="Calibri" panose="020F0502020204030204" pitchFamily="34" charset="0"/>
                          <a:sym typeface="Calibri"/>
                        </a:rPr>
                        <a:t>None</a:t>
                      </a:r>
                    </a:p>
                    <a:p>
                      <a:pPr marL="0" marR="0" lvl="0" indent="0" algn="l" rtl="0">
                        <a:spcBef>
                          <a:spcPts val="0"/>
                        </a:spcBef>
                        <a:spcAft>
                          <a:spcPts val="0"/>
                        </a:spcAft>
                        <a:buClr>
                          <a:schemeClr val="dk1"/>
                        </a:buClr>
                        <a:buSzPts val="1000"/>
                        <a:buFont typeface="Calibri"/>
                        <a:buNone/>
                      </a:pPr>
                      <a:r>
                        <a:rPr lang="en-US" sz="900" b="1" u="none" strike="noStrike" cap="none" dirty="0">
                          <a:solidFill>
                            <a:schemeClr val="tx1"/>
                          </a:solidFill>
                          <a:latin typeface="Calibri" panose="020F0502020204030204" pitchFamily="34" charset="0"/>
                          <a:ea typeface="Open Sans Light" panose="020B0606030504020204" pitchFamily="34" charset="0"/>
                          <a:cs typeface="Calibri" panose="020F0502020204030204" pitchFamily="34" charset="0"/>
                        </a:rPr>
                        <a:t>Recommended Prerequisites: </a:t>
                      </a:r>
                      <a:r>
                        <a:rPr lang="en-US" sz="900" u="none" strike="noStrike" cap="none" dirty="0">
                          <a:solidFill>
                            <a:schemeClr val="tx1"/>
                          </a:solidFill>
                          <a:latin typeface="Calibri" panose="020F0502020204030204" pitchFamily="34" charset="0"/>
                          <a:ea typeface="Open Sans Light" panose="020B0606030504020204" pitchFamily="34" charset="0"/>
                          <a:cs typeface="Calibri" panose="020F0502020204030204" pitchFamily="34" charset="0"/>
                        </a:rPr>
                        <a:t>None</a:t>
                      </a:r>
                    </a:p>
                    <a:p>
                      <a:pPr marL="0" marR="0" lvl="0" indent="0" algn="l" rtl="0">
                        <a:spcBef>
                          <a:spcPts val="0"/>
                        </a:spcBef>
                        <a:spcAft>
                          <a:spcPts val="0"/>
                        </a:spcAft>
                        <a:buClr>
                          <a:schemeClr val="dk1"/>
                        </a:buClr>
                        <a:buSzPts val="1000"/>
                        <a:buFont typeface="Calibri"/>
                        <a:buNone/>
                      </a:pPr>
                      <a:r>
                        <a:rPr lang="en-US" sz="900" b="1" u="none" strike="noStrike" cap="none" dirty="0">
                          <a:solidFill>
                            <a:srgbClr val="232C65"/>
                          </a:solidFill>
                          <a:latin typeface="Calibri" panose="020F0502020204030204" pitchFamily="34" charset="0"/>
                          <a:ea typeface="Open Sans Light" panose="020B0606030504020204" pitchFamily="34" charset="0"/>
                          <a:cs typeface="Calibri" panose="020F0502020204030204" pitchFamily="34" charset="0"/>
                        </a:rPr>
                        <a:t>Recommended Corequisites: </a:t>
                      </a:r>
                      <a:r>
                        <a:rPr lang="en-US" sz="900" u="none" strike="noStrike" cap="none" dirty="0">
                          <a:solidFill>
                            <a:srgbClr val="232C65"/>
                          </a:solidFill>
                          <a:latin typeface="Calibri" panose="020F0502020204030204" pitchFamily="34" charset="0"/>
                          <a:ea typeface="Open Sans Light" panose="020B0606030504020204" pitchFamily="34" charset="0"/>
                          <a:cs typeface="Calibri" panose="020F0502020204030204" pitchFamily="34" charset="0"/>
                        </a:rPr>
                        <a:t>None</a:t>
                      </a: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Clr>
                          <a:schemeClr val="dk1"/>
                        </a:buClr>
                        <a:buSzPts val="1000"/>
                        <a:buFont typeface="Calibri"/>
                        <a:buNone/>
                      </a:pPr>
                      <a:endParaRPr sz="900" u="none" strike="noStrike" cap="none" dirty="0">
                        <a:solidFill>
                          <a:schemeClr val="bg1"/>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514504658"/>
                  </a:ext>
                </a:extLst>
              </a:tr>
              <a:tr h="822960">
                <a:tc>
                  <a:txBody>
                    <a:bodyPr/>
                    <a:lstStyle/>
                    <a:p>
                      <a:pPr marL="0" marR="0">
                        <a:lnSpc>
                          <a:spcPct val="107000"/>
                        </a:lnSpc>
                        <a:spcBef>
                          <a:spcPts val="0"/>
                        </a:spcBef>
                        <a:spcAft>
                          <a:spcPts val="0"/>
                        </a:spcAft>
                      </a:pPr>
                      <a:r>
                        <a:rPr lang="en-US" sz="1100" b="1" kern="1200" dirty="0">
                          <a:solidFill>
                            <a:srgbClr val="012169"/>
                          </a:solidFill>
                          <a:effectLst/>
                          <a:latin typeface="Calibri" panose="020F0502020204030204" pitchFamily="34" charset="0"/>
                          <a:ea typeface="Open Sans SemiBold" panose="020B0706030804020204" pitchFamily="34" charset="0"/>
                          <a:cs typeface="Calibri" panose="020F0502020204030204" pitchFamily="34" charset="0"/>
                        </a:rPr>
                        <a:t>Career Preparation for Programs of Study*</a:t>
                      </a:r>
                      <a:endParaRPr lang="en-US" sz="1100"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000" kern="1200" dirty="0">
                          <a:solidFill>
                            <a:srgbClr val="232C65"/>
                          </a:solidFill>
                          <a:effectLst/>
                          <a:latin typeface="Calibri" panose="020F0502020204030204" pitchFamily="34" charset="0"/>
                          <a:ea typeface="Open Sans Light" panose="020B0306030504020204" pitchFamily="34" charset="0"/>
                          <a:cs typeface="Calibri" panose="020F0502020204030204" pitchFamily="34" charset="0"/>
                        </a:rPr>
                        <a:t>First Time Taken:</a:t>
                      </a:r>
                    </a:p>
                    <a:p>
                      <a:pPr marL="0" marR="0">
                        <a:lnSpc>
                          <a:spcPct val="107000"/>
                        </a:lnSpc>
                        <a:spcBef>
                          <a:spcPts val="0"/>
                        </a:spcBef>
                        <a:spcAft>
                          <a:spcPts val="0"/>
                        </a:spcAft>
                      </a:pPr>
                      <a:r>
                        <a:rPr lang="en-US" sz="1000" kern="1200" dirty="0">
                          <a:solidFill>
                            <a:srgbClr val="232C65"/>
                          </a:solidFill>
                          <a:effectLst/>
                          <a:latin typeface="Calibri" panose="020F0502020204030204" pitchFamily="34" charset="0"/>
                          <a:ea typeface="Open Sans Light" panose="020B0306030504020204" pitchFamily="34" charset="0"/>
                          <a:cs typeface="Calibri" panose="020F0502020204030204" pitchFamily="34" charset="0"/>
                        </a:rPr>
                        <a:t>12701121 (2 credits)</a:t>
                      </a:r>
                    </a:p>
                  </a:txBody>
                  <a:tcPr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107000"/>
                        </a:lnSpc>
                      </a:pPr>
                      <a:endParaRPr lang="en-US" sz="1100" kern="100">
                        <a:effectLst/>
                        <a:latin typeface="Calibri" panose="020F0502020204030204" pitchFamily="34" charset="0"/>
                        <a:cs typeface="Times New Roman" panose="02020603050405020304" pitchFamily="18" charset="0"/>
                      </a:endParaRPr>
                    </a:p>
                  </a:txBody>
                  <a:tcPr marL="9525" marR="95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nSpc>
                          <a:spcPct val="107000"/>
                        </a:lnSpc>
                        <a:spcBef>
                          <a:spcPts val="0"/>
                        </a:spcBef>
                        <a:spcAft>
                          <a:spcPts val="0"/>
                        </a:spcAft>
                      </a:pPr>
                      <a:r>
                        <a:rPr lang="en-US" sz="900" b="1" kern="1200" dirty="0">
                          <a:solidFill>
                            <a:srgbClr val="000000"/>
                          </a:solidFill>
                          <a:effectLst/>
                          <a:latin typeface="Calibri" panose="020F0502020204030204" pitchFamily="34" charset="0"/>
                          <a:ea typeface="Open Sans Light" panose="020B0306030504020204" pitchFamily="34" charset="0"/>
                          <a:cs typeface="Calibri" panose="020F0502020204030204" pitchFamily="34" charset="0"/>
                        </a:rPr>
                        <a:t>Prerequisites</a:t>
                      </a:r>
                      <a:r>
                        <a:rPr lang="en-US" sz="900" kern="1200" dirty="0">
                          <a:solidFill>
                            <a:srgbClr val="000000"/>
                          </a:solidFill>
                          <a:effectLst/>
                          <a:latin typeface="Calibri" panose="020F0502020204030204" pitchFamily="34" charset="0"/>
                          <a:ea typeface="Open Sans Light" panose="020B0306030504020204" pitchFamily="34" charset="0"/>
                          <a:cs typeface="Calibri" panose="020F0502020204030204" pitchFamily="34" charset="0"/>
                        </a:rPr>
                        <a:t>: </a:t>
                      </a:r>
                      <a:r>
                        <a:rPr lang="en-US" sz="900" kern="1200" dirty="0">
                          <a:solidFill>
                            <a:srgbClr val="000000"/>
                          </a:solidFill>
                          <a:effectLst/>
                          <a:latin typeface="Calibri" panose="020F0502020204030204" pitchFamily="34" charset="0"/>
                          <a:ea typeface="Open Sans Light" panose="020B0306030504020204" pitchFamily="34" charset="0"/>
                          <a:cs typeface="Times New Roman" panose="02020603050405020304" pitchFamily="18" charset="0"/>
                        </a:rPr>
                        <a:t>A</a:t>
                      </a:r>
                      <a:r>
                        <a:rPr lang="en-US" sz="900"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t least one Level 2 </a:t>
                      </a:r>
                    </a:p>
                    <a:p>
                      <a:pPr marL="0" marR="0">
                        <a:lnSpc>
                          <a:spcPct val="107000"/>
                        </a:lnSpc>
                        <a:spcBef>
                          <a:spcPts val="0"/>
                        </a:spcBef>
                        <a:spcAft>
                          <a:spcPts val="0"/>
                        </a:spcAft>
                      </a:pPr>
                      <a:r>
                        <a:rPr lang="en-US" sz="900"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or higher CTE course</a:t>
                      </a:r>
                      <a:endParaRPr lang="en-US" sz="1100"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900" b="1" kern="1200" dirty="0">
                          <a:solidFill>
                            <a:srgbClr val="232C65"/>
                          </a:solidFill>
                          <a:effectLst/>
                          <a:latin typeface="Calibri" panose="020F0502020204030204" pitchFamily="34" charset="0"/>
                          <a:ea typeface="Open Sans Light" panose="020B0306030504020204" pitchFamily="34" charset="0"/>
                          <a:cs typeface="Calibri" panose="020F0502020204030204" pitchFamily="34" charset="0"/>
                        </a:rPr>
                        <a:t>Corequisites: </a:t>
                      </a:r>
                      <a:r>
                        <a:rPr lang="en-US" sz="900" kern="1200" dirty="0">
                          <a:solidFill>
                            <a:srgbClr val="232C65"/>
                          </a:solidFill>
                          <a:effectLst/>
                          <a:latin typeface="Calibri" panose="020F0502020204030204" pitchFamily="34" charset="0"/>
                          <a:ea typeface="Open Sans Light" panose="020B0306030504020204" pitchFamily="34" charset="0"/>
                          <a:cs typeface="Calibri" panose="020F0502020204030204" pitchFamily="34" charset="0"/>
                        </a:rPr>
                        <a:t>None</a:t>
                      </a:r>
                    </a:p>
                    <a:p>
                      <a:pPr marL="0" marR="0" lvl="0" indent="0" algn="l" rtl="0">
                        <a:spcBef>
                          <a:spcPts val="0"/>
                        </a:spcBef>
                        <a:spcAft>
                          <a:spcPts val="0"/>
                        </a:spcAft>
                        <a:buClr>
                          <a:schemeClr val="dk1"/>
                        </a:buClr>
                        <a:buSzPts val="1000"/>
                        <a:buFont typeface="Calibri"/>
                        <a:buNone/>
                      </a:pPr>
                      <a:r>
                        <a:rPr lang="en-US" sz="900" b="1" u="none" strike="noStrike" cap="none" dirty="0">
                          <a:solidFill>
                            <a:schemeClr val="tx1"/>
                          </a:solidFill>
                          <a:latin typeface="Calibri" panose="020F0502020204030204" pitchFamily="34" charset="0"/>
                          <a:ea typeface="Open Sans Light" panose="020B0606030504020204" pitchFamily="34" charset="0"/>
                          <a:cs typeface="Calibri" panose="020F0502020204030204" pitchFamily="34" charset="0"/>
                        </a:rPr>
                        <a:t>Recommended Prerequisites: </a:t>
                      </a:r>
                      <a:r>
                        <a:rPr lang="en-US" sz="900" u="none" strike="noStrike" cap="none" dirty="0">
                          <a:solidFill>
                            <a:schemeClr val="tx1"/>
                          </a:solidFill>
                          <a:latin typeface="Calibri" panose="020F0502020204030204" pitchFamily="34" charset="0"/>
                          <a:ea typeface="Open Sans Light" panose="020B0606030504020204" pitchFamily="34" charset="0"/>
                          <a:cs typeface="Calibri" panose="020F0502020204030204" pitchFamily="34" charset="0"/>
                        </a:rPr>
                        <a:t>None</a:t>
                      </a:r>
                    </a:p>
                    <a:p>
                      <a:pPr marL="0" marR="0" lvl="0" indent="0" algn="l" rtl="0">
                        <a:spcBef>
                          <a:spcPts val="0"/>
                        </a:spcBef>
                        <a:spcAft>
                          <a:spcPts val="0"/>
                        </a:spcAft>
                        <a:buClr>
                          <a:schemeClr val="dk1"/>
                        </a:buClr>
                        <a:buSzPts val="1000"/>
                        <a:buFont typeface="Calibri"/>
                        <a:buNone/>
                      </a:pPr>
                      <a:r>
                        <a:rPr lang="en-US" sz="900" b="1" u="none" strike="noStrike" cap="none" dirty="0">
                          <a:solidFill>
                            <a:srgbClr val="232C65"/>
                          </a:solidFill>
                          <a:latin typeface="Calibri" panose="020F0502020204030204" pitchFamily="34" charset="0"/>
                          <a:ea typeface="Open Sans Light" panose="020B0606030504020204" pitchFamily="34" charset="0"/>
                          <a:cs typeface="Calibri" panose="020F0502020204030204" pitchFamily="34" charset="0"/>
                        </a:rPr>
                        <a:t>Recommended Corequisites: </a:t>
                      </a:r>
                      <a:r>
                        <a:rPr lang="en-US" sz="900" u="none" strike="noStrike" cap="none" dirty="0">
                          <a:solidFill>
                            <a:srgbClr val="232C65"/>
                          </a:solidFill>
                          <a:latin typeface="Calibri" panose="020F0502020204030204" pitchFamily="34" charset="0"/>
                          <a:ea typeface="Open Sans Light" panose="020B0606030504020204" pitchFamily="34" charset="0"/>
                          <a:cs typeface="Calibri" panose="020F0502020204030204" pitchFamily="34" charset="0"/>
                        </a:rPr>
                        <a:t>None</a:t>
                      </a:r>
                    </a:p>
                  </a:txBody>
                  <a:tcPr marR="95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Clr>
                          <a:schemeClr val="dk1"/>
                        </a:buClr>
                        <a:buSzPts val="1000"/>
                        <a:buFont typeface="Calibri"/>
                        <a:buNone/>
                      </a:pPr>
                      <a:endParaRPr sz="900" u="none" strike="noStrike" cap="none" dirty="0">
                        <a:solidFill>
                          <a:schemeClr val="bg1"/>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49726438"/>
                  </a:ext>
                </a:extLst>
              </a:tr>
              <a:tr h="1005840">
                <a:tc>
                  <a:txBody>
                    <a:bodyPr/>
                    <a:lstStyle/>
                    <a:p>
                      <a:pPr marL="0" marR="0">
                        <a:lnSpc>
                          <a:spcPct val="107000"/>
                        </a:lnSpc>
                        <a:spcBef>
                          <a:spcPts val="0"/>
                        </a:spcBef>
                        <a:spcAft>
                          <a:spcPts val="0"/>
                        </a:spcAft>
                      </a:pPr>
                      <a:r>
                        <a:rPr lang="en-US" sz="1100" b="1" kern="1200" dirty="0">
                          <a:solidFill>
                            <a:srgbClr val="012169"/>
                          </a:solidFill>
                          <a:effectLst/>
                          <a:latin typeface="Calibri" panose="020F0502020204030204" pitchFamily="34" charset="0"/>
                          <a:ea typeface="Open Sans SemiBold" panose="020B0706030804020204" pitchFamily="34" charset="0"/>
                          <a:cs typeface="Calibri" panose="020F0502020204030204" pitchFamily="34" charset="0"/>
                        </a:rPr>
                        <a:t>Career Preparation for Programs of Study + Extended Career Preparation*</a:t>
                      </a:r>
                    </a:p>
                    <a:p>
                      <a:pPr marL="0" marR="0">
                        <a:lnSpc>
                          <a:spcPct val="107000"/>
                        </a:lnSpc>
                        <a:spcBef>
                          <a:spcPts val="0"/>
                        </a:spcBef>
                        <a:spcAft>
                          <a:spcPts val="0"/>
                        </a:spcAft>
                      </a:pPr>
                      <a:r>
                        <a:rPr lang="en-US" sz="1000" kern="1200" dirty="0">
                          <a:solidFill>
                            <a:srgbClr val="232C65"/>
                          </a:solidFill>
                          <a:effectLst/>
                          <a:latin typeface="Calibri" panose="020F0502020204030204" pitchFamily="34" charset="0"/>
                          <a:ea typeface="Open Sans Light" panose="020B0306030504020204" pitchFamily="34" charset="0"/>
                          <a:cs typeface="Calibri" panose="020F0502020204030204" pitchFamily="34" charset="0"/>
                        </a:rPr>
                        <a:t>First Time Taken:</a:t>
                      </a:r>
                    </a:p>
                    <a:p>
                      <a:pPr marL="0" marR="0">
                        <a:lnSpc>
                          <a:spcPct val="107000"/>
                        </a:lnSpc>
                        <a:spcBef>
                          <a:spcPts val="0"/>
                        </a:spcBef>
                        <a:spcAft>
                          <a:spcPts val="0"/>
                        </a:spcAft>
                      </a:pPr>
                      <a:r>
                        <a:rPr lang="en-US" sz="1000" kern="1200" dirty="0">
                          <a:solidFill>
                            <a:srgbClr val="232C65"/>
                          </a:solidFill>
                          <a:effectLst/>
                          <a:latin typeface="Calibri" panose="020F0502020204030204" pitchFamily="34" charset="0"/>
                          <a:ea typeface="Open Sans Light" panose="020B0306030504020204" pitchFamily="34" charset="0"/>
                          <a:cs typeface="Calibri" panose="020F0502020204030204" pitchFamily="34" charset="0"/>
                        </a:rPr>
                        <a:t>12701141 (3 credits)</a:t>
                      </a:r>
                    </a:p>
                  </a:txBody>
                  <a:tcPr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107000"/>
                        </a:lnSpc>
                      </a:pPr>
                      <a:endParaRPr lang="en-US" sz="1100" kern="100">
                        <a:effectLst/>
                        <a:latin typeface="Calibri" panose="020F0502020204030204" pitchFamily="34" charset="0"/>
                        <a:cs typeface="Times New Roman" panose="02020603050405020304" pitchFamily="18" charset="0"/>
                      </a:endParaRPr>
                    </a:p>
                  </a:txBody>
                  <a:tcPr marL="9525" marR="95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nSpc>
                          <a:spcPct val="107000"/>
                        </a:lnSpc>
                        <a:spcBef>
                          <a:spcPts val="0"/>
                        </a:spcBef>
                        <a:spcAft>
                          <a:spcPts val="0"/>
                        </a:spcAft>
                      </a:pPr>
                      <a:r>
                        <a:rPr lang="en-US" sz="900" b="1" kern="1200" dirty="0">
                          <a:solidFill>
                            <a:srgbClr val="000000"/>
                          </a:solidFill>
                          <a:effectLst/>
                          <a:latin typeface="Calibri" panose="020F0502020204030204" pitchFamily="34" charset="0"/>
                          <a:ea typeface="Open Sans ExtraBold" panose="020B0906030804020204" pitchFamily="34" charset="0"/>
                          <a:cs typeface="Calibri" panose="020F0502020204030204" pitchFamily="34" charset="0"/>
                        </a:rPr>
                        <a:t>Prerequisites: </a:t>
                      </a:r>
                      <a:r>
                        <a:rPr lang="en-US" sz="900" kern="1200" dirty="0">
                          <a:solidFill>
                            <a:srgbClr val="000000"/>
                          </a:solidFill>
                          <a:effectLst/>
                          <a:latin typeface="Calibri" panose="020F0502020204030204" pitchFamily="34" charset="0"/>
                          <a:ea typeface="Open Sans Light" panose="020B0306030504020204" pitchFamily="34" charset="0"/>
                          <a:cs typeface="Times New Roman" panose="02020603050405020304" pitchFamily="18" charset="0"/>
                        </a:rPr>
                        <a:t>A</a:t>
                      </a:r>
                      <a:r>
                        <a:rPr lang="en-US" sz="900"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t least one Level 2 </a:t>
                      </a:r>
                    </a:p>
                    <a:p>
                      <a:pPr marL="0" marR="0">
                        <a:lnSpc>
                          <a:spcPct val="107000"/>
                        </a:lnSpc>
                        <a:spcBef>
                          <a:spcPts val="0"/>
                        </a:spcBef>
                        <a:spcAft>
                          <a:spcPts val="0"/>
                        </a:spcAft>
                      </a:pPr>
                      <a:r>
                        <a:rPr lang="en-US" sz="900"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or higher CTE course</a:t>
                      </a:r>
                      <a:endParaRPr lang="en-US" sz="1100" b="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900" b="1" kern="1200" dirty="0">
                          <a:solidFill>
                            <a:srgbClr val="232C65"/>
                          </a:solidFill>
                          <a:effectLst/>
                          <a:latin typeface="Calibri" panose="020F0502020204030204" pitchFamily="34" charset="0"/>
                          <a:ea typeface="Open Sans ExtraBold" panose="020B0906030804020204" pitchFamily="34" charset="0"/>
                          <a:cs typeface="Calibri" panose="020F0502020204030204" pitchFamily="34" charset="0"/>
                        </a:rPr>
                        <a:t>Corequisites: </a:t>
                      </a:r>
                      <a:r>
                        <a:rPr lang="en-US" sz="900" kern="1200" dirty="0">
                          <a:solidFill>
                            <a:srgbClr val="232C65"/>
                          </a:solidFill>
                          <a:effectLst/>
                          <a:latin typeface="Calibri" panose="020F0502020204030204" pitchFamily="34" charset="0"/>
                          <a:ea typeface="Open Sans Light" panose="020B0306030504020204" pitchFamily="34" charset="0"/>
                          <a:cs typeface="Calibri" panose="020F0502020204030204" pitchFamily="34" charset="0"/>
                        </a:rPr>
                        <a:t>None</a:t>
                      </a:r>
                    </a:p>
                    <a:p>
                      <a:pPr marL="0" marR="0" lvl="0" indent="0" algn="l" rtl="0">
                        <a:spcBef>
                          <a:spcPts val="0"/>
                        </a:spcBef>
                        <a:spcAft>
                          <a:spcPts val="0"/>
                        </a:spcAft>
                        <a:buClr>
                          <a:schemeClr val="dk1"/>
                        </a:buClr>
                        <a:buSzPts val="1000"/>
                        <a:buFont typeface="Calibri"/>
                        <a:buNone/>
                      </a:pPr>
                      <a:r>
                        <a:rPr lang="en-US" sz="900" b="1" u="none" strike="noStrike" cap="none" dirty="0">
                          <a:solidFill>
                            <a:schemeClr val="tx1"/>
                          </a:solidFill>
                          <a:latin typeface="Calibri" panose="020F0502020204030204" pitchFamily="34" charset="0"/>
                          <a:ea typeface="Open Sans Light" panose="020B0606030504020204" pitchFamily="34" charset="0"/>
                          <a:cs typeface="Calibri" panose="020F0502020204030204" pitchFamily="34" charset="0"/>
                        </a:rPr>
                        <a:t>Recommended Prerequisites: </a:t>
                      </a:r>
                      <a:r>
                        <a:rPr lang="en-US" sz="900" u="none" strike="noStrike" cap="none" dirty="0">
                          <a:solidFill>
                            <a:schemeClr val="tx1"/>
                          </a:solidFill>
                          <a:latin typeface="Calibri" panose="020F0502020204030204" pitchFamily="34" charset="0"/>
                          <a:ea typeface="Open Sans Light" panose="020B0606030504020204" pitchFamily="34" charset="0"/>
                          <a:cs typeface="Calibri" panose="020F0502020204030204" pitchFamily="34" charset="0"/>
                        </a:rPr>
                        <a:t>None</a:t>
                      </a:r>
                    </a:p>
                    <a:p>
                      <a:pPr marL="0" marR="0" lvl="0" indent="0" algn="l" rtl="0">
                        <a:spcBef>
                          <a:spcPts val="0"/>
                        </a:spcBef>
                        <a:spcAft>
                          <a:spcPts val="0"/>
                        </a:spcAft>
                        <a:buClr>
                          <a:schemeClr val="dk1"/>
                        </a:buClr>
                        <a:buSzPts val="1000"/>
                        <a:buFont typeface="Calibri"/>
                        <a:buNone/>
                      </a:pPr>
                      <a:r>
                        <a:rPr lang="en-US" sz="900" b="1" u="none" strike="noStrike" cap="none" dirty="0">
                          <a:solidFill>
                            <a:srgbClr val="232C65"/>
                          </a:solidFill>
                          <a:latin typeface="Calibri" panose="020F0502020204030204" pitchFamily="34" charset="0"/>
                          <a:ea typeface="Open Sans Light" panose="020B0606030504020204" pitchFamily="34" charset="0"/>
                          <a:cs typeface="Calibri" panose="020F0502020204030204" pitchFamily="34" charset="0"/>
                        </a:rPr>
                        <a:t>Recommended Corequisites: </a:t>
                      </a:r>
                      <a:r>
                        <a:rPr lang="en-US" sz="900" u="none" strike="noStrike" cap="none" dirty="0">
                          <a:solidFill>
                            <a:srgbClr val="232C65"/>
                          </a:solidFill>
                          <a:latin typeface="Calibri" panose="020F0502020204030204" pitchFamily="34" charset="0"/>
                          <a:ea typeface="Open Sans Light" panose="020B0606030504020204" pitchFamily="34" charset="0"/>
                          <a:cs typeface="Calibri" panose="020F0502020204030204" pitchFamily="34" charset="0"/>
                        </a:rPr>
                        <a:t>None</a:t>
                      </a:r>
                    </a:p>
                  </a:txBody>
                  <a:tcPr marR="228600"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Clr>
                          <a:schemeClr val="dk1"/>
                        </a:buClr>
                        <a:buSzPts val="1000"/>
                        <a:buFont typeface="Calibri"/>
                        <a:buNone/>
                      </a:pPr>
                      <a:endParaRPr sz="900" u="none" strike="noStrike" cap="none" dirty="0">
                        <a:solidFill>
                          <a:schemeClr val="bg1"/>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57337592"/>
                  </a:ext>
                </a:extLst>
              </a:tr>
            </a:tbl>
          </a:graphicData>
        </a:graphic>
      </p:graphicFrame>
      <p:sp>
        <p:nvSpPr>
          <p:cNvPr id="53" name="TextBox 52">
            <a:extLst>
              <a:ext uri="{FF2B5EF4-FFF2-40B4-BE49-F238E27FC236}">
                <a16:creationId xmlns:a16="http://schemas.microsoft.com/office/drawing/2014/main" id="{AF611411-50FC-0641-8071-BBC8062C858E}"/>
              </a:ext>
            </a:extLst>
          </p:cNvPr>
          <p:cNvSpPr txBox="1"/>
          <p:nvPr/>
        </p:nvSpPr>
        <p:spPr>
          <a:xfrm>
            <a:off x="723360" y="5561097"/>
            <a:ext cx="6699305" cy="214995"/>
          </a:xfrm>
          <a:prstGeom prst="rect">
            <a:avLst/>
          </a:prstGeom>
          <a:noFill/>
        </p:spPr>
        <p:txBody>
          <a:bodyPr wrap="square" rtlCol="0">
            <a:spAutoFit/>
          </a:bodyPr>
          <a:lstStyle/>
          <a:p>
            <a:pPr>
              <a:lnSpc>
                <a:spcPts val="960"/>
              </a:lnSpc>
              <a:defRPr/>
            </a:pPr>
            <a:r>
              <a:rPr lang="en-US" sz="800" i="1" dirty="0">
                <a:latin typeface="Calibri" panose="020F0502020204030204" pitchFamily="34" charset="0"/>
                <a:ea typeface="Open Sans ExtraBold" panose="020B0606030504020204" pitchFamily="34" charset="0"/>
                <a:cs typeface="Calibri" panose="020F0502020204030204" pitchFamily="34" charset="0"/>
                <a:sym typeface="Calibri"/>
              </a:rPr>
              <a:t>* Indicates course is included in more than one program of study in this career cluster.                        </a:t>
            </a:r>
            <a:endParaRPr lang="en-US" sz="800" i="1" dirty="0">
              <a:latin typeface="Calibri" panose="020F0502020204030204" pitchFamily="34" charset="0"/>
              <a:ea typeface="Open Sans ExtraBold" panose="020B0606030504020204" pitchFamily="34" charset="0"/>
              <a:cs typeface="Calibri" panose="020F0502020204030204" pitchFamily="34" charset="0"/>
            </a:endParaRPr>
          </a:p>
        </p:txBody>
      </p:sp>
      <p:sp>
        <p:nvSpPr>
          <p:cNvPr id="2" name="Google Shape;195;p2">
            <a:extLst>
              <a:ext uri="{FF2B5EF4-FFF2-40B4-BE49-F238E27FC236}">
                <a16:creationId xmlns:a16="http://schemas.microsoft.com/office/drawing/2014/main" id="{951E1F2C-3EEC-C7A1-399A-1228A26BC0E8}"/>
              </a:ext>
            </a:extLst>
          </p:cNvPr>
          <p:cNvSpPr txBox="1"/>
          <p:nvPr/>
        </p:nvSpPr>
        <p:spPr>
          <a:xfrm>
            <a:off x="0" y="9235012"/>
            <a:ext cx="7772400" cy="369291"/>
          </a:xfrm>
          <a:prstGeom prst="rect">
            <a:avLst/>
          </a:prstGeom>
          <a:noFill/>
          <a:ln>
            <a:noFill/>
          </a:ln>
        </p:spPr>
        <p:txBody>
          <a:bodyPr spcFirstLastPara="1" wrap="square" lIns="91425" tIns="45700" rIns="91425" bIns="45700" anchor="t" anchorCtr="0">
            <a:spAutoFit/>
          </a:bodyPr>
          <a:lstStyle/>
          <a:p>
            <a:pPr lvl="0" algn="ctr">
              <a:defRPr/>
            </a:pPr>
            <a:r>
              <a:rPr kumimoji="0" lang="en-US" sz="900" b="0" i="0" u="none" strike="noStrike" kern="1200" cap="none" spc="0" normalizeH="0" baseline="0" noProof="0" dirty="0">
                <a:ln>
                  <a:noFill/>
                </a:ln>
                <a:solidFill>
                  <a:schemeClr val="tx2"/>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For additional information on the </a:t>
            </a:r>
            <a:r>
              <a:rPr lang="en-US" sz="900" b="1" dirty="0">
                <a:solidFill>
                  <a:schemeClr val="tx2"/>
                </a:solidFill>
                <a:latin typeface="Calibri" panose="020F0502020204030204" pitchFamily="34" charset="0"/>
                <a:ea typeface="Open Sans ExtraBold" panose="020B0606030504020204" pitchFamily="34" charset="0"/>
                <a:cs typeface="Calibri" panose="020F0502020204030204" pitchFamily="34" charset="0"/>
                <a:sym typeface="Calibri"/>
              </a:rPr>
              <a:t>Law and Public Service </a:t>
            </a:r>
            <a:r>
              <a:rPr kumimoji="0" lang="en-US" sz="900" i="0" u="none" strike="noStrike" kern="1200" cap="none" spc="0" normalizeH="0" baseline="0" noProof="0" dirty="0">
                <a:ln>
                  <a:noFill/>
                </a:ln>
                <a:solidFill>
                  <a:schemeClr val="tx2"/>
                </a:solidFill>
                <a:effectLst/>
                <a:uLnTx/>
                <a:uFillTx/>
                <a:latin typeface="Calibri" panose="020F0502020204030204" pitchFamily="34" charset="0"/>
                <a:ea typeface="Open Sans ExtraBold" panose="020B0606030504020204" pitchFamily="34" charset="0"/>
                <a:cs typeface="Calibri" panose="020F0502020204030204" pitchFamily="34" charset="0"/>
                <a:sym typeface="Calibri"/>
              </a:rPr>
              <a:t>career cluster</a:t>
            </a:r>
            <a:r>
              <a:rPr kumimoji="0" lang="en-US" sz="900" b="0" i="0" u="none" strike="noStrike" kern="1200" cap="none" spc="0" normalizeH="0" baseline="0" noProof="0" dirty="0">
                <a:ln>
                  <a:noFill/>
                </a:ln>
                <a:solidFill>
                  <a:schemeClr val="tx2"/>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 </a:t>
            </a:r>
            <a:br>
              <a:rPr kumimoji="0" lang="en-US" sz="900" b="0" i="0" u="none" strike="noStrike" kern="1200" cap="none" spc="0" normalizeH="0" baseline="0" noProof="0" dirty="0">
                <a:ln>
                  <a:noFill/>
                </a:ln>
                <a:solidFill>
                  <a:schemeClr val="tx2"/>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br>
            <a:r>
              <a:rPr kumimoji="0" lang="en-US" sz="900" b="0" i="0" u="none" strike="noStrike" kern="1200" cap="none" spc="0" normalizeH="0" baseline="0" noProof="0" dirty="0">
                <a:ln>
                  <a:noFill/>
                </a:ln>
                <a:solidFill>
                  <a:schemeClr val="tx2"/>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 contact </a:t>
            </a:r>
            <a:r>
              <a:rPr lang="en-US" sz="900" u="sng" dirty="0">
                <a:solidFill>
                  <a:schemeClr val="tx2"/>
                </a:solidFill>
                <a:latin typeface="Calibri" panose="020F0502020204030204" pitchFamily="34" charset="0"/>
                <a:ea typeface="Open Sans Light" panose="020B0606030504020204" pitchFamily="34" charset="0"/>
                <a:cs typeface="Calibri" panose="020F0502020204030204" pitchFamily="34" charset="0"/>
                <a:sym typeface="Calibri"/>
                <a:hlinkClick r:id="rId4">
                  <a:extLst>
                    <a:ext uri="{A12FA001-AC4F-418D-AE19-62706E023703}">
                      <ahyp:hlinkClr xmlns:ahyp="http://schemas.microsoft.com/office/drawing/2018/hyperlinkcolor" val="tx"/>
                    </a:ext>
                  </a:extLst>
                </a:hlinkClick>
              </a:rPr>
              <a:t>cte@tea.texas.gov</a:t>
            </a:r>
            <a:r>
              <a:rPr kumimoji="0" lang="en-US" sz="900" b="0" i="0" u="none" strike="noStrike" kern="1200" cap="none" spc="0" normalizeH="0" baseline="0" noProof="0" dirty="0">
                <a:ln>
                  <a:noFill/>
                </a:ln>
                <a:solidFill>
                  <a:schemeClr val="tx2"/>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 or visit </a:t>
            </a:r>
            <a:r>
              <a:rPr kumimoji="0" lang="en-US" sz="900" b="0" i="0" u="sng" strike="noStrike" kern="1200" cap="none" spc="0" normalizeH="0" baseline="0" noProof="0" dirty="0">
                <a:ln>
                  <a:noFill/>
                </a:ln>
                <a:solidFill>
                  <a:schemeClr val="tx2"/>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hlinkClick r:id="rId5">
                  <a:extLst>
                    <a:ext uri="{A12FA001-AC4F-418D-AE19-62706E023703}">
                      <ahyp:hlinkClr xmlns:ahyp="http://schemas.microsoft.com/office/drawing/2018/hyperlinkcolor" val="tx"/>
                    </a:ext>
                  </a:extLst>
                </a:hlinkClick>
              </a:rPr>
              <a:t>https://tea.texas.gov/cte</a:t>
            </a:r>
            <a:r>
              <a:rPr kumimoji="0" lang="en-US" sz="900" b="0" i="0" u="none" strike="noStrike" kern="1200" cap="none" spc="0" normalizeH="0" baseline="0" noProof="0" dirty="0">
                <a:ln>
                  <a:noFill/>
                </a:ln>
                <a:solidFill>
                  <a:schemeClr val="tx2"/>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 </a:t>
            </a:r>
            <a:endParaRPr kumimoji="0" sz="900" b="0" i="0" u="none" strike="noStrike" kern="1200" cap="none" spc="0" normalizeH="0" baseline="0" noProof="0" dirty="0">
              <a:ln>
                <a:noFill/>
              </a:ln>
              <a:solidFill>
                <a:schemeClr val="tx2"/>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endParaRPr>
          </a:p>
        </p:txBody>
      </p:sp>
      <p:pic>
        <p:nvPicPr>
          <p:cNvPr id="44" name="Google Shape;171;p1" descr="TEA Logo">
            <a:extLst>
              <a:ext uri="{FF2B5EF4-FFF2-40B4-BE49-F238E27FC236}">
                <a16:creationId xmlns:a16="http://schemas.microsoft.com/office/drawing/2014/main" id="{2635F277-B02D-AB4C-A6A6-2FD22ED67005}"/>
              </a:ext>
            </a:extLst>
          </p:cNvPr>
          <p:cNvPicPr preferRelativeResize="0"/>
          <p:nvPr/>
        </p:nvPicPr>
        <p:blipFill rotWithShape="1">
          <a:blip r:embed="rId6">
            <a:alphaModFix/>
          </a:blip>
          <a:srcRect/>
          <a:stretch/>
        </p:blipFill>
        <p:spPr>
          <a:xfrm>
            <a:off x="291415" y="9598309"/>
            <a:ext cx="705086" cy="352543"/>
          </a:xfrm>
          <a:prstGeom prst="rect">
            <a:avLst/>
          </a:prstGeom>
          <a:noFill/>
          <a:ln>
            <a:noFill/>
          </a:ln>
        </p:spPr>
      </p:pic>
      <p:sp>
        <p:nvSpPr>
          <p:cNvPr id="52" name="TextBox 51">
            <a:extLst>
              <a:ext uri="{FF2B5EF4-FFF2-40B4-BE49-F238E27FC236}">
                <a16:creationId xmlns:a16="http://schemas.microsoft.com/office/drawing/2014/main" id="{43A88A6F-5CE8-FB42-A268-EB9997E069DD}"/>
              </a:ext>
            </a:extLst>
          </p:cNvPr>
          <p:cNvSpPr txBox="1"/>
          <p:nvPr/>
        </p:nvSpPr>
        <p:spPr>
          <a:xfrm>
            <a:off x="1055493" y="9607178"/>
            <a:ext cx="6318699" cy="516167"/>
          </a:xfrm>
          <a:prstGeom prst="rect">
            <a:avLst/>
          </a:prstGeom>
          <a:noFill/>
        </p:spPr>
        <p:txBody>
          <a:bodyPr wrap="square" rtlCol="0">
            <a:spAutoFit/>
          </a:bodyPr>
          <a:lstStyle/>
          <a:p>
            <a:pPr>
              <a:lnSpc>
                <a:spcPts val="800"/>
              </a:lnSpc>
              <a:defRPr/>
            </a:pPr>
            <a:r>
              <a:rPr lang="en-US" sz="600" dirty="0">
                <a:solidFill>
                  <a:prstClr val="black"/>
                </a:solidFill>
                <a:latin typeface="Calibri" panose="020F0502020204030204" pitchFamily="34" charset="0"/>
                <a:ea typeface="Open Sans Light" panose="020B0606030504020204" pitchFamily="34" charset="0"/>
                <a:cs typeface="Calibri" panose="020F0502020204030204" pitchFamily="34" charset="0"/>
                <a:sym typeface="Calibri"/>
              </a:rPr>
              <a:t>[LEA name] does not discriminate on the basis of race, color, national origin, sex, or disability in its programs or activities and provides equal access to the Boy Scouts and other designated youth groups. The following person has been designated to handle inquiries regarding the nondiscrimination policies: [title], [address], [telephone number], [email]. Further </a:t>
            </a:r>
            <a:r>
              <a:rPr kumimoji="0" lang="en-US" sz="600" b="0" i="0" u="none" strike="noStrike" kern="1200" cap="none" spc="0" normalizeH="0" baseline="0" noProof="0" dirty="0">
                <a:ln>
                  <a:noFill/>
                </a:ln>
                <a:solidFill>
                  <a:prstClr val="black"/>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nondiscrimination information can be found at </a:t>
            </a:r>
            <a:r>
              <a:rPr kumimoji="0" lang="en-US" sz="600" b="0" i="0" u="sng" strike="noStrike" kern="1200" cap="none" spc="0" normalizeH="0" baseline="0" noProof="0" dirty="0">
                <a:ln>
                  <a:noFill/>
                </a:ln>
                <a:solidFill>
                  <a:srgbClr val="232C65"/>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hlinkClick r:id="rId7">
                  <a:extLst>
                    <a:ext uri="{A12FA001-AC4F-418D-AE19-62706E023703}">
                      <ahyp:hlinkClr xmlns:ahyp="http://schemas.microsoft.com/office/drawing/2018/hyperlinkcolor" val="tx"/>
                    </a:ext>
                  </a:extLst>
                </a:hlinkClick>
              </a:rPr>
              <a:t>Notification of Nondiscrimination in Career and Technical Education Programs</a:t>
            </a:r>
            <a:r>
              <a:rPr kumimoji="0" lang="en-US" sz="600" b="0" i="0" u="none" strike="noStrike" kern="1200" cap="none" spc="0" normalizeH="0" baseline="0" noProof="0" dirty="0">
                <a:ln>
                  <a:noFill/>
                </a:ln>
                <a:solidFill>
                  <a:srgbClr val="232C65"/>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a:t>
            </a:r>
            <a:endParaRPr kumimoji="0" lang="en-US" sz="600" b="0" i="0" u="none" strike="noStrike" kern="1200" cap="none" spc="0" normalizeH="0" baseline="0" noProof="0" dirty="0">
              <a:ln>
                <a:noFill/>
              </a:ln>
              <a:solidFill>
                <a:srgbClr val="232C65"/>
              </a:solidFill>
              <a:effectLst/>
              <a:uLnTx/>
              <a:uFillTx/>
              <a:latin typeface="Calibri" panose="020F0502020204030204" pitchFamily="34" charset="0"/>
              <a:ea typeface="Open Sans Light" panose="020B0606030504020204" pitchFamily="34" charset="0"/>
              <a:cs typeface="Calibri" panose="020F0502020204030204" pitchFamily="34" charset="0"/>
            </a:endParaRPr>
          </a:p>
          <a:p>
            <a:pPr marL="0" marR="0" lvl="0" indent="0" algn="l" defTabSz="914400" rtl="0" eaLnBrk="1" fontAlgn="auto" latinLnBrk="0" hangingPunct="1">
              <a:lnSpc>
                <a:spcPts val="960"/>
              </a:lnSpc>
              <a:spcBef>
                <a:spcPts val="0"/>
              </a:spcBef>
              <a:spcAft>
                <a:spcPts val="0"/>
              </a:spcAft>
              <a:buClrTx/>
              <a:buSzTx/>
              <a:buFontTx/>
              <a:buNone/>
              <a:tabLst/>
              <a:defRPr/>
            </a:pPr>
            <a:endParaRPr kumimoji="0" lang="en-US" sz="600" b="0" i="0" u="none" strike="noStrike" kern="1200" cap="none" spc="0" normalizeH="0" baseline="0" noProof="0" dirty="0">
              <a:ln>
                <a:noFill/>
              </a:ln>
              <a:solidFill>
                <a:prstClr val="black"/>
              </a:solidFill>
              <a:effectLst/>
              <a:uLnTx/>
              <a:uFillTx/>
              <a:latin typeface="Calibri" panose="020F0502020204030204" pitchFamily="34" charset="0"/>
              <a:ea typeface="Open Sans Light" panose="020B0606030504020204" pitchFamily="34" charset="0"/>
              <a:cs typeface="Calibri" panose="020F0502020204030204" pitchFamily="34" charset="0"/>
            </a:endParaRPr>
          </a:p>
        </p:txBody>
      </p:sp>
      <p:sp>
        <p:nvSpPr>
          <p:cNvPr id="43" name="Rectangle 42">
            <a:extLst>
              <a:ext uri="{FF2B5EF4-FFF2-40B4-BE49-F238E27FC236}">
                <a16:creationId xmlns:a16="http://schemas.microsoft.com/office/drawing/2014/main" id="{049417AE-F9EF-7D40-8422-E0BF2FB220CC}"/>
              </a:ext>
              <a:ext uri="{C183D7F6-B498-43B3-948B-1728B52AA6E4}">
                <adec:decorative xmlns:adec="http://schemas.microsoft.com/office/drawing/2017/decorative" val="1"/>
              </a:ext>
            </a:extLst>
          </p:cNvPr>
          <p:cNvSpPr/>
          <p:nvPr/>
        </p:nvSpPr>
        <p:spPr>
          <a:xfrm rot="16200000">
            <a:off x="5936574" y="8223572"/>
            <a:ext cx="3361882" cy="307777"/>
          </a:xfrm>
          <a:prstGeom prst="rect">
            <a:avLst/>
          </a:prstGeom>
          <a:solidFill>
            <a:schemeClr val="accent1"/>
          </a:solidFill>
        </p:spPr>
        <p:txBody>
          <a:bodyPr wrap="square">
            <a:spAutoFit/>
          </a:bodyPr>
          <a:lstStyle/>
          <a:p>
            <a:pPr lvl="0" algn="ctr">
              <a:defRPr/>
            </a:pPr>
            <a:r>
              <a:rPr lang="en-US" sz="1400" b="1" i="1" dirty="0">
                <a:latin typeface="Calibri" panose="020F0502020204030204" pitchFamily="34" charset="0"/>
                <a:ea typeface="Open Sans Semibold" panose="020B0606030504020204" pitchFamily="34" charset="0"/>
                <a:cs typeface="Calibri" panose="020F0502020204030204" pitchFamily="34" charset="0"/>
              </a:rPr>
              <a:t>Fire Science</a:t>
            </a:r>
          </a:p>
        </p:txBody>
      </p:sp>
      <p:pic>
        <p:nvPicPr>
          <p:cNvPr id="54" name="Picture 53">
            <a:extLst>
              <a:ext uri="{FF2B5EF4-FFF2-40B4-BE49-F238E27FC236}">
                <a16:creationId xmlns:a16="http://schemas.microsoft.com/office/drawing/2014/main" id="{3A8EE321-79E6-4546-895E-3923FD7D235A}"/>
              </a:ext>
              <a:ext uri="{C183D7F6-B498-43B3-948B-1728B52AA6E4}">
                <adec:decorative xmlns:adec="http://schemas.microsoft.com/office/drawing/2017/decorative" val="1"/>
              </a:ext>
            </a:extLst>
          </p:cNvPr>
          <p:cNvPicPr>
            <a:picLocks noChangeAspect="1"/>
          </p:cNvPicPr>
          <p:nvPr/>
        </p:nvPicPr>
        <p:blipFill>
          <a:blip r:embed="rId8"/>
          <a:stretch>
            <a:fillRect/>
          </a:stretch>
        </p:blipFill>
        <p:spPr>
          <a:xfrm>
            <a:off x="5789403" y="2529975"/>
            <a:ext cx="438912" cy="438912"/>
          </a:xfrm>
          <a:prstGeom prst="rect">
            <a:avLst/>
          </a:prstGeom>
        </p:spPr>
      </p:pic>
      <p:grpSp>
        <p:nvGrpSpPr>
          <p:cNvPr id="60" name="Group 59">
            <a:extLst>
              <a:ext uri="{FF2B5EF4-FFF2-40B4-BE49-F238E27FC236}">
                <a16:creationId xmlns:a16="http://schemas.microsoft.com/office/drawing/2014/main" id="{68C14987-225F-10E4-47DF-EF8699F78541}"/>
              </a:ext>
              <a:ext uri="{C183D7F6-B498-43B3-948B-1728B52AA6E4}">
                <adec:decorative xmlns:adec="http://schemas.microsoft.com/office/drawing/2017/decorative" val="1"/>
              </a:ext>
            </a:extLst>
          </p:cNvPr>
          <p:cNvGrpSpPr/>
          <p:nvPr/>
        </p:nvGrpSpPr>
        <p:grpSpPr>
          <a:xfrm>
            <a:off x="4653653" y="3641953"/>
            <a:ext cx="2711654" cy="767722"/>
            <a:chOff x="4542144" y="4805264"/>
            <a:chExt cx="2711654" cy="767722"/>
          </a:xfrm>
        </p:grpSpPr>
        <p:pic>
          <p:nvPicPr>
            <p:cNvPr id="61" name="Picture 60" descr="Agriculture, Food and Natural Resources">
              <a:extLst>
                <a:ext uri="{FF2B5EF4-FFF2-40B4-BE49-F238E27FC236}">
                  <a16:creationId xmlns:a16="http://schemas.microsoft.com/office/drawing/2014/main" id="{38098FE4-4E31-1501-4CEF-214269C871AE}"/>
                </a:ext>
              </a:extLst>
            </p:cNvPr>
            <p:cNvPicPr>
              <a:picLocks noChangeAspect="1"/>
            </p:cNvPicPr>
            <p:nvPr/>
          </p:nvPicPr>
          <p:blipFill>
            <a:blip r:embed="rId9"/>
            <a:stretch>
              <a:fillRect/>
            </a:stretch>
          </p:blipFill>
          <p:spPr>
            <a:xfrm>
              <a:off x="4542144" y="4811767"/>
              <a:ext cx="385967" cy="385873"/>
            </a:xfrm>
            <a:prstGeom prst="rect">
              <a:avLst/>
            </a:prstGeom>
          </p:spPr>
        </p:pic>
        <p:pic>
          <p:nvPicPr>
            <p:cNvPr id="62" name="Picture 61" descr="Architecture and Construction">
              <a:extLst>
                <a:ext uri="{FF2B5EF4-FFF2-40B4-BE49-F238E27FC236}">
                  <a16:creationId xmlns:a16="http://schemas.microsoft.com/office/drawing/2014/main" id="{605D50A9-3E5C-DA88-322D-8502DBA51913}"/>
                </a:ext>
              </a:extLst>
            </p:cNvPr>
            <p:cNvPicPr>
              <a:picLocks noChangeAspect="1"/>
            </p:cNvPicPr>
            <p:nvPr/>
          </p:nvPicPr>
          <p:blipFill>
            <a:blip r:embed="rId10"/>
            <a:stretch>
              <a:fillRect/>
            </a:stretch>
          </p:blipFill>
          <p:spPr>
            <a:xfrm>
              <a:off x="4929284" y="4810639"/>
              <a:ext cx="385967" cy="385873"/>
            </a:xfrm>
            <a:prstGeom prst="rect">
              <a:avLst/>
            </a:prstGeom>
          </p:spPr>
        </p:pic>
        <p:pic>
          <p:nvPicPr>
            <p:cNvPr id="63" name="Picture 62" descr="Arts, Audio Visual Technology and Communication">
              <a:extLst>
                <a:ext uri="{FF2B5EF4-FFF2-40B4-BE49-F238E27FC236}">
                  <a16:creationId xmlns:a16="http://schemas.microsoft.com/office/drawing/2014/main" id="{C0E0A578-A63A-23AA-9990-1873B6FC716A}"/>
                </a:ext>
              </a:extLst>
            </p:cNvPr>
            <p:cNvPicPr>
              <a:picLocks noChangeAspect="1"/>
            </p:cNvPicPr>
            <p:nvPr/>
          </p:nvPicPr>
          <p:blipFill>
            <a:blip r:embed="rId11"/>
            <a:stretch>
              <a:fillRect/>
            </a:stretch>
          </p:blipFill>
          <p:spPr>
            <a:xfrm>
              <a:off x="5318680" y="4811767"/>
              <a:ext cx="385967" cy="385873"/>
            </a:xfrm>
            <a:prstGeom prst="rect">
              <a:avLst/>
            </a:prstGeom>
          </p:spPr>
        </p:pic>
        <p:pic>
          <p:nvPicPr>
            <p:cNvPr id="66" name="Picture 65" descr="Business, Marketing and Finance">
              <a:extLst>
                <a:ext uri="{FF2B5EF4-FFF2-40B4-BE49-F238E27FC236}">
                  <a16:creationId xmlns:a16="http://schemas.microsoft.com/office/drawing/2014/main" id="{EEEDC864-D5E3-AECE-7466-56169F0AE628}"/>
                </a:ext>
              </a:extLst>
            </p:cNvPr>
            <p:cNvPicPr>
              <a:picLocks noChangeAspect="1"/>
            </p:cNvPicPr>
            <p:nvPr/>
          </p:nvPicPr>
          <p:blipFill>
            <a:blip r:embed="rId12"/>
            <a:stretch>
              <a:fillRect/>
            </a:stretch>
          </p:blipFill>
          <p:spPr>
            <a:xfrm>
              <a:off x="5698808" y="4810639"/>
              <a:ext cx="385967" cy="385873"/>
            </a:xfrm>
            <a:prstGeom prst="rect">
              <a:avLst/>
            </a:prstGeom>
          </p:spPr>
        </p:pic>
        <p:pic>
          <p:nvPicPr>
            <p:cNvPr id="67" name="Picture 66" descr="Education and Training">
              <a:extLst>
                <a:ext uri="{FF2B5EF4-FFF2-40B4-BE49-F238E27FC236}">
                  <a16:creationId xmlns:a16="http://schemas.microsoft.com/office/drawing/2014/main" id="{18A71A25-7A76-BD58-6BAB-02EC74F3DFB2}"/>
                </a:ext>
              </a:extLst>
            </p:cNvPr>
            <p:cNvPicPr>
              <a:picLocks noChangeAspect="1"/>
            </p:cNvPicPr>
            <p:nvPr/>
          </p:nvPicPr>
          <p:blipFill>
            <a:blip r:embed="rId13"/>
            <a:stretch>
              <a:fillRect/>
            </a:stretch>
          </p:blipFill>
          <p:spPr>
            <a:xfrm>
              <a:off x="6088204" y="4810639"/>
              <a:ext cx="385967" cy="385873"/>
            </a:xfrm>
            <a:prstGeom prst="rect">
              <a:avLst/>
            </a:prstGeom>
          </p:spPr>
        </p:pic>
        <p:pic>
          <p:nvPicPr>
            <p:cNvPr id="68" name="Picture 67" descr="Energy">
              <a:extLst>
                <a:ext uri="{FF2B5EF4-FFF2-40B4-BE49-F238E27FC236}">
                  <a16:creationId xmlns:a16="http://schemas.microsoft.com/office/drawing/2014/main" id="{88AA2B27-C8B6-D8BB-4002-03B9BC49D3C6}"/>
                </a:ext>
              </a:extLst>
            </p:cNvPr>
            <p:cNvPicPr>
              <a:picLocks noChangeAspect="1"/>
            </p:cNvPicPr>
            <p:nvPr/>
          </p:nvPicPr>
          <p:blipFill>
            <a:blip r:embed="rId14"/>
            <a:stretch>
              <a:fillRect/>
            </a:stretch>
          </p:blipFill>
          <p:spPr>
            <a:xfrm>
              <a:off x="6467312" y="4810891"/>
              <a:ext cx="385967" cy="385873"/>
            </a:xfrm>
            <a:prstGeom prst="rect">
              <a:avLst/>
            </a:prstGeom>
          </p:spPr>
        </p:pic>
        <p:pic>
          <p:nvPicPr>
            <p:cNvPr id="69" name="Picture 68" descr="Health Science">
              <a:extLst>
                <a:ext uri="{FF2B5EF4-FFF2-40B4-BE49-F238E27FC236}">
                  <a16:creationId xmlns:a16="http://schemas.microsoft.com/office/drawing/2014/main" id="{F92CC119-62D8-D294-5CDD-A78869CF6FCF}"/>
                </a:ext>
              </a:extLst>
            </p:cNvPr>
            <p:cNvPicPr>
              <a:picLocks noChangeAspect="1"/>
            </p:cNvPicPr>
            <p:nvPr/>
          </p:nvPicPr>
          <p:blipFill>
            <a:blip r:embed="rId15"/>
            <a:stretch>
              <a:fillRect/>
            </a:stretch>
          </p:blipFill>
          <p:spPr>
            <a:xfrm>
              <a:off x="4554112" y="5185006"/>
              <a:ext cx="385967" cy="385873"/>
            </a:xfrm>
            <a:prstGeom prst="rect">
              <a:avLst/>
            </a:prstGeom>
          </p:spPr>
        </p:pic>
        <p:pic>
          <p:nvPicPr>
            <p:cNvPr id="70" name="Picture 69" descr="Hospitality and Tourism">
              <a:extLst>
                <a:ext uri="{FF2B5EF4-FFF2-40B4-BE49-F238E27FC236}">
                  <a16:creationId xmlns:a16="http://schemas.microsoft.com/office/drawing/2014/main" id="{C616AA75-A330-0D3D-0088-AC222B5BF9E3}"/>
                </a:ext>
              </a:extLst>
            </p:cNvPr>
            <p:cNvPicPr>
              <a:picLocks noChangeAspect="1"/>
            </p:cNvPicPr>
            <p:nvPr/>
          </p:nvPicPr>
          <p:blipFill>
            <a:blip r:embed="rId16"/>
            <a:stretch>
              <a:fillRect/>
            </a:stretch>
          </p:blipFill>
          <p:spPr>
            <a:xfrm>
              <a:off x="4940661" y="5186743"/>
              <a:ext cx="385967" cy="385873"/>
            </a:xfrm>
            <a:prstGeom prst="rect">
              <a:avLst/>
            </a:prstGeom>
          </p:spPr>
        </p:pic>
        <p:pic>
          <p:nvPicPr>
            <p:cNvPr id="71" name="Picture 70" descr="Human Services">
              <a:extLst>
                <a:ext uri="{FF2B5EF4-FFF2-40B4-BE49-F238E27FC236}">
                  <a16:creationId xmlns:a16="http://schemas.microsoft.com/office/drawing/2014/main" id="{B4343EE1-EEC6-2376-7669-A25B9D8043BC}"/>
                </a:ext>
              </a:extLst>
            </p:cNvPr>
            <p:cNvPicPr>
              <a:picLocks noChangeAspect="1"/>
            </p:cNvPicPr>
            <p:nvPr/>
          </p:nvPicPr>
          <p:blipFill>
            <a:blip r:embed="rId17"/>
            <a:stretch>
              <a:fillRect/>
            </a:stretch>
          </p:blipFill>
          <p:spPr>
            <a:xfrm>
              <a:off x="5326165" y="5186579"/>
              <a:ext cx="385967" cy="385873"/>
            </a:xfrm>
            <a:prstGeom prst="rect">
              <a:avLst/>
            </a:prstGeom>
          </p:spPr>
        </p:pic>
        <p:pic>
          <p:nvPicPr>
            <p:cNvPr id="72" name="Picture 71" descr="Information Technology">
              <a:extLst>
                <a:ext uri="{FF2B5EF4-FFF2-40B4-BE49-F238E27FC236}">
                  <a16:creationId xmlns:a16="http://schemas.microsoft.com/office/drawing/2014/main" id="{D08E4BED-E7D1-DE21-53D0-20DF397363DD}"/>
                </a:ext>
              </a:extLst>
            </p:cNvPr>
            <p:cNvPicPr>
              <a:picLocks noChangeAspect="1"/>
            </p:cNvPicPr>
            <p:nvPr/>
          </p:nvPicPr>
          <p:blipFill>
            <a:blip r:embed="rId18"/>
            <a:stretch>
              <a:fillRect/>
            </a:stretch>
          </p:blipFill>
          <p:spPr>
            <a:xfrm>
              <a:off x="5712620" y="5187113"/>
              <a:ext cx="385967" cy="385873"/>
            </a:xfrm>
            <a:prstGeom prst="rect">
              <a:avLst/>
            </a:prstGeom>
          </p:spPr>
        </p:pic>
        <p:pic>
          <p:nvPicPr>
            <p:cNvPr id="74" name="Picture 73" descr="Law and Public Service">
              <a:extLst>
                <a:ext uri="{FF2B5EF4-FFF2-40B4-BE49-F238E27FC236}">
                  <a16:creationId xmlns:a16="http://schemas.microsoft.com/office/drawing/2014/main" id="{1FCDDBF5-9D21-58E6-599A-CEBDC9E41802}"/>
                </a:ext>
              </a:extLst>
            </p:cNvPr>
            <p:cNvPicPr>
              <a:picLocks noChangeAspect="1"/>
            </p:cNvPicPr>
            <p:nvPr/>
          </p:nvPicPr>
          <p:blipFill>
            <a:blip r:embed="rId8"/>
            <a:stretch>
              <a:fillRect/>
            </a:stretch>
          </p:blipFill>
          <p:spPr>
            <a:xfrm>
              <a:off x="6098044" y="5186000"/>
              <a:ext cx="385967" cy="385873"/>
            </a:xfrm>
            <a:prstGeom prst="rect">
              <a:avLst/>
            </a:prstGeom>
          </p:spPr>
        </p:pic>
        <p:pic>
          <p:nvPicPr>
            <p:cNvPr id="75" name="Picture 74" descr="Manufacturing">
              <a:extLst>
                <a:ext uri="{FF2B5EF4-FFF2-40B4-BE49-F238E27FC236}">
                  <a16:creationId xmlns:a16="http://schemas.microsoft.com/office/drawing/2014/main" id="{298DF4E2-1153-3F13-D54A-5B3A410F918E}"/>
                </a:ext>
              </a:extLst>
            </p:cNvPr>
            <p:cNvPicPr>
              <a:picLocks noChangeAspect="1"/>
            </p:cNvPicPr>
            <p:nvPr/>
          </p:nvPicPr>
          <p:blipFill>
            <a:blip r:embed="rId19"/>
            <a:stretch>
              <a:fillRect/>
            </a:stretch>
          </p:blipFill>
          <p:spPr>
            <a:xfrm>
              <a:off x="6481447" y="5186076"/>
              <a:ext cx="385967" cy="385873"/>
            </a:xfrm>
            <a:prstGeom prst="rect">
              <a:avLst/>
            </a:prstGeom>
          </p:spPr>
        </p:pic>
        <p:pic>
          <p:nvPicPr>
            <p:cNvPr id="76" name="Picture 75" descr="Transportation, Distribution and Logistics">
              <a:extLst>
                <a:ext uri="{FF2B5EF4-FFF2-40B4-BE49-F238E27FC236}">
                  <a16:creationId xmlns:a16="http://schemas.microsoft.com/office/drawing/2014/main" id="{66A196A1-A683-F2F7-7D0F-7F693518B67C}"/>
                </a:ext>
              </a:extLst>
            </p:cNvPr>
            <p:cNvPicPr>
              <a:picLocks noChangeAspect="1"/>
            </p:cNvPicPr>
            <p:nvPr/>
          </p:nvPicPr>
          <p:blipFill>
            <a:blip r:embed="rId20"/>
            <a:stretch>
              <a:fillRect/>
            </a:stretch>
          </p:blipFill>
          <p:spPr>
            <a:xfrm>
              <a:off x="6867777" y="5184410"/>
              <a:ext cx="385967" cy="385873"/>
            </a:xfrm>
            <a:prstGeom prst="rect">
              <a:avLst/>
            </a:prstGeom>
          </p:spPr>
        </p:pic>
        <p:pic>
          <p:nvPicPr>
            <p:cNvPr id="77" name="Picture 76" descr="Engineering&#10;">
              <a:extLst>
                <a:ext uri="{FF2B5EF4-FFF2-40B4-BE49-F238E27FC236}">
                  <a16:creationId xmlns:a16="http://schemas.microsoft.com/office/drawing/2014/main" id="{F3E511D0-964E-C2E5-F9A7-373DB6240111}"/>
                </a:ext>
              </a:extLst>
            </p:cNvPr>
            <p:cNvPicPr>
              <a:picLocks noChangeAspect="1"/>
            </p:cNvPicPr>
            <p:nvPr/>
          </p:nvPicPr>
          <p:blipFill>
            <a:blip r:embed="rId21"/>
            <a:stretch>
              <a:fillRect/>
            </a:stretch>
          </p:blipFill>
          <p:spPr>
            <a:xfrm>
              <a:off x="6851888" y="4805264"/>
              <a:ext cx="401910" cy="401813"/>
            </a:xfrm>
            <a:prstGeom prst="rect">
              <a:avLst/>
            </a:prstGeom>
          </p:spPr>
        </p:pic>
      </p:grpSp>
      <p:grpSp>
        <p:nvGrpSpPr>
          <p:cNvPr id="78" name="Group 77">
            <a:extLst>
              <a:ext uri="{FF2B5EF4-FFF2-40B4-BE49-F238E27FC236}">
                <a16:creationId xmlns:a16="http://schemas.microsoft.com/office/drawing/2014/main" id="{8C16DABB-DCB3-2A15-9609-65183E3C572E}"/>
              </a:ext>
              <a:ext uri="{C183D7F6-B498-43B3-948B-1728B52AA6E4}">
                <adec:decorative xmlns:adec="http://schemas.microsoft.com/office/drawing/2017/decorative" val="1"/>
              </a:ext>
            </a:extLst>
          </p:cNvPr>
          <p:cNvGrpSpPr/>
          <p:nvPr/>
        </p:nvGrpSpPr>
        <p:grpSpPr>
          <a:xfrm>
            <a:off x="4653653" y="4614795"/>
            <a:ext cx="2711654" cy="767722"/>
            <a:chOff x="4542144" y="4805264"/>
            <a:chExt cx="2711654" cy="767722"/>
          </a:xfrm>
        </p:grpSpPr>
        <p:pic>
          <p:nvPicPr>
            <p:cNvPr id="79" name="Picture 78" descr="Agriculture, Food and Natural Resources">
              <a:extLst>
                <a:ext uri="{FF2B5EF4-FFF2-40B4-BE49-F238E27FC236}">
                  <a16:creationId xmlns:a16="http://schemas.microsoft.com/office/drawing/2014/main" id="{981BA88A-DCDF-7EFD-8E76-888580491D1B}"/>
                </a:ext>
              </a:extLst>
            </p:cNvPr>
            <p:cNvPicPr>
              <a:picLocks noChangeAspect="1"/>
            </p:cNvPicPr>
            <p:nvPr/>
          </p:nvPicPr>
          <p:blipFill>
            <a:blip r:embed="rId9"/>
            <a:stretch>
              <a:fillRect/>
            </a:stretch>
          </p:blipFill>
          <p:spPr>
            <a:xfrm>
              <a:off x="4542144" y="4811767"/>
              <a:ext cx="385967" cy="385873"/>
            </a:xfrm>
            <a:prstGeom prst="rect">
              <a:avLst/>
            </a:prstGeom>
          </p:spPr>
        </p:pic>
        <p:pic>
          <p:nvPicPr>
            <p:cNvPr id="80" name="Picture 79" descr="Architecture and Construction">
              <a:extLst>
                <a:ext uri="{FF2B5EF4-FFF2-40B4-BE49-F238E27FC236}">
                  <a16:creationId xmlns:a16="http://schemas.microsoft.com/office/drawing/2014/main" id="{33965B24-C099-0B82-18B0-678F38C236BC}"/>
                </a:ext>
              </a:extLst>
            </p:cNvPr>
            <p:cNvPicPr>
              <a:picLocks noChangeAspect="1"/>
            </p:cNvPicPr>
            <p:nvPr/>
          </p:nvPicPr>
          <p:blipFill>
            <a:blip r:embed="rId10"/>
            <a:stretch>
              <a:fillRect/>
            </a:stretch>
          </p:blipFill>
          <p:spPr>
            <a:xfrm>
              <a:off x="4929284" y="4810639"/>
              <a:ext cx="385967" cy="385873"/>
            </a:xfrm>
            <a:prstGeom prst="rect">
              <a:avLst/>
            </a:prstGeom>
          </p:spPr>
        </p:pic>
        <p:pic>
          <p:nvPicPr>
            <p:cNvPr id="81" name="Picture 80" descr="Arts, Audio Visual Technology and Communication">
              <a:extLst>
                <a:ext uri="{FF2B5EF4-FFF2-40B4-BE49-F238E27FC236}">
                  <a16:creationId xmlns:a16="http://schemas.microsoft.com/office/drawing/2014/main" id="{DFF8249A-EC4B-864D-C6B7-CA51589524C4}"/>
                </a:ext>
              </a:extLst>
            </p:cNvPr>
            <p:cNvPicPr>
              <a:picLocks noChangeAspect="1"/>
            </p:cNvPicPr>
            <p:nvPr/>
          </p:nvPicPr>
          <p:blipFill>
            <a:blip r:embed="rId11"/>
            <a:stretch>
              <a:fillRect/>
            </a:stretch>
          </p:blipFill>
          <p:spPr>
            <a:xfrm>
              <a:off x="5318680" y="4811767"/>
              <a:ext cx="385967" cy="385873"/>
            </a:xfrm>
            <a:prstGeom prst="rect">
              <a:avLst/>
            </a:prstGeom>
          </p:spPr>
        </p:pic>
        <p:pic>
          <p:nvPicPr>
            <p:cNvPr id="82" name="Picture 81" descr="Business, Marketing and Finance">
              <a:extLst>
                <a:ext uri="{FF2B5EF4-FFF2-40B4-BE49-F238E27FC236}">
                  <a16:creationId xmlns:a16="http://schemas.microsoft.com/office/drawing/2014/main" id="{44CB78A4-BF77-FEB4-B46E-630C259C2077}"/>
                </a:ext>
              </a:extLst>
            </p:cNvPr>
            <p:cNvPicPr>
              <a:picLocks noChangeAspect="1"/>
            </p:cNvPicPr>
            <p:nvPr/>
          </p:nvPicPr>
          <p:blipFill>
            <a:blip r:embed="rId12"/>
            <a:stretch>
              <a:fillRect/>
            </a:stretch>
          </p:blipFill>
          <p:spPr>
            <a:xfrm>
              <a:off x="5698808" y="4810639"/>
              <a:ext cx="385967" cy="385873"/>
            </a:xfrm>
            <a:prstGeom prst="rect">
              <a:avLst/>
            </a:prstGeom>
          </p:spPr>
        </p:pic>
        <p:pic>
          <p:nvPicPr>
            <p:cNvPr id="83" name="Picture 82" descr="Education and Training">
              <a:extLst>
                <a:ext uri="{FF2B5EF4-FFF2-40B4-BE49-F238E27FC236}">
                  <a16:creationId xmlns:a16="http://schemas.microsoft.com/office/drawing/2014/main" id="{0D698398-A348-73B2-D79D-FD44F641D1C1}"/>
                </a:ext>
              </a:extLst>
            </p:cNvPr>
            <p:cNvPicPr>
              <a:picLocks noChangeAspect="1"/>
            </p:cNvPicPr>
            <p:nvPr/>
          </p:nvPicPr>
          <p:blipFill>
            <a:blip r:embed="rId13"/>
            <a:stretch>
              <a:fillRect/>
            </a:stretch>
          </p:blipFill>
          <p:spPr>
            <a:xfrm>
              <a:off x="6088204" y="4810639"/>
              <a:ext cx="385967" cy="385873"/>
            </a:xfrm>
            <a:prstGeom prst="rect">
              <a:avLst/>
            </a:prstGeom>
          </p:spPr>
        </p:pic>
        <p:pic>
          <p:nvPicPr>
            <p:cNvPr id="84" name="Picture 83" descr="Energy">
              <a:extLst>
                <a:ext uri="{FF2B5EF4-FFF2-40B4-BE49-F238E27FC236}">
                  <a16:creationId xmlns:a16="http://schemas.microsoft.com/office/drawing/2014/main" id="{0AFDC846-7D11-D49B-8E6E-298C08D25D10}"/>
                </a:ext>
              </a:extLst>
            </p:cNvPr>
            <p:cNvPicPr>
              <a:picLocks noChangeAspect="1"/>
            </p:cNvPicPr>
            <p:nvPr/>
          </p:nvPicPr>
          <p:blipFill>
            <a:blip r:embed="rId14"/>
            <a:stretch>
              <a:fillRect/>
            </a:stretch>
          </p:blipFill>
          <p:spPr>
            <a:xfrm>
              <a:off x="6467312" y="4810891"/>
              <a:ext cx="385967" cy="385873"/>
            </a:xfrm>
            <a:prstGeom prst="rect">
              <a:avLst/>
            </a:prstGeom>
          </p:spPr>
        </p:pic>
        <p:pic>
          <p:nvPicPr>
            <p:cNvPr id="85" name="Picture 84" descr="Health Science">
              <a:extLst>
                <a:ext uri="{FF2B5EF4-FFF2-40B4-BE49-F238E27FC236}">
                  <a16:creationId xmlns:a16="http://schemas.microsoft.com/office/drawing/2014/main" id="{68E434B0-26BE-B49D-EFD3-F178341374C1}"/>
                </a:ext>
              </a:extLst>
            </p:cNvPr>
            <p:cNvPicPr>
              <a:picLocks noChangeAspect="1"/>
            </p:cNvPicPr>
            <p:nvPr/>
          </p:nvPicPr>
          <p:blipFill>
            <a:blip r:embed="rId15"/>
            <a:stretch>
              <a:fillRect/>
            </a:stretch>
          </p:blipFill>
          <p:spPr>
            <a:xfrm>
              <a:off x="4554112" y="5185006"/>
              <a:ext cx="385967" cy="385873"/>
            </a:xfrm>
            <a:prstGeom prst="rect">
              <a:avLst/>
            </a:prstGeom>
          </p:spPr>
        </p:pic>
        <p:pic>
          <p:nvPicPr>
            <p:cNvPr id="86" name="Picture 85" descr="Hospitality and Tourism">
              <a:extLst>
                <a:ext uri="{FF2B5EF4-FFF2-40B4-BE49-F238E27FC236}">
                  <a16:creationId xmlns:a16="http://schemas.microsoft.com/office/drawing/2014/main" id="{40FCBF81-3FC7-1595-60BE-50AA73AF62EE}"/>
                </a:ext>
              </a:extLst>
            </p:cNvPr>
            <p:cNvPicPr>
              <a:picLocks noChangeAspect="1"/>
            </p:cNvPicPr>
            <p:nvPr/>
          </p:nvPicPr>
          <p:blipFill>
            <a:blip r:embed="rId16"/>
            <a:stretch>
              <a:fillRect/>
            </a:stretch>
          </p:blipFill>
          <p:spPr>
            <a:xfrm>
              <a:off x="4940661" y="5186743"/>
              <a:ext cx="385967" cy="385873"/>
            </a:xfrm>
            <a:prstGeom prst="rect">
              <a:avLst/>
            </a:prstGeom>
          </p:spPr>
        </p:pic>
        <p:pic>
          <p:nvPicPr>
            <p:cNvPr id="87" name="Picture 86" descr="Human Services">
              <a:extLst>
                <a:ext uri="{FF2B5EF4-FFF2-40B4-BE49-F238E27FC236}">
                  <a16:creationId xmlns:a16="http://schemas.microsoft.com/office/drawing/2014/main" id="{79F5B7A6-D9CD-5966-EB73-83110FC9ED18}"/>
                </a:ext>
              </a:extLst>
            </p:cNvPr>
            <p:cNvPicPr>
              <a:picLocks noChangeAspect="1"/>
            </p:cNvPicPr>
            <p:nvPr/>
          </p:nvPicPr>
          <p:blipFill>
            <a:blip r:embed="rId17"/>
            <a:stretch>
              <a:fillRect/>
            </a:stretch>
          </p:blipFill>
          <p:spPr>
            <a:xfrm>
              <a:off x="5326165" y="5186579"/>
              <a:ext cx="385967" cy="385873"/>
            </a:xfrm>
            <a:prstGeom prst="rect">
              <a:avLst/>
            </a:prstGeom>
          </p:spPr>
        </p:pic>
        <p:pic>
          <p:nvPicPr>
            <p:cNvPr id="88" name="Picture 87" descr="Information Technology">
              <a:extLst>
                <a:ext uri="{FF2B5EF4-FFF2-40B4-BE49-F238E27FC236}">
                  <a16:creationId xmlns:a16="http://schemas.microsoft.com/office/drawing/2014/main" id="{983331A3-0E3A-E9DE-2EE7-DB2626952436}"/>
                </a:ext>
              </a:extLst>
            </p:cNvPr>
            <p:cNvPicPr>
              <a:picLocks noChangeAspect="1"/>
            </p:cNvPicPr>
            <p:nvPr/>
          </p:nvPicPr>
          <p:blipFill>
            <a:blip r:embed="rId18"/>
            <a:stretch>
              <a:fillRect/>
            </a:stretch>
          </p:blipFill>
          <p:spPr>
            <a:xfrm>
              <a:off x="5712620" y="5187113"/>
              <a:ext cx="385967" cy="385873"/>
            </a:xfrm>
            <a:prstGeom prst="rect">
              <a:avLst/>
            </a:prstGeom>
          </p:spPr>
        </p:pic>
        <p:pic>
          <p:nvPicPr>
            <p:cNvPr id="89" name="Picture 88" descr="Law and Public Service">
              <a:extLst>
                <a:ext uri="{FF2B5EF4-FFF2-40B4-BE49-F238E27FC236}">
                  <a16:creationId xmlns:a16="http://schemas.microsoft.com/office/drawing/2014/main" id="{76F5C7AD-3A56-3171-40A7-F5BC11B7D1BF}"/>
                </a:ext>
              </a:extLst>
            </p:cNvPr>
            <p:cNvPicPr>
              <a:picLocks noChangeAspect="1"/>
            </p:cNvPicPr>
            <p:nvPr/>
          </p:nvPicPr>
          <p:blipFill>
            <a:blip r:embed="rId8"/>
            <a:stretch>
              <a:fillRect/>
            </a:stretch>
          </p:blipFill>
          <p:spPr>
            <a:xfrm>
              <a:off x="6098044" y="5186000"/>
              <a:ext cx="385967" cy="385873"/>
            </a:xfrm>
            <a:prstGeom prst="rect">
              <a:avLst/>
            </a:prstGeom>
          </p:spPr>
        </p:pic>
        <p:pic>
          <p:nvPicPr>
            <p:cNvPr id="90" name="Picture 89" descr="Manufacturing">
              <a:extLst>
                <a:ext uri="{FF2B5EF4-FFF2-40B4-BE49-F238E27FC236}">
                  <a16:creationId xmlns:a16="http://schemas.microsoft.com/office/drawing/2014/main" id="{55EC8406-0100-C1F4-2B37-57FFAEE94CF2}"/>
                </a:ext>
              </a:extLst>
            </p:cNvPr>
            <p:cNvPicPr>
              <a:picLocks noChangeAspect="1"/>
            </p:cNvPicPr>
            <p:nvPr/>
          </p:nvPicPr>
          <p:blipFill>
            <a:blip r:embed="rId19"/>
            <a:stretch>
              <a:fillRect/>
            </a:stretch>
          </p:blipFill>
          <p:spPr>
            <a:xfrm>
              <a:off x="6481447" y="5186076"/>
              <a:ext cx="385967" cy="385873"/>
            </a:xfrm>
            <a:prstGeom prst="rect">
              <a:avLst/>
            </a:prstGeom>
          </p:spPr>
        </p:pic>
        <p:pic>
          <p:nvPicPr>
            <p:cNvPr id="91" name="Picture 90" descr="Transportation, Distribution and Logistics">
              <a:extLst>
                <a:ext uri="{FF2B5EF4-FFF2-40B4-BE49-F238E27FC236}">
                  <a16:creationId xmlns:a16="http://schemas.microsoft.com/office/drawing/2014/main" id="{CDCC1F7C-7D22-35F5-63E4-835D221955AC}"/>
                </a:ext>
              </a:extLst>
            </p:cNvPr>
            <p:cNvPicPr>
              <a:picLocks noChangeAspect="1"/>
            </p:cNvPicPr>
            <p:nvPr/>
          </p:nvPicPr>
          <p:blipFill>
            <a:blip r:embed="rId20"/>
            <a:stretch>
              <a:fillRect/>
            </a:stretch>
          </p:blipFill>
          <p:spPr>
            <a:xfrm>
              <a:off x="6867777" y="5184410"/>
              <a:ext cx="385967" cy="385873"/>
            </a:xfrm>
            <a:prstGeom prst="rect">
              <a:avLst/>
            </a:prstGeom>
          </p:spPr>
        </p:pic>
        <p:pic>
          <p:nvPicPr>
            <p:cNvPr id="92" name="Picture 91" descr="Engineering&#10;">
              <a:extLst>
                <a:ext uri="{FF2B5EF4-FFF2-40B4-BE49-F238E27FC236}">
                  <a16:creationId xmlns:a16="http://schemas.microsoft.com/office/drawing/2014/main" id="{EFFBC6B6-0B97-568D-0FE6-C20C0D57CA4B}"/>
                </a:ext>
              </a:extLst>
            </p:cNvPr>
            <p:cNvPicPr>
              <a:picLocks noChangeAspect="1"/>
            </p:cNvPicPr>
            <p:nvPr/>
          </p:nvPicPr>
          <p:blipFill>
            <a:blip r:embed="rId21"/>
            <a:stretch>
              <a:fillRect/>
            </a:stretch>
          </p:blipFill>
          <p:spPr>
            <a:xfrm>
              <a:off x="6851888" y="4805264"/>
              <a:ext cx="401910" cy="401813"/>
            </a:xfrm>
            <a:prstGeom prst="rect">
              <a:avLst/>
            </a:prstGeom>
          </p:spPr>
        </p:pic>
      </p:grpSp>
    </p:spTree>
    <p:extLst>
      <p:ext uri="{BB962C8B-B14F-4D97-AF65-F5344CB8AC3E}">
        <p14:creationId xmlns:p14="http://schemas.microsoft.com/office/powerpoint/2010/main" val="2958192663"/>
      </p:ext>
    </p:extLst>
  </p:cSld>
  <p:clrMapOvr>
    <a:masterClrMapping/>
  </p:clrMapOvr>
</p:sld>
</file>

<file path=ppt/theme/theme1.xml><?xml version="1.0" encoding="utf-8"?>
<a:theme xmlns:a="http://schemas.openxmlformats.org/drawingml/2006/main" name="Office Theme">
  <a:themeElements>
    <a:clrScheme name="CTE Law">
      <a:dk1>
        <a:srgbClr val="000000"/>
      </a:dk1>
      <a:lt1>
        <a:srgbClr val="FFFFFF"/>
      </a:lt1>
      <a:dk2>
        <a:srgbClr val="232C65"/>
      </a:dk2>
      <a:lt2>
        <a:srgbClr val="E7E6E6"/>
      </a:lt2>
      <a:accent1>
        <a:srgbClr val="58B7E6"/>
      </a:accent1>
      <a:accent2>
        <a:srgbClr val="ED7D31"/>
      </a:accent2>
      <a:accent3>
        <a:srgbClr val="E7E3DB"/>
      </a:accent3>
      <a:accent4>
        <a:srgbClr val="FFC000"/>
      </a:accent4>
      <a:accent5>
        <a:srgbClr val="363434"/>
      </a:accent5>
      <a:accent6>
        <a:srgbClr val="59616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emplate_Law" id="{0641B8A4-14D8-B043-A3A2-7C8EDB075F78}" vid="{20F7A24A-F41B-D549-B8F0-93580FFE1C01}"/>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4AE2DFD34787B64381739A3DD5B04613" ma:contentTypeVersion="15" ma:contentTypeDescription="Create a new document." ma:contentTypeScope="" ma:versionID="1edc75d5e94adbb18bfd17689469438c">
  <xsd:schema xmlns:xsd="http://www.w3.org/2001/XMLSchema" xmlns:xs="http://www.w3.org/2001/XMLSchema" xmlns:p="http://schemas.microsoft.com/office/2006/metadata/properties" xmlns:ns2="d7be74c8-68b7-49d6-ab11-c29225af66cf" xmlns:ns3="475af76f-eb63-4387-973b-0ca94df6e649" targetNamespace="http://schemas.microsoft.com/office/2006/metadata/properties" ma:root="true" ma:fieldsID="29da72b122f36c100231b07d346c1c8c" ns2:_="" ns3:_="">
    <xsd:import namespace="d7be74c8-68b7-49d6-ab11-c29225af66cf"/>
    <xsd:import namespace="475af76f-eb63-4387-973b-0ca94df6e649"/>
    <xsd:element name="properties">
      <xsd:complexType>
        <xsd:sequence>
          <xsd:element name="documentManagement">
            <xsd:complexType>
              <xsd:all>
                <xsd:element ref="ns2:MediaServiceMetadata" minOccurs="0"/>
                <xsd:element ref="ns2:MediaServiceFastMetadata" minOccurs="0"/>
                <xsd:element ref="ns2:MediaServiceObjectDetectorVersion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MediaServiceDateTaken" minOccurs="0"/>
                <xsd:element ref="ns3:SharedWithUsers" minOccurs="0"/>
                <xsd:element ref="ns3:SharedWithDetails" minOccurs="0"/>
                <xsd:element ref="ns2:MediaServiceSearchProperties" minOccurs="0"/>
                <xsd:element ref="ns2:MediaServiceLocation"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7be74c8-68b7-49d6-ab11-c29225af66c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lcf76f155ced4ddcb4097134ff3c332f" ma:index="12" nillable="true" ma:taxonomy="true" ma:internalName="lcf76f155ced4ddcb4097134ff3c332f" ma:taxonomyFieldName="MediaServiceImageTags" ma:displayName="Image Tags" ma:readOnly="false" ma:fieldId="{5cf76f15-5ced-4ddc-b409-7134ff3c332f}" ma:taxonomyMulti="true" ma:sspId="3b7a77b5-e59d-49f3-97a2-3dde868dbe2d" ma:termSetId="09814cd3-568e-fe90-9814-8d621ff8fb84" ma:anchorId="fba54fb3-c3e1-fe81-a776-ca4b69148c4d" ma:open="true" ma:isKeyword="false">
      <xsd:complexType>
        <xsd:sequence>
          <xsd:element ref="pc:Terms" minOccurs="0" maxOccurs="1"/>
        </xsd:sequence>
      </xsd:complex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DateTaken" ma:index="17" nillable="true" ma:displayName="MediaServiceDateTaken" ma:hidden="true" ma:indexed="true" ma:internalName="MediaServiceDateTaken" ma:readOnly="true">
      <xsd:simpleType>
        <xsd:restriction base="dms:Text"/>
      </xsd:simpleType>
    </xsd:element>
    <xsd:element name="MediaServiceSearchProperties" ma:index="20" nillable="true" ma:displayName="MediaServiceSearchProperties" ma:hidden="true" ma:internalName="MediaServiceSearchProperties" ma:readOnly="true">
      <xsd:simpleType>
        <xsd:restriction base="dms:Note"/>
      </xsd:simpleType>
    </xsd:element>
    <xsd:element name="MediaServiceLocation" ma:index="21" nillable="true" ma:displayName="Location" ma:indexed="true" ma:internalName="MediaServiceLocation" ma:readOnly="true">
      <xsd:simpleType>
        <xsd:restriction base="dms:Text"/>
      </xsd:simpleType>
    </xsd:element>
    <xsd:element name="MediaLengthInSeconds" ma:index="22" nillable="true" ma:displayName="MediaLengthInSeconds" ma:hidden="true"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475af76f-eb63-4387-973b-0ca94df6e649" elementFormDefault="qualified">
    <xsd:import namespace="http://schemas.microsoft.com/office/2006/documentManagement/types"/>
    <xsd:import namespace="http://schemas.microsoft.com/office/infopath/2007/PartnerControls"/>
    <xsd:element name="TaxCatchAll" ma:index="13" nillable="true" ma:displayName="Taxonomy Catch All Column" ma:hidden="true" ma:list="{db8adb06-38bb-4d30-9a75-7f2bb0f97b76}" ma:internalName="TaxCatchAll" ma:showField="CatchAllData" ma:web="475af76f-eb63-4387-973b-0ca94df6e649">
      <xsd:complexType>
        <xsd:complexContent>
          <xsd:extension base="dms:MultiChoiceLookup">
            <xsd:sequence>
              <xsd:element name="Value" type="dms:Lookup" maxOccurs="unbounded" minOccurs="0" nillable="true"/>
            </xsd:sequence>
          </xsd:extension>
        </xsd:complexContent>
      </xsd:complexType>
    </xsd:element>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d7be74c8-68b7-49d6-ab11-c29225af66cf">
      <Terms xmlns="http://schemas.microsoft.com/office/infopath/2007/PartnerControls"/>
    </lcf76f155ced4ddcb4097134ff3c332f>
    <TaxCatchAll xmlns="475af76f-eb63-4387-973b-0ca94df6e649" xsi:nil="true"/>
  </documentManagement>
</p:properties>
</file>

<file path=customXml/itemProps1.xml><?xml version="1.0" encoding="utf-8"?>
<ds:datastoreItem xmlns:ds="http://schemas.openxmlformats.org/officeDocument/2006/customXml" ds:itemID="{8BAB7467-B446-46E3-A14C-A9F746AE0A49}"/>
</file>

<file path=customXml/itemProps2.xml><?xml version="1.0" encoding="utf-8"?>
<ds:datastoreItem xmlns:ds="http://schemas.openxmlformats.org/officeDocument/2006/customXml" ds:itemID="{842AA22D-779B-4EE8-9650-A70E49137545}">
  <ds:schemaRefs>
    <ds:schemaRef ds:uri="http://schemas.microsoft.com/sharepoint/v3/contenttype/forms"/>
  </ds:schemaRefs>
</ds:datastoreItem>
</file>

<file path=customXml/itemProps3.xml><?xml version="1.0" encoding="utf-8"?>
<ds:datastoreItem xmlns:ds="http://schemas.openxmlformats.org/officeDocument/2006/customXml" ds:itemID="{0A4C88EF-346E-4870-9A8F-A39BA1F6695A}">
  <ds:schemaRefs>
    <ds:schemaRef ds:uri="http://schemas.openxmlformats.org/package/2006/metadata/core-properties"/>
    <ds:schemaRef ds:uri="d7be74c8-68b7-49d6-ab11-c29225af66cf"/>
    <ds:schemaRef ds:uri="http://schemas.microsoft.com/office/2006/documentManagement/types"/>
    <ds:schemaRef ds:uri="http://purl.org/dc/elements/1.1/"/>
    <ds:schemaRef ds:uri="http://schemas.microsoft.com/office/2006/metadata/properties"/>
    <ds:schemaRef ds:uri="http://purl.org/dc/terms/"/>
    <ds:schemaRef ds:uri="475af76f-eb63-4387-973b-0ca94df6e649"/>
    <ds:schemaRef ds:uri="http://www.w3.org/XML/1998/namespace"/>
    <ds:schemaRef ds:uri="http://schemas.microsoft.com/office/infopath/2007/PartnerControls"/>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Template_Law</Template>
  <TotalTime>1008</TotalTime>
  <Words>1628</Words>
  <Application>Microsoft Office PowerPoint</Application>
  <PresentationFormat>Custom</PresentationFormat>
  <Paragraphs>236</Paragraphs>
  <Slides>4</Slides>
  <Notes>4</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4</vt:i4>
      </vt:variant>
    </vt:vector>
  </HeadingPairs>
  <TitlesOfParts>
    <vt:vector size="10" baseType="lpstr">
      <vt:lpstr>Calibri Light</vt:lpstr>
      <vt:lpstr>Arial</vt:lpstr>
      <vt:lpstr>Open Sans Semibold</vt:lpstr>
      <vt:lpstr>Open Sans Light</vt:lpstr>
      <vt:lpstr>Calibri</vt:lpstr>
      <vt:lpstr>Office Theme</vt:lpstr>
      <vt:lpstr>Statewide Program of Study: Fire Science — Page 1 3</vt:lpstr>
      <vt:lpstr>Statewide Program of Study: Fire Science — Page 2</vt:lpstr>
      <vt:lpstr>Statewide Program of Study: Fire Science — Page 3</vt:lpstr>
      <vt:lpstr>Statewide Program of Study: Fire Science — Page 4</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Statewide Program of Study: Fire Science</dc:title>
  <dc:subject/>
  <dc:creator>Texas Education Agency</dc:creator>
  <cp:keywords/>
  <dc:description/>
  <cp:lastModifiedBy>Amber Ham</cp:lastModifiedBy>
  <cp:revision>109</cp:revision>
  <cp:lastPrinted>2023-10-03T21:31:19Z</cp:lastPrinted>
  <dcterms:created xsi:type="dcterms:W3CDTF">2023-10-24T15:42:06Z</dcterms:created>
  <dcterms:modified xsi:type="dcterms:W3CDTF">2025-10-27T21:38:11Z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0x0101004AE2DFD34787B64381739A3DD5B04613</vt:lpwstr>
  </property>
  <property fmtid="{D5CDD505-2E9C-101B-9397-08002B2CF9AE}" pid="3" name="MediaServiceImageTags">
    <vt:lpwstr/>
  </property>
</Properties>
</file>