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0" r:id="rId4"/>
    <p:sldId id="257" r:id="rId5"/>
    <p:sldId id="280" r:id="rId6"/>
    <p:sldId id="259" r:id="rId7"/>
    <p:sldId id="281" r:id="rId8"/>
    <p:sldId id="283" r:id="rId9"/>
    <p:sldId id="277" r:id="rId10"/>
    <p:sldId id="284" r:id="rId11"/>
    <p:sldId id="285" r:id="rId12"/>
    <p:sldId id="282" r:id="rId13"/>
    <p:sldId id="286" r:id="rId14"/>
    <p:sldId id="289" r:id="rId15"/>
    <p:sldId id="288" r:id="rId16"/>
    <p:sldId id="300" r:id="rId17"/>
    <p:sldId id="301" r:id="rId18"/>
    <p:sldId id="302" r:id="rId19"/>
    <p:sldId id="303" r:id="rId20"/>
    <p:sldId id="304" r:id="rId21"/>
    <p:sldId id="305" r:id="rId22"/>
    <p:sldId id="290" r:id="rId23"/>
    <p:sldId id="287" r:id="rId24"/>
    <p:sldId id="292" r:id="rId25"/>
    <p:sldId id="293" r:id="rId26"/>
    <p:sldId id="297" r:id="rId27"/>
    <p:sldId id="298" r:id="rId28"/>
    <p:sldId id="299" r:id="rId29"/>
    <p:sldId id="306" r:id="rId30"/>
    <p:sldId id="309" r:id="rId31"/>
    <p:sldId id="311" r:id="rId32"/>
    <p:sldId id="312" r:id="rId33"/>
    <p:sldId id="313" r:id="rId34"/>
    <p:sldId id="315" r:id="rId35"/>
    <p:sldId id="308" r:id="rId36"/>
    <p:sldId id="314" r:id="rId37"/>
    <p:sldId id="275" r:id="rId38"/>
    <p:sldId id="317" r:id="rId39"/>
    <p:sldId id="278" r:id="rId40"/>
    <p:sldId id="316" r:id="rId41"/>
    <p:sldId id="318" r:id="rId42"/>
    <p:sldId id="319" r:id="rId43"/>
    <p:sldId id="320" r:id="rId44"/>
    <p:sldId id="274" r:id="rId45"/>
    <p:sldId id="26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88" d="100"/>
          <a:sy n="88" d="100"/>
        </p:scale>
        <p:origin x="120" y="1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2-05T09:03:13.273" idx="2">
    <p:pos x="10" y="10"/>
    <p:text>what is a visitor?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2-13T10:59:21.091" idx="3">
    <p:pos x="10" y="10"/>
    <p:text>I think you want the link on this page to just be tea.texas.gov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mailto:al.johnson@tea.texas.gov" TargetMode="External"/><Relationship Id="rId2" Type="http://schemas.openxmlformats.org/officeDocument/2006/relationships/hyperlink" Target="mailto:nora.rainey@tea.texas.gov" TargetMode="External"/><Relationship Id="rId1" Type="http://schemas.openxmlformats.org/officeDocument/2006/relationships/hyperlink" Target="mailto:kim.wall@tea.texas.gov" TargetMode="External"/><Relationship Id="rId6" Type="http://schemas.openxmlformats.org/officeDocument/2006/relationships/hyperlink" Target="mailto:jacqueline.Pree@tea.texas.gov" TargetMode="External"/><Relationship Id="rId5" Type="http://schemas.openxmlformats.org/officeDocument/2006/relationships/hyperlink" Target="mailto:ashley.Behnke@tea.texas.gov" TargetMode="External"/><Relationship Id="rId4" Type="http://schemas.openxmlformats.org/officeDocument/2006/relationships/hyperlink" Target="mailto:danny@tea.texas.g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18AB1-8C71-47F4-907B-A69505905F4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8DE1D-201A-4F5B-BB42-889F873BD3B3}">
      <dgm:prSet phldrT="[Text]"/>
      <dgm:spPr/>
      <dgm:t>
        <a:bodyPr/>
        <a:lstStyle/>
        <a:p>
          <a:r>
            <a:rPr lang="en-US" dirty="0" smtClean="0"/>
            <a:t>Attendance Projections</a:t>
          </a:r>
          <a:endParaRPr lang="en-US" dirty="0"/>
        </a:p>
      </dgm:t>
    </dgm:pt>
    <dgm:pt modelId="{7A027F88-F5E3-49BC-A3E8-A7962D1775F9}" type="parTrans" cxnId="{5621DD02-71E0-4881-9D00-C0813B083C62}">
      <dgm:prSet/>
      <dgm:spPr/>
      <dgm:t>
        <a:bodyPr/>
        <a:lstStyle/>
        <a:p>
          <a:endParaRPr lang="en-US"/>
        </a:p>
      </dgm:t>
    </dgm:pt>
    <dgm:pt modelId="{0FEA7547-3536-48DC-880E-A2E56C36922B}" type="sibTrans" cxnId="{5621DD02-71E0-4881-9D00-C0813B083C62}">
      <dgm:prSet/>
      <dgm:spPr/>
      <dgm:t>
        <a:bodyPr/>
        <a:lstStyle/>
        <a:p>
          <a:endParaRPr lang="en-US"/>
        </a:p>
      </dgm:t>
    </dgm:pt>
    <dgm:pt modelId="{6FF123CB-D96A-41B9-9217-DD4C2DB69124}">
      <dgm:prSet phldrT="[Text]"/>
      <dgm:spPr/>
      <dgm:t>
        <a:bodyPr/>
        <a:lstStyle/>
        <a:p>
          <a:r>
            <a:rPr lang="en-US" dirty="0" smtClean="0"/>
            <a:t>Bond Programs</a:t>
          </a:r>
          <a:endParaRPr lang="en-US" dirty="0"/>
        </a:p>
      </dgm:t>
    </dgm:pt>
    <dgm:pt modelId="{ED663E38-067C-47CF-B1FB-3B67BB62F94E}" type="parTrans" cxnId="{4F64092A-E856-45AC-94A1-712FD962C0FF}">
      <dgm:prSet/>
      <dgm:spPr/>
      <dgm:t>
        <a:bodyPr/>
        <a:lstStyle/>
        <a:p>
          <a:endParaRPr lang="en-US"/>
        </a:p>
      </dgm:t>
    </dgm:pt>
    <dgm:pt modelId="{F340B647-5F60-410D-B57B-33AD99064237}" type="sibTrans" cxnId="{4F64092A-E856-45AC-94A1-712FD962C0FF}">
      <dgm:prSet/>
      <dgm:spPr/>
      <dgm:t>
        <a:bodyPr/>
        <a:lstStyle/>
        <a:p>
          <a:endParaRPr lang="en-US"/>
        </a:p>
      </dgm:t>
    </dgm:pt>
    <dgm:pt modelId="{F655ECE2-30A8-4842-B3E7-CE8BABA1E152}">
      <dgm:prSet phldrT="[Text]"/>
      <dgm:spPr/>
      <dgm:t>
        <a:bodyPr/>
        <a:lstStyle/>
        <a:p>
          <a:r>
            <a:rPr lang="en-US" dirty="0" smtClean="0"/>
            <a:t>Chapter 41</a:t>
          </a:r>
          <a:endParaRPr lang="en-US" dirty="0"/>
        </a:p>
      </dgm:t>
    </dgm:pt>
    <dgm:pt modelId="{28BA6191-24C7-441C-A530-5EAD03EDAC09}" type="parTrans" cxnId="{62791F7F-8435-4D72-BF68-95A6FA5CFA18}">
      <dgm:prSet/>
      <dgm:spPr/>
      <dgm:t>
        <a:bodyPr/>
        <a:lstStyle/>
        <a:p>
          <a:endParaRPr lang="en-US"/>
        </a:p>
      </dgm:t>
    </dgm:pt>
    <dgm:pt modelId="{69845610-043A-4C80-A142-A719EAF793C4}" type="sibTrans" cxnId="{62791F7F-8435-4D72-BF68-95A6FA5CFA18}">
      <dgm:prSet/>
      <dgm:spPr/>
      <dgm:t>
        <a:bodyPr/>
        <a:lstStyle/>
        <a:p>
          <a:endParaRPr lang="en-US"/>
        </a:p>
      </dgm:t>
    </dgm:pt>
    <dgm:pt modelId="{BA99CA4B-3D5B-40CE-B86F-7D753FE87DF3}">
      <dgm:prSet phldrT="[Text]"/>
      <dgm:spPr/>
      <dgm:t>
        <a:bodyPr/>
        <a:lstStyle/>
        <a:p>
          <a:r>
            <a:rPr lang="en-US" dirty="0" smtClean="0"/>
            <a:t>Charter Schools</a:t>
          </a:r>
          <a:endParaRPr lang="en-US" dirty="0"/>
        </a:p>
      </dgm:t>
    </dgm:pt>
    <dgm:pt modelId="{CB8FC704-F649-4E76-8156-BAB233A6833A}" type="parTrans" cxnId="{5526F715-0CBE-4288-B3DB-A950EADA4EA4}">
      <dgm:prSet/>
      <dgm:spPr/>
      <dgm:t>
        <a:bodyPr/>
        <a:lstStyle/>
        <a:p>
          <a:endParaRPr lang="en-US"/>
        </a:p>
      </dgm:t>
    </dgm:pt>
    <dgm:pt modelId="{139A5500-2422-4E66-816B-4957DBA1501A}" type="sibTrans" cxnId="{5526F715-0CBE-4288-B3DB-A950EADA4EA4}">
      <dgm:prSet/>
      <dgm:spPr/>
      <dgm:t>
        <a:bodyPr/>
        <a:lstStyle/>
        <a:p>
          <a:endParaRPr lang="en-US"/>
        </a:p>
      </dgm:t>
    </dgm:pt>
    <dgm:pt modelId="{221FCE14-E380-41F6-AE57-3D0A528956CA}">
      <dgm:prSet phldrT="[Text]"/>
      <dgm:spPr/>
      <dgm:t>
        <a:bodyPr/>
        <a:lstStyle/>
        <a:p>
          <a:r>
            <a:rPr lang="en-US" dirty="0" smtClean="0"/>
            <a:t>NIFA*</a:t>
          </a:r>
          <a:endParaRPr lang="en-US" dirty="0"/>
        </a:p>
      </dgm:t>
    </dgm:pt>
    <dgm:pt modelId="{A5556664-D623-45F1-AF15-0A33030BE9CE}" type="parTrans" cxnId="{60658B5B-8DFD-45CC-8F61-42E803C44000}">
      <dgm:prSet/>
      <dgm:spPr/>
      <dgm:t>
        <a:bodyPr/>
        <a:lstStyle/>
        <a:p>
          <a:endParaRPr lang="en-US"/>
        </a:p>
      </dgm:t>
    </dgm:pt>
    <dgm:pt modelId="{874E7A4C-1D51-4352-A6DB-5FBA8BA9ACDB}" type="sibTrans" cxnId="{60658B5B-8DFD-45CC-8F61-42E803C44000}">
      <dgm:prSet/>
      <dgm:spPr/>
      <dgm:t>
        <a:bodyPr/>
        <a:lstStyle/>
        <a:p>
          <a:endParaRPr lang="en-US"/>
        </a:p>
      </dgm:t>
    </dgm:pt>
    <dgm:pt modelId="{555D3ECC-7E6B-4AD9-B359-826BB8B48A43}">
      <dgm:prSet phldrT="[Text]"/>
      <dgm:spPr/>
      <dgm:t>
        <a:bodyPr/>
        <a:lstStyle/>
        <a:p>
          <a:r>
            <a:rPr lang="en-US" dirty="0" smtClean="0"/>
            <a:t>Staff Salary</a:t>
          </a:r>
          <a:endParaRPr lang="en-US" dirty="0"/>
        </a:p>
      </dgm:t>
    </dgm:pt>
    <dgm:pt modelId="{EA1CD73C-927D-4F56-BDA8-514426396051}" type="parTrans" cxnId="{E3065679-7BCA-41A3-B418-2DE48F3F6714}">
      <dgm:prSet/>
      <dgm:spPr/>
      <dgm:t>
        <a:bodyPr/>
        <a:lstStyle/>
        <a:p>
          <a:endParaRPr lang="en-US"/>
        </a:p>
      </dgm:t>
    </dgm:pt>
    <dgm:pt modelId="{768825D0-D394-4A52-865A-9043A8364913}" type="sibTrans" cxnId="{E3065679-7BCA-41A3-B418-2DE48F3F6714}">
      <dgm:prSet/>
      <dgm:spPr/>
      <dgm:t>
        <a:bodyPr/>
        <a:lstStyle/>
        <a:p>
          <a:endParaRPr lang="en-US"/>
        </a:p>
      </dgm:t>
    </dgm:pt>
    <dgm:pt modelId="{5EC017D3-A476-4D86-B660-4FD553652096}">
      <dgm:prSet phldrT="[Text]"/>
      <dgm:spPr/>
      <dgm:t>
        <a:bodyPr/>
        <a:lstStyle/>
        <a:p>
          <a:r>
            <a:rPr lang="en-US" dirty="0" smtClean="0"/>
            <a:t>State Compensatory Education</a:t>
          </a:r>
          <a:endParaRPr lang="en-US" dirty="0"/>
        </a:p>
      </dgm:t>
    </dgm:pt>
    <dgm:pt modelId="{888BDBE9-44DE-4D0E-941C-D59BFDB174A9}" type="parTrans" cxnId="{4DED6613-18C9-4C7C-AB18-ACBF00DD3458}">
      <dgm:prSet/>
      <dgm:spPr/>
      <dgm:t>
        <a:bodyPr/>
        <a:lstStyle/>
        <a:p>
          <a:endParaRPr lang="en-US"/>
        </a:p>
      </dgm:t>
    </dgm:pt>
    <dgm:pt modelId="{C451B47C-A47F-40C8-80E4-EF2DE014625F}" type="sibTrans" cxnId="{4DED6613-18C9-4C7C-AB18-ACBF00DD3458}">
      <dgm:prSet/>
      <dgm:spPr/>
      <dgm:t>
        <a:bodyPr/>
        <a:lstStyle/>
        <a:p>
          <a:endParaRPr lang="en-US"/>
        </a:p>
      </dgm:t>
    </dgm:pt>
    <dgm:pt modelId="{D8377733-2A63-465B-B528-083B032170B2}">
      <dgm:prSet phldrT="[Text]"/>
      <dgm:spPr/>
      <dgm:t>
        <a:bodyPr/>
        <a:lstStyle/>
        <a:p>
          <a:r>
            <a:rPr lang="en-US" dirty="0" smtClean="0"/>
            <a:t>Tax Information Survey</a:t>
          </a:r>
          <a:endParaRPr lang="en-US" dirty="0"/>
        </a:p>
      </dgm:t>
    </dgm:pt>
    <dgm:pt modelId="{05C9D581-F4F4-4D24-9F4C-C2CC08324938}" type="parTrans" cxnId="{7F4C3C0E-18AB-4EC7-AB77-53C9B77D8A47}">
      <dgm:prSet/>
      <dgm:spPr/>
      <dgm:t>
        <a:bodyPr/>
        <a:lstStyle/>
        <a:p>
          <a:endParaRPr lang="en-US"/>
        </a:p>
      </dgm:t>
    </dgm:pt>
    <dgm:pt modelId="{9F8D5E74-4576-46F2-ABE2-A8563700D7AC}" type="sibTrans" cxnId="{7F4C3C0E-18AB-4EC7-AB77-53C9B77D8A47}">
      <dgm:prSet/>
      <dgm:spPr/>
      <dgm:t>
        <a:bodyPr/>
        <a:lstStyle/>
        <a:p>
          <a:endParaRPr lang="en-US"/>
        </a:p>
      </dgm:t>
    </dgm:pt>
    <dgm:pt modelId="{742410FE-DF0E-45D4-8D5A-A18245834694}">
      <dgm:prSet phldrT="[Text]"/>
      <dgm:spPr/>
      <dgm:t>
        <a:bodyPr/>
        <a:lstStyle/>
        <a:p>
          <a:r>
            <a:rPr lang="en-US" dirty="0" smtClean="0"/>
            <a:t>Transportation</a:t>
          </a:r>
          <a:endParaRPr lang="en-US" dirty="0"/>
        </a:p>
      </dgm:t>
    </dgm:pt>
    <dgm:pt modelId="{0E06BCF7-44A7-4592-9552-6665725E65B6}" type="parTrans" cxnId="{A7080763-243C-44F2-A080-BDBF8AB72BF0}">
      <dgm:prSet/>
      <dgm:spPr/>
      <dgm:t>
        <a:bodyPr/>
        <a:lstStyle/>
        <a:p>
          <a:endParaRPr lang="en-US"/>
        </a:p>
      </dgm:t>
    </dgm:pt>
    <dgm:pt modelId="{4A878F9A-BAB1-4BE8-B201-FFE768AFE758}" type="sibTrans" cxnId="{A7080763-243C-44F2-A080-BDBF8AB72BF0}">
      <dgm:prSet/>
      <dgm:spPr/>
      <dgm:t>
        <a:bodyPr/>
        <a:lstStyle/>
        <a:p>
          <a:endParaRPr lang="en-US"/>
        </a:p>
      </dgm:t>
    </dgm:pt>
    <dgm:pt modelId="{877F5496-92B3-4004-9744-691B41C7DA7C}">
      <dgm:prSet phldrT="[Text]"/>
      <dgm:spPr/>
      <dgm:t>
        <a:bodyPr/>
        <a:lstStyle/>
        <a:p>
          <a:r>
            <a:rPr lang="en-US" dirty="0" smtClean="0"/>
            <a:t>Supplemental Attendance - Military Survey*</a:t>
          </a:r>
          <a:endParaRPr lang="en-US" dirty="0"/>
        </a:p>
      </dgm:t>
    </dgm:pt>
    <dgm:pt modelId="{BF337C3C-7D0A-4E13-A76F-923067003BCB}" type="parTrans" cxnId="{6DE3BE14-9BDD-44CA-B561-916CC1666354}">
      <dgm:prSet/>
      <dgm:spPr/>
      <dgm:t>
        <a:bodyPr/>
        <a:lstStyle/>
        <a:p>
          <a:endParaRPr lang="en-US"/>
        </a:p>
      </dgm:t>
    </dgm:pt>
    <dgm:pt modelId="{0D0D5DDF-1867-4771-9BB6-D68B7C79235B}" type="sibTrans" cxnId="{6DE3BE14-9BDD-44CA-B561-916CC1666354}">
      <dgm:prSet/>
      <dgm:spPr/>
      <dgm:t>
        <a:bodyPr/>
        <a:lstStyle/>
        <a:p>
          <a:endParaRPr lang="en-US"/>
        </a:p>
      </dgm:t>
    </dgm:pt>
    <dgm:pt modelId="{C8216D60-D5B8-4989-8ED1-9E4FBD20DD5E}" type="pres">
      <dgm:prSet presAssocID="{5D318AB1-8C71-47F4-907B-A69505905F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BEA45-9353-4049-A4FC-BF5B00ADB993}" type="pres">
      <dgm:prSet presAssocID="{DF68DE1D-201A-4F5B-BB42-889F873BD3B3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2409D-2DDA-491F-BE2B-6E79F17D2717}" type="pres">
      <dgm:prSet presAssocID="{0FEA7547-3536-48DC-880E-A2E56C36922B}" presName="sibTrans" presStyleCnt="0"/>
      <dgm:spPr/>
    </dgm:pt>
    <dgm:pt modelId="{64D23D2D-8EBC-49DA-A888-3D8863D85EC6}" type="pres">
      <dgm:prSet presAssocID="{6FF123CB-D96A-41B9-9217-DD4C2DB69124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63571-396C-46F4-9F8B-93C25AFC0BCD}" type="pres">
      <dgm:prSet presAssocID="{F340B647-5F60-410D-B57B-33AD99064237}" presName="sibTrans" presStyleCnt="0"/>
      <dgm:spPr/>
    </dgm:pt>
    <dgm:pt modelId="{56AE694A-9EB6-44CF-A8BF-7674721E19AE}" type="pres">
      <dgm:prSet presAssocID="{F655ECE2-30A8-4842-B3E7-CE8BABA1E15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414FB-EEE3-42AC-B2C4-85094B737F96}" type="pres">
      <dgm:prSet presAssocID="{69845610-043A-4C80-A142-A719EAF793C4}" presName="sibTrans" presStyleCnt="0"/>
      <dgm:spPr/>
    </dgm:pt>
    <dgm:pt modelId="{F8635FC1-643E-4002-BD58-6B8410BFDAC7}" type="pres">
      <dgm:prSet presAssocID="{BA99CA4B-3D5B-40CE-B86F-7D753FE87DF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A8D18-76CD-4ED8-AA16-B2BBC8125E6D}" type="pres">
      <dgm:prSet presAssocID="{139A5500-2422-4E66-816B-4957DBA1501A}" presName="sibTrans" presStyleCnt="0"/>
      <dgm:spPr/>
    </dgm:pt>
    <dgm:pt modelId="{7EBCDC54-A150-4366-93A1-0E5261E9EC37}" type="pres">
      <dgm:prSet presAssocID="{221FCE14-E380-41F6-AE57-3D0A528956C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ACE45-95C9-4714-B541-7B695062E259}" type="pres">
      <dgm:prSet presAssocID="{874E7A4C-1D51-4352-A6DB-5FBA8BA9ACDB}" presName="sibTrans" presStyleCnt="0"/>
      <dgm:spPr/>
    </dgm:pt>
    <dgm:pt modelId="{A5903353-04B5-43F7-90B5-97FCCDF5B7D6}" type="pres">
      <dgm:prSet presAssocID="{555D3ECC-7E6B-4AD9-B359-826BB8B48A4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23259-777C-4706-9612-F9411AEA73C2}" type="pres">
      <dgm:prSet presAssocID="{768825D0-D394-4A52-865A-9043A8364913}" presName="sibTrans" presStyleCnt="0"/>
      <dgm:spPr/>
    </dgm:pt>
    <dgm:pt modelId="{54BA3F90-70BC-41A3-A05E-8A8A690FE1B0}" type="pres">
      <dgm:prSet presAssocID="{5EC017D3-A476-4D86-B660-4FD55365209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167AE-42E8-4408-8FD5-C29D615568B2}" type="pres">
      <dgm:prSet presAssocID="{C451B47C-A47F-40C8-80E4-EF2DE014625F}" presName="sibTrans" presStyleCnt="0"/>
      <dgm:spPr/>
    </dgm:pt>
    <dgm:pt modelId="{90D41037-A21D-4310-AAC3-541760C9389D}" type="pres">
      <dgm:prSet presAssocID="{877F5496-92B3-4004-9744-691B41C7DA7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09E3E-5568-4939-B7A6-7F0FA6F7CBDA}" type="pres">
      <dgm:prSet presAssocID="{0D0D5DDF-1867-4771-9BB6-D68B7C79235B}" presName="sibTrans" presStyleCnt="0"/>
      <dgm:spPr/>
    </dgm:pt>
    <dgm:pt modelId="{1647033F-96A4-47BB-81B0-412B1679DC0B}" type="pres">
      <dgm:prSet presAssocID="{D8377733-2A63-465B-B528-083B032170B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2337B-CAE0-4774-BFA3-4E21EA7692E7}" type="pres">
      <dgm:prSet presAssocID="{9F8D5E74-4576-46F2-ABE2-A8563700D7AC}" presName="sibTrans" presStyleCnt="0"/>
      <dgm:spPr/>
    </dgm:pt>
    <dgm:pt modelId="{FC0A9D3D-4609-4A99-AA0D-0FE8224B8F44}" type="pres">
      <dgm:prSet presAssocID="{742410FE-DF0E-45D4-8D5A-A18245834694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7D41F-7E11-4959-B209-928C45C8173D}" type="presOf" srcId="{221FCE14-E380-41F6-AE57-3D0A528956CA}" destId="{7EBCDC54-A150-4366-93A1-0E5261E9EC37}" srcOrd="0" destOrd="0" presId="urn:microsoft.com/office/officeart/2005/8/layout/default"/>
    <dgm:cxn modelId="{898BCE60-CD68-460A-90C3-E4F968381399}" type="presOf" srcId="{877F5496-92B3-4004-9744-691B41C7DA7C}" destId="{90D41037-A21D-4310-AAC3-541760C9389D}" srcOrd="0" destOrd="0" presId="urn:microsoft.com/office/officeart/2005/8/layout/default"/>
    <dgm:cxn modelId="{7C94BFB8-7C1F-4FB9-90BB-5976693A2B78}" type="presOf" srcId="{BA99CA4B-3D5B-40CE-B86F-7D753FE87DF3}" destId="{F8635FC1-643E-4002-BD58-6B8410BFDAC7}" srcOrd="0" destOrd="0" presId="urn:microsoft.com/office/officeart/2005/8/layout/default"/>
    <dgm:cxn modelId="{E3065679-7BCA-41A3-B418-2DE48F3F6714}" srcId="{5D318AB1-8C71-47F4-907B-A69505905F4D}" destId="{555D3ECC-7E6B-4AD9-B359-826BB8B48A43}" srcOrd="5" destOrd="0" parTransId="{EA1CD73C-927D-4F56-BDA8-514426396051}" sibTransId="{768825D0-D394-4A52-865A-9043A8364913}"/>
    <dgm:cxn modelId="{4F64092A-E856-45AC-94A1-712FD962C0FF}" srcId="{5D318AB1-8C71-47F4-907B-A69505905F4D}" destId="{6FF123CB-D96A-41B9-9217-DD4C2DB69124}" srcOrd="1" destOrd="0" parTransId="{ED663E38-067C-47CF-B1FB-3B67BB62F94E}" sibTransId="{F340B647-5F60-410D-B57B-33AD99064237}"/>
    <dgm:cxn modelId="{60658B5B-8DFD-45CC-8F61-42E803C44000}" srcId="{5D318AB1-8C71-47F4-907B-A69505905F4D}" destId="{221FCE14-E380-41F6-AE57-3D0A528956CA}" srcOrd="4" destOrd="0" parTransId="{A5556664-D623-45F1-AF15-0A33030BE9CE}" sibTransId="{874E7A4C-1D51-4352-A6DB-5FBA8BA9ACDB}"/>
    <dgm:cxn modelId="{D7A0BA03-ED89-47F8-9B82-E27B2A1289FB}" type="presOf" srcId="{555D3ECC-7E6B-4AD9-B359-826BB8B48A43}" destId="{A5903353-04B5-43F7-90B5-97FCCDF5B7D6}" srcOrd="0" destOrd="0" presId="urn:microsoft.com/office/officeart/2005/8/layout/default"/>
    <dgm:cxn modelId="{D4CF5E52-22AC-4662-92E0-61DF2C990FAB}" type="presOf" srcId="{5D318AB1-8C71-47F4-907B-A69505905F4D}" destId="{C8216D60-D5B8-4989-8ED1-9E4FBD20DD5E}" srcOrd="0" destOrd="0" presId="urn:microsoft.com/office/officeart/2005/8/layout/default"/>
    <dgm:cxn modelId="{D645D879-C83C-4CEF-A737-E570EFA5BBEE}" type="presOf" srcId="{D8377733-2A63-465B-B528-083B032170B2}" destId="{1647033F-96A4-47BB-81B0-412B1679DC0B}" srcOrd="0" destOrd="0" presId="urn:microsoft.com/office/officeart/2005/8/layout/default"/>
    <dgm:cxn modelId="{4DED6613-18C9-4C7C-AB18-ACBF00DD3458}" srcId="{5D318AB1-8C71-47F4-907B-A69505905F4D}" destId="{5EC017D3-A476-4D86-B660-4FD553652096}" srcOrd="6" destOrd="0" parTransId="{888BDBE9-44DE-4D0E-941C-D59BFDB174A9}" sibTransId="{C451B47C-A47F-40C8-80E4-EF2DE014625F}"/>
    <dgm:cxn modelId="{6DE3BE14-9BDD-44CA-B561-916CC1666354}" srcId="{5D318AB1-8C71-47F4-907B-A69505905F4D}" destId="{877F5496-92B3-4004-9744-691B41C7DA7C}" srcOrd="7" destOrd="0" parTransId="{BF337C3C-7D0A-4E13-A76F-923067003BCB}" sibTransId="{0D0D5DDF-1867-4771-9BB6-D68B7C79235B}"/>
    <dgm:cxn modelId="{E1B08A93-D23C-4DD2-9841-120A78494FAD}" type="presOf" srcId="{6FF123CB-D96A-41B9-9217-DD4C2DB69124}" destId="{64D23D2D-8EBC-49DA-A888-3D8863D85EC6}" srcOrd="0" destOrd="0" presId="urn:microsoft.com/office/officeart/2005/8/layout/default"/>
    <dgm:cxn modelId="{62791F7F-8435-4D72-BF68-95A6FA5CFA18}" srcId="{5D318AB1-8C71-47F4-907B-A69505905F4D}" destId="{F655ECE2-30A8-4842-B3E7-CE8BABA1E152}" srcOrd="2" destOrd="0" parTransId="{28BA6191-24C7-441C-A530-5EAD03EDAC09}" sibTransId="{69845610-043A-4C80-A142-A719EAF793C4}"/>
    <dgm:cxn modelId="{BA737277-AE1F-4536-962D-6B572C68049C}" type="presOf" srcId="{F655ECE2-30A8-4842-B3E7-CE8BABA1E152}" destId="{56AE694A-9EB6-44CF-A8BF-7674721E19AE}" srcOrd="0" destOrd="0" presId="urn:microsoft.com/office/officeart/2005/8/layout/default"/>
    <dgm:cxn modelId="{FD392356-B428-43D5-9B5A-35B68E86A7DC}" type="presOf" srcId="{5EC017D3-A476-4D86-B660-4FD553652096}" destId="{54BA3F90-70BC-41A3-A05E-8A8A690FE1B0}" srcOrd="0" destOrd="0" presId="urn:microsoft.com/office/officeart/2005/8/layout/default"/>
    <dgm:cxn modelId="{7417F468-5B6B-45D1-8582-EB923819785B}" type="presOf" srcId="{742410FE-DF0E-45D4-8D5A-A18245834694}" destId="{FC0A9D3D-4609-4A99-AA0D-0FE8224B8F44}" srcOrd="0" destOrd="0" presId="urn:microsoft.com/office/officeart/2005/8/layout/default"/>
    <dgm:cxn modelId="{EF9D50B5-0478-4D61-BC9B-9CC06F311AE2}" type="presOf" srcId="{DF68DE1D-201A-4F5B-BB42-889F873BD3B3}" destId="{533BEA45-9353-4049-A4FC-BF5B00ADB993}" srcOrd="0" destOrd="0" presId="urn:microsoft.com/office/officeart/2005/8/layout/default"/>
    <dgm:cxn modelId="{A7080763-243C-44F2-A080-BDBF8AB72BF0}" srcId="{5D318AB1-8C71-47F4-907B-A69505905F4D}" destId="{742410FE-DF0E-45D4-8D5A-A18245834694}" srcOrd="9" destOrd="0" parTransId="{0E06BCF7-44A7-4592-9552-6665725E65B6}" sibTransId="{4A878F9A-BAB1-4BE8-B201-FFE768AFE758}"/>
    <dgm:cxn modelId="{5526F715-0CBE-4288-B3DB-A950EADA4EA4}" srcId="{5D318AB1-8C71-47F4-907B-A69505905F4D}" destId="{BA99CA4B-3D5B-40CE-B86F-7D753FE87DF3}" srcOrd="3" destOrd="0" parTransId="{CB8FC704-F649-4E76-8156-BAB233A6833A}" sibTransId="{139A5500-2422-4E66-816B-4957DBA1501A}"/>
    <dgm:cxn modelId="{5621DD02-71E0-4881-9D00-C0813B083C62}" srcId="{5D318AB1-8C71-47F4-907B-A69505905F4D}" destId="{DF68DE1D-201A-4F5B-BB42-889F873BD3B3}" srcOrd="0" destOrd="0" parTransId="{7A027F88-F5E3-49BC-A3E8-A7962D1775F9}" sibTransId="{0FEA7547-3536-48DC-880E-A2E56C36922B}"/>
    <dgm:cxn modelId="{7F4C3C0E-18AB-4EC7-AB77-53C9B77D8A47}" srcId="{5D318AB1-8C71-47F4-907B-A69505905F4D}" destId="{D8377733-2A63-465B-B528-083B032170B2}" srcOrd="8" destOrd="0" parTransId="{05C9D581-F4F4-4D24-9F4C-C2CC08324938}" sibTransId="{9F8D5E74-4576-46F2-ABE2-A8563700D7AC}"/>
    <dgm:cxn modelId="{B3C6FB8B-D7C0-4510-8C8A-64B77CA46623}" type="presParOf" srcId="{C8216D60-D5B8-4989-8ED1-9E4FBD20DD5E}" destId="{533BEA45-9353-4049-A4FC-BF5B00ADB993}" srcOrd="0" destOrd="0" presId="urn:microsoft.com/office/officeart/2005/8/layout/default"/>
    <dgm:cxn modelId="{938EDCC3-F58A-4066-9BAF-68F3651016E4}" type="presParOf" srcId="{C8216D60-D5B8-4989-8ED1-9E4FBD20DD5E}" destId="{6502409D-2DDA-491F-BE2B-6E79F17D2717}" srcOrd="1" destOrd="0" presId="urn:microsoft.com/office/officeart/2005/8/layout/default"/>
    <dgm:cxn modelId="{A4FE1321-844E-41AC-A020-9CDC3A7B11D9}" type="presParOf" srcId="{C8216D60-D5B8-4989-8ED1-9E4FBD20DD5E}" destId="{64D23D2D-8EBC-49DA-A888-3D8863D85EC6}" srcOrd="2" destOrd="0" presId="urn:microsoft.com/office/officeart/2005/8/layout/default"/>
    <dgm:cxn modelId="{DC12BCD5-AD7A-4D7C-B528-C81A15DCF938}" type="presParOf" srcId="{C8216D60-D5B8-4989-8ED1-9E4FBD20DD5E}" destId="{B3263571-396C-46F4-9F8B-93C25AFC0BCD}" srcOrd="3" destOrd="0" presId="urn:microsoft.com/office/officeart/2005/8/layout/default"/>
    <dgm:cxn modelId="{DBE70996-7E87-4A71-8AB6-92EBFD111200}" type="presParOf" srcId="{C8216D60-D5B8-4989-8ED1-9E4FBD20DD5E}" destId="{56AE694A-9EB6-44CF-A8BF-7674721E19AE}" srcOrd="4" destOrd="0" presId="urn:microsoft.com/office/officeart/2005/8/layout/default"/>
    <dgm:cxn modelId="{57FA9E9F-6279-483F-915E-E5315375D971}" type="presParOf" srcId="{C8216D60-D5B8-4989-8ED1-9E4FBD20DD5E}" destId="{8E4414FB-EEE3-42AC-B2C4-85094B737F96}" srcOrd="5" destOrd="0" presId="urn:microsoft.com/office/officeart/2005/8/layout/default"/>
    <dgm:cxn modelId="{201C4B39-99DB-4164-9F0B-7CAD77137EBD}" type="presParOf" srcId="{C8216D60-D5B8-4989-8ED1-9E4FBD20DD5E}" destId="{F8635FC1-643E-4002-BD58-6B8410BFDAC7}" srcOrd="6" destOrd="0" presId="urn:microsoft.com/office/officeart/2005/8/layout/default"/>
    <dgm:cxn modelId="{F07D885B-77AE-4025-BA8A-05D41CCE4BE2}" type="presParOf" srcId="{C8216D60-D5B8-4989-8ED1-9E4FBD20DD5E}" destId="{13AA8D18-76CD-4ED8-AA16-B2BBC8125E6D}" srcOrd="7" destOrd="0" presId="urn:microsoft.com/office/officeart/2005/8/layout/default"/>
    <dgm:cxn modelId="{D9F18F40-C6F6-4BEB-934B-95BAD8F26481}" type="presParOf" srcId="{C8216D60-D5B8-4989-8ED1-9E4FBD20DD5E}" destId="{7EBCDC54-A150-4366-93A1-0E5261E9EC37}" srcOrd="8" destOrd="0" presId="urn:microsoft.com/office/officeart/2005/8/layout/default"/>
    <dgm:cxn modelId="{A3E43879-D8E4-4C12-962E-73A1F5D78B59}" type="presParOf" srcId="{C8216D60-D5B8-4989-8ED1-9E4FBD20DD5E}" destId="{1F9ACE45-95C9-4714-B541-7B695062E259}" srcOrd="9" destOrd="0" presId="urn:microsoft.com/office/officeart/2005/8/layout/default"/>
    <dgm:cxn modelId="{C49DE86F-F69D-4A73-86EC-14CB483D528D}" type="presParOf" srcId="{C8216D60-D5B8-4989-8ED1-9E4FBD20DD5E}" destId="{A5903353-04B5-43F7-90B5-97FCCDF5B7D6}" srcOrd="10" destOrd="0" presId="urn:microsoft.com/office/officeart/2005/8/layout/default"/>
    <dgm:cxn modelId="{CCBDD4BC-01F8-4673-962B-47F6313CB19B}" type="presParOf" srcId="{C8216D60-D5B8-4989-8ED1-9E4FBD20DD5E}" destId="{B4323259-777C-4706-9612-F9411AEA73C2}" srcOrd="11" destOrd="0" presId="urn:microsoft.com/office/officeart/2005/8/layout/default"/>
    <dgm:cxn modelId="{B18D7B5F-988E-4E2D-B567-D85875FF6CD6}" type="presParOf" srcId="{C8216D60-D5B8-4989-8ED1-9E4FBD20DD5E}" destId="{54BA3F90-70BC-41A3-A05E-8A8A690FE1B0}" srcOrd="12" destOrd="0" presId="urn:microsoft.com/office/officeart/2005/8/layout/default"/>
    <dgm:cxn modelId="{FD77D897-55DE-464E-9EFC-BC8BF229F205}" type="presParOf" srcId="{C8216D60-D5B8-4989-8ED1-9E4FBD20DD5E}" destId="{942167AE-42E8-4408-8FD5-C29D615568B2}" srcOrd="13" destOrd="0" presId="urn:microsoft.com/office/officeart/2005/8/layout/default"/>
    <dgm:cxn modelId="{06897F9D-D4C3-4F79-8E6E-C8BD99460B45}" type="presParOf" srcId="{C8216D60-D5B8-4989-8ED1-9E4FBD20DD5E}" destId="{90D41037-A21D-4310-AAC3-541760C9389D}" srcOrd="14" destOrd="0" presId="urn:microsoft.com/office/officeart/2005/8/layout/default"/>
    <dgm:cxn modelId="{BBEFE6BB-607B-45D0-83A3-935604DA4C22}" type="presParOf" srcId="{C8216D60-D5B8-4989-8ED1-9E4FBD20DD5E}" destId="{46309E3E-5568-4939-B7A6-7F0FA6F7CBDA}" srcOrd="15" destOrd="0" presId="urn:microsoft.com/office/officeart/2005/8/layout/default"/>
    <dgm:cxn modelId="{F12513AE-DA30-4AF8-8F95-358B620947AF}" type="presParOf" srcId="{C8216D60-D5B8-4989-8ED1-9E4FBD20DD5E}" destId="{1647033F-96A4-47BB-81B0-412B1679DC0B}" srcOrd="16" destOrd="0" presId="urn:microsoft.com/office/officeart/2005/8/layout/default"/>
    <dgm:cxn modelId="{6546CD4E-79E3-47AA-B884-323AC9F7BB8F}" type="presParOf" srcId="{C8216D60-D5B8-4989-8ED1-9E4FBD20DD5E}" destId="{E912337B-CAE0-4774-BFA3-4E21EA7692E7}" srcOrd="17" destOrd="0" presId="urn:microsoft.com/office/officeart/2005/8/layout/default"/>
    <dgm:cxn modelId="{C9C395BE-7FE2-4A3E-99A3-7C1555A62B72}" type="presParOf" srcId="{C8216D60-D5B8-4989-8ED1-9E4FBD20DD5E}" destId="{FC0A9D3D-4609-4A99-AA0D-0FE8224B8F4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F3FA9-553E-4907-AC02-9577399B31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D29C27-8648-4488-8D96-C0FC6A8EF7AB}">
      <dgm:prSet phldrT="[Text]"/>
      <dgm:spPr/>
      <dgm:t>
        <a:bodyPr/>
        <a:lstStyle/>
        <a:p>
          <a:r>
            <a:rPr lang="en-US" dirty="0" smtClean="0"/>
            <a:t>Subsystem User</a:t>
          </a:r>
          <a:endParaRPr lang="en-US" dirty="0"/>
        </a:p>
      </dgm:t>
    </dgm:pt>
    <dgm:pt modelId="{8A5DC33B-9CF7-4A4D-B959-90188D40D3D3}" type="parTrans" cxnId="{D8106E3F-48BA-4BFC-8F05-DA2C96EC1D8F}">
      <dgm:prSet/>
      <dgm:spPr/>
      <dgm:t>
        <a:bodyPr/>
        <a:lstStyle/>
        <a:p>
          <a:endParaRPr lang="en-US"/>
        </a:p>
      </dgm:t>
    </dgm:pt>
    <dgm:pt modelId="{92A80586-1A53-416F-A020-735F02E8F190}" type="sibTrans" cxnId="{D8106E3F-48BA-4BFC-8F05-DA2C96EC1D8F}">
      <dgm:prSet/>
      <dgm:spPr/>
      <dgm:t>
        <a:bodyPr/>
        <a:lstStyle/>
        <a:p>
          <a:endParaRPr lang="en-US"/>
        </a:p>
      </dgm:t>
    </dgm:pt>
    <dgm:pt modelId="{6C608977-F9A3-47FC-9FA8-8EBB79EA7C28}">
      <dgm:prSet phldrT="[Text]"/>
      <dgm:spPr/>
      <dgm:t>
        <a:bodyPr/>
        <a:lstStyle/>
        <a:p>
          <a:r>
            <a:rPr lang="en-US" dirty="0" smtClean="0">
              <a:solidFill>
                <a:srgbClr val="404040"/>
              </a:solidFill>
              <a:latin typeface="Franklin Gothic Medium" panose="020B0603020102020204" pitchFamily="34" charset="0"/>
            </a:rPr>
            <a:t>May be an assigned employee</a:t>
          </a:r>
          <a:endParaRPr lang="en-US" dirty="0"/>
        </a:p>
      </dgm:t>
    </dgm:pt>
    <dgm:pt modelId="{A3CD191F-050A-42C9-84D9-9D0213CB5EB1}" type="parTrans" cxnId="{E0A11F19-C602-411A-B643-C78147D66329}">
      <dgm:prSet/>
      <dgm:spPr/>
      <dgm:t>
        <a:bodyPr/>
        <a:lstStyle/>
        <a:p>
          <a:endParaRPr lang="en-US"/>
        </a:p>
      </dgm:t>
    </dgm:pt>
    <dgm:pt modelId="{24FB4A2C-BA2B-49D5-87C2-B7A6A649EA03}" type="sibTrans" cxnId="{E0A11F19-C602-411A-B643-C78147D66329}">
      <dgm:prSet/>
      <dgm:spPr/>
      <dgm:t>
        <a:bodyPr/>
        <a:lstStyle/>
        <a:p>
          <a:endParaRPr lang="en-US"/>
        </a:p>
      </dgm:t>
    </dgm:pt>
    <dgm:pt modelId="{1C10CBA6-D985-4864-95FD-12E29F36F69B}">
      <dgm:prSet phldrT="[Text]"/>
      <dgm:spPr/>
      <dgm:t>
        <a:bodyPr/>
        <a:lstStyle/>
        <a:p>
          <a:r>
            <a:rPr lang="en-US" dirty="0" smtClean="0"/>
            <a:t>District Approver</a:t>
          </a:r>
          <a:endParaRPr lang="en-US" dirty="0"/>
        </a:p>
      </dgm:t>
    </dgm:pt>
    <dgm:pt modelId="{54A0F715-2C3F-4EAA-9A6E-4BA5AE7D8487}" type="parTrans" cxnId="{2F7E472E-72A4-430E-889B-4ACE1D3F5998}">
      <dgm:prSet/>
      <dgm:spPr/>
      <dgm:t>
        <a:bodyPr/>
        <a:lstStyle/>
        <a:p>
          <a:endParaRPr lang="en-US"/>
        </a:p>
      </dgm:t>
    </dgm:pt>
    <dgm:pt modelId="{C7E79081-3E3B-4DF8-BE61-55DEE49A37CD}" type="sibTrans" cxnId="{2F7E472E-72A4-430E-889B-4ACE1D3F5998}">
      <dgm:prSet/>
      <dgm:spPr/>
      <dgm:t>
        <a:bodyPr/>
        <a:lstStyle/>
        <a:p>
          <a:endParaRPr lang="en-US"/>
        </a:p>
      </dgm:t>
    </dgm:pt>
    <dgm:pt modelId="{D6C03974-E9BA-4678-8D8A-612514C4C12B}">
      <dgm:prSet phldrT="[Text]"/>
      <dgm:spPr/>
      <dgm:t>
        <a:bodyPr/>
        <a:lstStyle/>
        <a:p>
          <a:r>
            <a:rPr lang="en-US" dirty="0" smtClean="0">
              <a:solidFill>
                <a:srgbClr val="404040"/>
              </a:solidFill>
              <a:latin typeface="Franklin Gothic Medium" panose="020B0603020102020204" pitchFamily="34" charset="0"/>
            </a:rPr>
            <a:t>Usually the superintendent</a:t>
          </a:r>
          <a:endParaRPr lang="en-US" dirty="0"/>
        </a:p>
      </dgm:t>
    </dgm:pt>
    <dgm:pt modelId="{414C303A-6D1D-4455-B7F3-A4F5D524175F}" type="parTrans" cxnId="{DC173594-8C56-45DF-A9E1-60C85260310E}">
      <dgm:prSet/>
      <dgm:spPr/>
      <dgm:t>
        <a:bodyPr/>
        <a:lstStyle/>
        <a:p>
          <a:endParaRPr lang="en-US"/>
        </a:p>
      </dgm:t>
    </dgm:pt>
    <dgm:pt modelId="{299E8781-3437-49EF-8B3A-2DBA75A4EBE5}" type="sibTrans" cxnId="{DC173594-8C56-45DF-A9E1-60C85260310E}">
      <dgm:prSet/>
      <dgm:spPr/>
      <dgm:t>
        <a:bodyPr/>
        <a:lstStyle/>
        <a:p>
          <a:endParaRPr lang="en-US"/>
        </a:p>
      </dgm:t>
    </dgm:pt>
    <dgm:pt modelId="{4A64AB66-FE5D-4064-B169-0283057976C1}">
      <dgm:prSet phldrT="[Text]"/>
      <dgm:spPr/>
      <dgm:t>
        <a:bodyPr/>
        <a:lstStyle/>
        <a:p>
          <a:r>
            <a:rPr lang="en-US" dirty="0" smtClean="0"/>
            <a:t>User Admin for the district</a:t>
          </a:r>
          <a:endParaRPr lang="en-US" dirty="0"/>
        </a:p>
      </dgm:t>
    </dgm:pt>
    <dgm:pt modelId="{ECB36DC7-24A8-4736-AE56-AB5C61C63A6C}" type="parTrans" cxnId="{F3193D93-FDEC-4F99-92A5-82BDB402565B}">
      <dgm:prSet/>
      <dgm:spPr/>
      <dgm:t>
        <a:bodyPr/>
        <a:lstStyle/>
        <a:p>
          <a:endParaRPr lang="en-US"/>
        </a:p>
      </dgm:t>
    </dgm:pt>
    <dgm:pt modelId="{4AE8AB4F-197C-4A5D-9B46-3031066539E2}" type="sibTrans" cxnId="{F3193D93-FDEC-4F99-92A5-82BDB402565B}">
      <dgm:prSet/>
      <dgm:spPr/>
      <dgm:t>
        <a:bodyPr/>
        <a:lstStyle/>
        <a:p>
          <a:endParaRPr lang="en-US"/>
        </a:p>
      </dgm:t>
    </dgm:pt>
    <dgm:pt modelId="{47D58173-B1E2-4914-B75E-4F5DB9FA514E}">
      <dgm:prSet phldrT="[Text]"/>
      <dgm:spPr/>
      <dgm:t>
        <a:bodyPr/>
        <a:lstStyle/>
        <a:p>
          <a:r>
            <a:rPr lang="en-US" dirty="0" smtClean="0"/>
            <a:t>Primary Request Submitter — </a:t>
          </a:r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s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rPr>
            <a:t>ubmits all requests for the organization 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34E3FAA3-6AD7-477A-9578-DAFA401122F1}" type="parTrans" cxnId="{A71C5328-DACD-4917-8BAB-612F0B6BD243}">
      <dgm:prSet/>
      <dgm:spPr/>
      <dgm:t>
        <a:bodyPr/>
        <a:lstStyle/>
        <a:p>
          <a:endParaRPr lang="en-US"/>
        </a:p>
      </dgm:t>
    </dgm:pt>
    <dgm:pt modelId="{6EB21C5E-6772-440F-B54B-1B5794184399}" type="sibTrans" cxnId="{A71C5328-DACD-4917-8BAB-612F0B6BD243}">
      <dgm:prSet/>
      <dgm:spPr/>
      <dgm:t>
        <a:bodyPr/>
        <a:lstStyle/>
        <a:p>
          <a:endParaRPr lang="en-US"/>
        </a:p>
      </dgm:t>
    </dgm:pt>
    <dgm:pt modelId="{8FE773EC-1E61-4A95-BFB6-4FB2BB46E43B}">
      <dgm:prSet phldrT="[Text]"/>
      <dgm:spPr/>
      <dgm:t>
        <a:bodyPr/>
        <a:lstStyle/>
        <a:p>
          <a:r>
            <a:rPr lang="en-US" dirty="0" smtClean="0"/>
            <a:t>Primary Request Submitter Designee — </a:t>
          </a:r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the s</a:t>
          </a:r>
          <a:r>
            <a:rPr lang="en-US" dirty="0" smtClean="0">
              <a:solidFill>
                <a:schemeClr val="bg2">
                  <a:lumMod val="25000"/>
                </a:schemeClr>
              </a:solidFill>
              <a:latin typeface="Franklin Gothic Medium" panose="020B0603020102020204" pitchFamily="34" charset="0"/>
            </a:rPr>
            <a:t>uperintendent assigns this responsibility to another person (board minutes stating the approval must be submitted to TEA)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DCA9BF75-F79D-4142-AB8C-16FEF61D1763}" type="parTrans" cxnId="{5A47CCBB-B07D-42AB-AE47-27742F17585D}">
      <dgm:prSet/>
      <dgm:spPr/>
      <dgm:t>
        <a:bodyPr/>
        <a:lstStyle/>
        <a:p>
          <a:endParaRPr lang="en-US"/>
        </a:p>
      </dgm:t>
    </dgm:pt>
    <dgm:pt modelId="{EB7879B4-ED0D-43A2-9A35-EADBF13F93B6}" type="sibTrans" cxnId="{5A47CCBB-B07D-42AB-AE47-27742F17585D}">
      <dgm:prSet/>
      <dgm:spPr/>
      <dgm:t>
        <a:bodyPr/>
        <a:lstStyle/>
        <a:p>
          <a:endParaRPr lang="en-US"/>
        </a:p>
      </dgm:t>
    </dgm:pt>
    <dgm:pt modelId="{D988DA25-7D41-4E7E-8B6E-24976969D1C2}" type="pres">
      <dgm:prSet presAssocID="{269F3FA9-553E-4907-AC02-9577399B3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4337-E746-4DED-A3DF-0DD2BBBF23C5}" type="pres">
      <dgm:prSet presAssocID="{2AD29C27-8648-4488-8D96-C0FC6A8EF7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57D95-DD78-47BC-AB96-923A5E82FCC0}" type="pres">
      <dgm:prSet presAssocID="{2AD29C27-8648-4488-8D96-C0FC6A8EF7A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BF277-9E5A-466E-8B43-48CAC870EA5D}" type="pres">
      <dgm:prSet presAssocID="{1C10CBA6-D985-4864-95FD-12E29F36F69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5A3F8-0B97-442C-BD63-DCCCB9226416}" type="pres">
      <dgm:prSet presAssocID="{1C10CBA6-D985-4864-95FD-12E29F36F69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92A5A-B64E-4437-A523-A78AE114E7AA}" type="pres">
      <dgm:prSet presAssocID="{4A64AB66-FE5D-4064-B169-0283057976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41182-EEA7-4995-93C7-C9D9B738967C}" type="pres">
      <dgm:prSet presAssocID="{4A64AB66-FE5D-4064-B169-0283057976C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26C542-CB00-4221-AF68-96E4267EECED}" type="presOf" srcId="{4A64AB66-FE5D-4064-B169-0283057976C1}" destId="{BE392A5A-B64E-4437-A523-A78AE114E7AA}" srcOrd="0" destOrd="0" presId="urn:microsoft.com/office/officeart/2005/8/layout/vList2"/>
    <dgm:cxn modelId="{AFBD323D-8D7F-4594-83A1-2F1B4A72689B}" type="presOf" srcId="{269F3FA9-553E-4907-AC02-9577399B3107}" destId="{D988DA25-7D41-4E7E-8B6E-24976969D1C2}" srcOrd="0" destOrd="0" presId="urn:microsoft.com/office/officeart/2005/8/layout/vList2"/>
    <dgm:cxn modelId="{A71C5328-DACD-4917-8BAB-612F0B6BD243}" srcId="{4A64AB66-FE5D-4064-B169-0283057976C1}" destId="{47D58173-B1E2-4914-B75E-4F5DB9FA514E}" srcOrd="0" destOrd="0" parTransId="{34E3FAA3-6AD7-477A-9578-DAFA401122F1}" sibTransId="{6EB21C5E-6772-440F-B54B-1B5794184399}"/>
    <dgm:cxn modelId="{2F7E472E-72A4-430E-889B-4ACE1D3F5998}" srcId="{269F3FA9-553E-4907-AC02-9577399B3107}" destId="{1C10CBA6-D985-4864-95FD-12E29F36F69B}" srcOrd="1" destOrd="0" parTransId="{54A0F715-2C3F-4EAA-9A6E-4BA5AE7D8487}" sibTransId="{C7E79081-3E3B-4DF8-BE61-55DEE49A37CD}"/>
    <dgm:cxn modelId="{F06A5D2D-230B-4E0D-A013-A5ECA3EF6AA3}" type="presOf" srcId="{47D58173-B1E2-4914-B75E-4F5DB9FA514E}" destId="{BCB41182-EEA7-4995-93C7-C9D9B738967C}" srcOrd="0" destOrd="0" presId="urn:microsoft.com/office/officeart/2005/8/layout/vList2"/>
    <dgm:cxn modelId="{9B404A96-BB80-4587-956E-6A3B1496092C}" type="presOf" srcId="{2AD29C27-8648-4488-8D96-C0FC6A8EF7AB}" destId="{F1304337-E746-4DED-A3DF-0DD2BBBF23C5}" srcOrd="0" destOrd="0" presId="urn:microsoft.com/office/officeart/2005/8/layout/vList2"/>
    <dgm:cxn modelId="{042CB696-AE44-4590-AAEE-CA1129191F41}" type="presOf" srcId="{6C608977-F9A3-47FC-9FA8-8EBB79EA7C28}" destId="{EBB57D95-DD78-47BC-AB96-923A5E82FCC0}" srcOrd="0" destOrd="0" presId="urn:microsoft.com/office/officeart/2005/8/layout/vList2"/>
    <dgm:cxn modelId="{AC5BEAFE-0B89-4ADE-AEC1-621EC113D5D7}" type="presOf" srcId="{D6C03974-E9BA-4678-8D8A-612514C4C12B}" destId="{B765A3F8-0B97-442C-BD63-DCCCB9226416}" srcOrd="0" destOrd="0" presId="urn:microsoft.com/office/officeart/2005/8/layout/vList2"/>
    <dgm:cxn modelId="{DC173594-8C56-45DF-A9E1-60C85260310E}" srcId="{1C10CBA6-D985-4864-95FD-12E29F36F69B}" destId="{D6C03974-E9BA-4678-8D8A-612514C4C12B}" srcOrd="0" destOrd="0" parTransId="{414C303A-6D1D-4455-B7F3-A4F5D524175F}" sibTransId="{299E8781-3437-49EF-8B3A-2DBA75A4EBE5}"/>
    <dgm:cxn modelId="{5A47CCBB-B07D-42AB-AE47-27742F17585D}" srcId="{4A64AB66-FE5D-4064-B169-0283057976C1}" destId="{8FE773EC-1E61-4A95-BFB6-4FB2BB46E43B}" srcOrd="1" destOrd="0" parTransId="{DCA9BF75-F79D-4142-AB8C-16FEF61D1763}" sibTransId="{EB7879B4-ED0D-43A2-9A35-EADBF13F93B6}"/>
    <dgm:cxn modelId="{F3193D93-FDEC-4F99-92A5-82BDB402565B}" srcId="{269F3FA9-553E-4907-AC02-9577399B3107}" destId="{4A64AB66-FE5D-4064-B169-0283057976C1}" srcOrd="2" destOrd="0" parTransId="{ECB36DC7-24A8-4736-AE56-AB5C61C63A6C}" sibTransId="{4AE8AB4F-197C-4A5D-9B46-3031066539E2}"/>
    <dgm:cxn modelId="{4F2B7545-8A0F-4E51-A00A-7BAE2FAF4BA0}" type="presOf" srcId="{8FE773EC-1E61-4A95-BFB6-4FB2BB46E43B}" destId="{BCB41182-EEA7-4995-93C7-C9D9B738967C}" srcOrd="0" destOrd="1" presId="urn:microsoft.com/office/officeart/2005/8/layout/vList2"/>
    <dgm:cxn modelId="{E0A11F19-C602-411A-B643-C78147D66329}" srcId="{2AD29C27-8648-4488-8D96-C0FC6A8EF7AB}" destId="{6C608977-F9A3-47FC-9FA8-8EBB79EA7C28}" srcOrd="0" destOrd="0" parTransId="{A3CD191F-050A-42C9-84D9-9D0213CB5EB1}" sibTransId="{24FB4A2C-BA2B-49D5-87C2-B7A6A649EA03}"/>
    <dgm:cxn modelId="{D8106E3F-48BA-4BFC-8F05-DA2C96EC1D8F}" srcId="{269F3FA9-553E-4907-AC02-9577399B3107}" destId="{2AD29C27-8648-4488-8D96-C0FC6A8EF7AB}" srcOrd="0" destOrd="0" parTransId="{8A5DC33B-9CF7-4A4D-B959-90188D40D3D3}" sibTransId="{92A80586-1A53-416F-A020-735F02E8F190}"/>
    <dgm:cxn modelId="{A6862CF8-1474-4092-8168-D1C1ABF14155}" type="presOf" srcId="{1C10CBA6-D985-4864-95FD-12E29F36F69B}" destId="{4BEBF277-9E5A-466E-8B43-48CAC870EA5D}" srcOrd="0" destOrd="0" presId="urn:microsoft.com/office/officeart/2005/8/layout/vList2"/>
    <dgm:cxn modelId="{5D599608-2C70-480B-AF81-41C020197A51}" type="presParOf" srcId="{D988DA25-7D41-4E7E-8B6E-24976969D1C2}" destId="{F1304337-E746-4DED-A3DF-0DD2BBBF23C5}" srcOrd="0" destOrd="0" presId="urn:microsoft.com/office/officeart/2005/8/layout/vList2"/>
    <dgm:cxn modelId="{8A9B123E-86C3-43B2-80A1-C3415542DB78}" type="presParOf" srcId="{D988DA25-7D41-4E7E-8B6E-24976969D1C2}" destId="{EBB57D95-DD78-47BC-AB96-923A5E82FCC0}" srcOrd="1" destOrd="0" presId="urn:microsoft.com/office/officeart/2005/8/layout/vList2"/>
    <dgm:cxn modelId="{1519A27D-BC84-4A8F-9B5D-2F67772050DC}" type="presParOf" srcId="{D988DA25-7D41-4E7E-8B6E-24976969D1C2}" destId="{4BEBF277-9E5A-466E-8B43-48CAC870EA5D}" srcOrd="2" destOrd="0" presId="urn:microsoft.com/office/officeart/2005/8/layout/vList2"/>
    <dgm:cxn modelId="{62C43AD4-15FA-43F4-96EA-54199C6E11D1}" type="presParOf" srcId="{D988DA25-7D41-4E7E-8B6E-24976969D1C2}" destId="{B765A3F8-0B97-442C-BD63-DCCCB9226416}" srcOrd="3" destOrd="0" presId="urn:microsoft.com/office/officeart/2005/8/layout/vList2"/>
    <dgm:cxn modelId="{05E50A23-7F47-4ABE-920D-A9A7A3B47BCB}" type="presParOf" srcId="{D988DA25-7D41-4E7E-8B6E-24976969D1C2}" destId="{BE392A5A-B64E-4437-A523-A78AE114E7AA}" srcOrd="4" destOrd="0" presId="urn:microsoft.com/office/officeart/2005/8/layout/vList2"/>
    <dgm:cxn modelId="{55DAD25D-FCB0-49CE-B556-ED9EC46D312C}" type="presParOf" srcId="{D988DA25-7D41-4E7E-8B6E-24976969D1C2}" destId="{BCB41182-EEA7-4995-93C7-C9D9B738967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EA212-02C7-4F11-B3B8-69A205E270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F46FA-96F4-4713-B7F7-37E4A2F9617F}">
      <dgm:prSet phldrT="[Text]"/>
      <dgm:spPr/>
      <dgm:t>
        <a:bodyPr/>
        <a:lstStyle/>
        <a:p>
          <a:r>
            <a:rPr lang="en-US" dirty="0" smtClean="0"/>
            <a:t>Chapter 41                      </a:t>
          </a:r>
          <a:endParaRPr lang="en-US" dirty="0"/>
        </a:p>
      </dgm:t>
    </dgm:pt>
    <dgm:pt modelId="{C56C9796-151B-4F10-BE4F-0FA3A372D262}" type="parTrans" cxnId="{A8BA154A-735C-4F9B-8F86-516347E6EA7D}">
      <dgm:prSet/>
      <dgm:spPr/>
      <dgm:t>
        <a:bodyPr/>
        <a:lstStyle/>
        <a:p>
          <a:endParaRPr lang="en-US"/>
        </a:p>
      </dgm:t>
    </dgm:pt>
    <dgm:pt modelId="{C46435C9-6D98-4BB1-A05D-B361A6FD8803}" type="sibTrans" cxnId="{A8BA154A-735C-4F9B-8F86-516347E6EA7D}">
      <dgm:prSet/>
      <dgm:spPr/>
      <dgm:t>
        <a:bodyPr/>
        <a:lstStyle/>
        <a:p>
          <a:endParaRPr lang="en-US"/>
        </a:p>
      </dgm:t>
    </dgm:pt>
    <dgm:pt modelId="{E370EA29-DD01-48E4-BBF9-F1244D388B0B}">
      <dgm:prSet phldrT="[Text]" custT="1"/>
      <dgm:spPr/>
      <dgm:t>
        <a:bodyPr/>
        <a:lstStyle/>
        <a:p>
          <a:r>
            <a:rPr lang="en-US" sz="1600" dirty="0" smtClean="0"/>
            <a:t>Kim Wall</a:t>
          </a:r>
          <a:endParaRPr lang="en-US" sz="1600" dirty="0"/>
        </a:p>
      </dgm:t>
    </dgm:pt>
    <dgm:pt modelId="{4D57983E-4664-47F5-B268-5524D709BF81}" type="parTrans" cxnId="{E20B8962-601D-4E24-9BDA-095F8D3E8E35}">
      <dgm:prSet/>
      <dgm:spPr/>
      <dgm:t>
        <a:bodyPr/>
        <a:lstStyle/>
        <a:p>
          <a:endParaRPr lang="en-US"/>
        </a:p>
      </dgm:t>
    </dgm:pt>
    <dgm:pt modelId="{5DE0512B-5127-43CF-9D80-3AC953C423E0}" type="sibTrans" cxnId="{E20B8962-601D-4E24-9BDA-095F8D3E8E35}">
      <dgm:prSet/>
      <dgm:spPr/>
      <dgm:t>
        <a:bodyPr/>
        <a:lstStyle/>
        <a:p>
          <a:endParaRPr lang="en-US"/>
        </a:p>
      </dgm:t>
    </dgm:pt>
    <dgm:pt modelId="{D1C73B2C-9797-47BF-88BA-F52278133CE1}">
      <dgm:prSet phldrT="[Text]" custT="1"/>
      <dgm:spPr/>
      <dgm:t>
        <a:bodyPr/>
        <a:lstStyle/>
        <a:p>
          <a:r>
            <a:rPr lang="en-US" sz="1600" dirty="0" smtClean="0"/>
            <a:t>512-463-4809 or </a:t>
          </a:r>
          <a:r>
            <a:rPr lang="en-US" sz="1600" dirty="0" smtClean="0">
              <a:hlinkClick xmlns:r="http://schemas.openxmlformats.org/officeDocument/2006/relationships" r:id="rId1"/>
            </a:rPr>
            <a:t>kim.wall@tea.texas.gov</a:t>
          </a:r>
          <a:endParaRPr lang="en-US" sz="1600" dirty="0"/>
        </a:p>
      </dgm:t>
    </dgm:pt>
    <dgm:pt modelId="{446E1874-E270-4EED-BC12-A0CE92357C1D}" type="parTrans" cxnId="{73F038CA-B244-4EB2-8F9E-8D125CDC3364}">
      <dgm:prSet/>
      <dgm:spPr/>
      <dgm:t>
        <a:bodyPr/>
        <a:lstStyle/>
        <a:p>
          <a:endParaRPr lang="en-US"/>
        </a:p>
      </dgm:t>
    </dgm:pt>
    <dgm:pt modelId="{ABFCE324-C94C-431A-9FF6-F549A0B61936}" type="sibTrans" cxnId="{73F038CA-B244-4EB2-8F9E-8D125CDC3364}">
      <dgm:prSet/>
      <dgm:spPr/>
      <dgm:t>
        <a:bodyPr/>
        <a:lstStyle/>
        <a:p>
          <a:endParaRPr lang="en-US"/>
        </a:p>
      </dgm:t>
    </dgm:pt>
    <dgm:pt modelId="{33230CA3-8B99-4FB5-9DD2-D0BF75316E39}">
      <dgm:prSet phldrT="[Text]"/>
      <dgm:spPr/>
      <dgm:t>
        <a:bodyPr/>
        <a:lstStyle/>
        <a:p>
          <a:r>
            <a:rPr lang="en-US" dirty="0" smtClean="0"/>
            <a:t>Charter Schools              </a:t>
          </a:r>
          <a:endParaRPr lang="en-US" dirty="0"/>
        </a:p>
      </dgm:t>
    </dgm:pt>
    <dgm:pt modelId="{73A91364-5564-4C71-AE93-7F27C66B6251}" type="parTrans" cxnId="{47D1C578-EF9E-4276-AEA4-D8C6E8805702}">
      <dgm:prSet/>
      <dgm:spPr/>
      <dgm:t>
        <a:bodyPr/>
        <a:lstStyle/>
        <a:p>
          <a:endParaRPr lang="en-US"/>
        </a:p>
      </dgm:t>
    </dgm:pt>
    <dgm:pt modelId="{FB807C83-F0D6-4B97-B3D2-F9437FBD7330}" type="sibTrans" cxnId="{47D1C578-EF9E-4276-AEA4-D8C6E8805702}">
      <dgm:prSet/>
      <dgm:spPr/>
      <dgm:t>
        <a:bodyPr/>
        <a:lstStyle/>
        <a:p>
          <a:endParaRPr lang="en-US"/>
        </a:p>
      </dgm:t>
    </dgm:pt>
    <dgm:pt modelId="{A7F226BD-3FAB-4727-93CB-1AC90730862E}">
      <dgm:prSet phldrT="[Text]" custT="1"/>
      <dgm:spPr/>
      <dgm:t>
        <a:bodyPr/>
        <a:lstStyle/>
        <a:p>
          <a:r>
            <a:rPr lang="en-US" sz="1600" dirty="0" smtClean="0"/>
            <a:t>Nora Rainey</a:t>
          </a:r>
          <a:endParaRPr lang="en-US" sz="1600" dirty="0"/>
        </a:p>
      </dgm:t>
    </dgm:pt>
    <dgm:pt modelId="{CB107E82-984E-472E-B99C-574E367002F9}" type="parTrans" cxnId="{0B06D8B8-59A1-41F1-9E43-410A39774220}">
      <dgm:prSet/>
      <dgm:spPr/>
      <dgm:t>
        <a:bodyPr/>
        <a:lstStyle/>
        <a:p>
          <a:endParaRPr lang="en-US"/>
        </a:p>
      </dgm:t>
    </dgm:pt>
    <dgm:pt modelId="{FD42CFF7-5327-4183-9ADA-0F8169762F87}" type="sibTrans" cxnId="{0B06D8B8-59A1-41F1-9E43-410A39774220}">
      <dgm:prSet/>
      <dgm:spPr/>
      <dgm:t>
        <a:bodyPr/>
        <a:lstStyle/>
        <a:p>
          <a:endParaRPr lang="en-US"/>
        </a:p>
      </dgm:t>
    </dgm:pt>
    <dgm:pt modelId="{2EB48F73-234C-4072-9011-3CE1C6A4FA8D}">
      <dgm:prSet phldrT="[Text]" custT="1"/>
      <dgm:spPr/>
      <dgm:t>
        <a:bodyPr/>
        <a:lstStyle/>
        <a:p>
          <a:r>
            <a:rPr lang="en-US" sz="1600" dirty="0" smtClean="0"/>
            <a:t>512-463-7298 or </a:t>
          </a:r>
          <a:r>
            <a:rPr lang="en-US" sz="1600" dirty="0" smtClean="0">
              <a:hlinkClick xmlns:r="http://schemas.openxmlformats.org/officeDocument/2006/relationships" r:id="rId2"/>
            </a:rPr>
            <a:t>nora.rainey@tea.texas.gov</a:t>
          </a:r>
          <a:r>
            <a:rPr lang="en-US" sz="1600" dirty="0" smtClean="0"/>
            <a:t> </a:t>
          </a:r>
          <a:endParaRPr lang="en-US" sz="1600" dirty="0"/>
        </a:p>
      </dgm:t>
    </dgm:pt>
    <dgm:pt modelId="{90E3C129-D1E5-46DC-925A-5A16AF03C95F}" type="parTrans" cxnId="{B2DFF44C-FA3E-4443-A6A3-D421979536FA}">
      <dgm:prSet/>
      <dgm:spPr/>
      <dgm:t>
        <a:bodyPr/>
        <a:lstStyle/>
        <a:p>
          <a:endParaRPr lang="en-US"/>
        </a:p>
      </dgm:t>
    </dgm:pt>
    <dgm:pt modelId="{987A2CD9-2BDB-452A-8011-223C1E1B0E77}" type="sibTrans" cxnId="{B2DFF44C-FA3E-4443-A6A3-D421979536FA}">
      <dgm:prSet/>
      <dgm:spPr/>
      <dgm:t>
        <a:bodyPr/>
        <a:lstStyle/>
        <a:p>
          <a:endParaRPr lang="en-US"/>
        </a:p>
      </dgm:t>
    </dgm:pt>
    <dgm:pt modelId="{21DE76D6-CE65-4F16-867F-16D143AED470}">
      <dgm:prSet phldrT="[Text]"/>
      <dgm:spPr/>
      <dgm:t>
        <a:bodyPr/>
        <a:lstStyle/>
        <a:p>
          <a:r>
            <a:rPr lang="en-US" dirty="0" smtClean="0"/>
            <a:t>Staff Salary, TEASE FSP User Admin, Attendance Projections, Tax Information Survey                     </a:t>
          </a:r>
          <a:endParaRPr lang="en-US" dirty="0"/>
        </a:p>
      </dgm:t>
    </dgm:pt>
    <dgm:pt modelId="{2E67D815-054F-4DC8-BF01-BFAEA905CA40}" type="parTrans" cxnId="{056ECFD7-1766-485A-98DF-877CF3227CEC}">
      <dgm:prSet/>
      <dgm:spPr/>
      <dgm:t>
        <a:bodyPr/>
        <a:lstStyle/>
        <a:p>
          <a:endParaRPr lang="en-US"/>
        </a:p>
      </dgm:t>
    </dgm:pt>
    <dgm:pt modelId="{DFEB02C5-AA80-42C5-90EF-BF04FE538916}" type="sibTrans" cxnId="{056ECFD7-1766-485A-98DF-877CF3227CEC}">
      <dgm:prSet/>
      <dgm:spPr/>
      <dgm:t>
        <a:bodyPr/>
        <a:lstStyle/>
        <a:p>
          <a:endParaRPr lang="en-US"/>
        </a:p>
      </dgm:t>
    </dgm:pt>
    <dgm:pt modelId="{07502E3D-A429-4678-91B5-CF77FAC69D39}">
      <dgm:prSet phldrT="[Text]" custT="1"/>
      <dgm:spPr/>
      <dgm:t>
        <a:bodyPr/>
        <a:lstStyle/>
        <a:p>
          <a:r>
            <a:rPr lang="en-US" sz="1600" dirty="0" smtClean="0"/>
            <a:t>Al Johnson</a:t>
          </a:r>
          <a:endParaRPr lang="en-US" sz="1600" dirty="0"/>
        </a:p>
      </dgm:t>
    </dgm:pt>
    <dgm:pt modelId="{E353F3C1-983F-4A03-8E20-416932BD7D5D}" type="parTrans" cxnId="{EF9E23D1-1930-4D74-9175-945AFFA9F040}">
      <dgm:prSet/>
      <dgm:spPr/>
      <dgm:t>
        <a:bodyPr/>
        <a:lstStyle/>
        <a:p>
          <a:endParaRPr lang="en-US"/>
        </a:p>
      </dgm:t>
    </dgm:pt>
    <dgm:pt modelId="{57A4987B-A18C-4BE1-8EB0-7C0A15E10640}" type="sibTrans" cxnId="{EF9E23D1-1930-4D74-9175-945AFFA9F040}">
      <dgm:prSet/>
      <dgm:spPr/>
      <dgm:t>
        <a:bodyPr/>
        <a:lstStyle/>
        <a:p>
          <a:endParaRPr lang="en-US"/>
        </a:p>
      </dgm:t>
    </dgm:pt>
    <dgm:pt modelId="{C674419B-A88D-49CD-942B-6FA8B8D47089}">
      <dgm:prSet phldrT="[Text]" custT="1"/>
      <dgm:spPr/>
      <dgm:t>
        <a:bodyPr/>
        <a:lstStyle/>
        <a:p>
          <a:r>
            <a:rPr lang="en-US" sz="1600" dirty="0" smtClean="0"/>
            <a:t>512-463-9260 or </a:t>
          </a:r>
          <a:r>
            <a:rPr lang="en-US" sz="1600" dirty="0" smtClean="0">
              <a:hlinkClick xmlns:r="http://schemas.openxmlformats.org/officeDocument/2006/relationships" r:id="rId3"/>
            </a:rPr>
            <a:t>al.johnson@tea.texas.gov</a:t>
          </a:r>
          <a:endParaRPr lang="en-US" sz="1600" dirty="0"/>
        </a:p>
      </dgm:t>
    </dgm:pt>
    <dgm:pt modelId="{FB739DC4-187E-46EA-9D83-389B3C2BCA83}" type="parTrans" cxnId="{28FD781E-B615-4599-9C3C-E07A27E6E0FE}">
      <dgm:prSet/>
      <dgm:spPr/>
      <dgm:t>
        <a:bodyPr/>
        <a:lstStyle/>
        <a:p>
          <a:endParaRPr lang="en-US"/>
        </a:p>
      </dgm:t>
    </dgm:pt>
    <dgm:pt modelId="{C09DF862-0879-481F-BA2B-9091E4E48BB6}" type="sibTrans" cxnId="{28FD781E-B615-4599-9C3C-E07A27E6E0FE}">
      <dgm:prSet/>
      <dgm:spPr/>
      <dgm:t>
        <a:bodyPr/>
        <a:lstStyle/>
        <a:p>
          <a:endParaRPr lang="en-US"/>
        </a:p>
      </dgm:t>
    </dgm:pt>
    <dgm:pt modelId="{24AF8C3D-FAE3-41A2-A5F8-188E73860EF2}">
      <dgm:prSet phldrT="[Text]"/>
      <dgm:spPr/>
      <dgm:t>
        <a:bodyPr/>
        <a:lstStyle/>
        <a:p>
          <a:r>
            <a:rPr lang="en-US" dirty="0" smtClean="0"/>
            <a:t>Transportation</a:t>
          </a:r>
          <a:endParaRPr lang="en-US" dirty="0"/>
        </a:p>
      </dgm:t>
    </dgm:pt>
    <dgm:pt modelId="{18494ECE-A6F9-477D-B9A3-B53F673CED60}" type="parTrans" cxnId="{141E2C45-2A63-4336-A535-10433A6EF27D}">
      <dgm:prSet/>
      <dgm:spPr/>
      <dgm:t>
        <a:bodyPr/>
        <a:lstStyle/>
        <a:p>
          <a:endParaRPr lang="en-US"/>
        </a:p>
      </dgm:t>
    </dgm:pt>
    <dgm:pt modelId="{19973ADD-7841-426B-90D4-FDA01D205190}" type="sibTrans" cxnId="{141E2C45-2A63-4336-A535-10433A6EF27D}">
      <dgm:prSet/>
      <dgm:spPr/>
      <dgm:t>
        <a:bodyPr/>
        <a:lstStyle/>
        <a:p>
          <a:endParaRPr lang="en-US"/>
        </a:p>
      </dgm:t>
    </dgm:pt>
    <dgm:pt modelId="{D52F1437-AD5D-4D3F-BDCF-218A910F51CB}">
      <dgm:prSet phldrT="[Text]" custT="1"/>
      <dgm:spPr/>
      <dgm:t>
        <a:bodyPr/>
        <a:lstStyle/>
        <a:p>
          <a:r>
            <a:rPr lang="en-US" sz="1600" dirty="0" smtClean="0"/>
            <a:t>Danny Sanchez</a:t>
          </a:r>
          <a:endParaRPr lang="en-US" sz="1600" dirty="0"/>
        </a:p>
      </dgm:t>
    </dgm:pt>
    <dgm:pt modelId="{8F028487-267F-401B-8635-7A67833BC87E}" type="parTrans" cxnId="{94C0F7C9-E9A5-41EB-9B89-32EC655257C7}">
      <dgm:prSet/>
      <dgm:spPr/>
      <dgm:t>
        <a:bodyPr/>
        <a:lstStyle/>
        <a:p>
          <a:endParaRPr lang="en-US"/>
        </a:p>
      </dgm:t>
    </dgm:pt>
    <dgm:pt modelId="{9D34FFE0-4CCF-4777-9BB3-C540EC964B95}" type="sibTrans" cxnId="{94C0F7C9-E9A5-41EB-9B89-32EC655257C7}">
      <dgm:prSet/>
      <dgm:spPr/>
      <dgm:t>
        <a:bodyPr/>
        <a:lstStyle/>
        <a:p>
          <a:endParaRPr lang="en-US"/>
        </a:p>
      </dgm:t>
    </dgm:pt>
    <dgm:pt modelId="{B17E3D05-8E74-402B-85D2-5B6DC45D4CC6}">
      <dgm:prSet phldrT="[Text]"/>
      <dgm:spPr/>
      <dgm:t>
        <a:bodyPr/>
        <a:lstStyle/>
        <a:p>
          <a:r>
            <a:rPr lang="en-US" dirty="0" smtClean="0"/>
            <a:t>State Compensatory Education</a:t>
          </a:r>
          <a:endParaRPr lang="en-US" dirty="0"/>
        </a:p>
      </dgm:t>
    </dgm:pt>
    <dgm:pt modelId="{40D6884B-680F-4682-9126-14F36A8977AE}" type="parTrans" cxnId="{8959C01A-2E7B-4BE5-9342-0C9B16CFB50F}">
      <dgm:prSet/>
      <dgm:spPr/>
      <dgm:t>
        <a:bodyPr/>
        <a:lstStyle/>
        <a:p>
          <a:endParaRPr lang="en-US"/>
        </a:p>
      </dgm:t>
    </dgm:pt>
    <dgm:pt modelId="{5CDF1196-A4DC-4B75-A7F1-F9FD7AA8F591}" type="sibTrans" cxnId="{8959C01A-2E7B-4BE5-9342-0C9B16CFB50F}">
      <dgm:prSet/>
      <dgm:spPr/>
      <dgm:t>
        <a:bodyPr/>
        <a:lstStyle/>
        <a:p>
          <a:endParaRPr lang="en-US"/>
        </a:p>
      </dgm:t>
    </dgm:pt>
    <dgm:pt modelId="{A0080992-3401-45AF-96F9-A86DFA93CEFD}">
      <dgm:prSet phldrT="[Text]" custT="1"/>
      <dgm:spPr/>
      <dgm:t>
        <a:bodyPr/>
        <a:lstStyle/>
        <a:p>
          <a:r>
            <a:rPr lang="en-US" sz="1600" dirty="0" smtClean="0"/>
            <a:t>512-463-9266 or </a:t>
          </a:r>
          <a:r>
            <a:rPr lang="en-US" sz="1600" dirty="0" smtClean="0">
              <a:hlinkClick xmlns:r="http://schemas.openxmlformats.org/officeDocument/2006/relationships" r:id="rId4"/>
            </a:rPr>
            <a:t>danny.sanchez@tea.texas.gov</a:t>
          </a:r>
          <a:r>
            <a:rPr lang="en-US" sz="1600" dirty="0" smtClean="0"/>
            <a:t> </a:t>
          </a:r>
          <a:endParaRPr lang="en-US" sz="1600" dirty="0"/>
        </a:p>
      </dgm:t>
    </dgm:pt>
    <dgm:pt modelId="{29D8AD68-FCF9-4951-8236-58DD821FA902}" type="parTrans" cxnId="{3DBFDDC4-8041-4DA9-AFB1-15031C170767}">
      <dgm:prSet/>
      <dgm:spPr/>
      <dgm:t>
        <a:bodyPr/>
        <a:lstStyle/>
        <a:p>
          <a:endParaRPr lang="en-US"/>
        </a:p>
      </dgm:t>
    </dgm:pt>
    <dgm:pt modelId="{544908F4-8824-44D7-BB2D-EE51A11CCEF8}" type="sibTrans" cxnId="{3DBFDDC4-8041-4DA9-AFB1-15031C170767}">
      <dgm:prSet/>
      <dgm:spPr/>
      <dgm:t>
        <a:bodyPr/>
        <a:lstStyle/>
        <a:p>
          <a:endParaRPr lang="en-US"/>
        </a:p>
      </dgm:t>
    </dgm:pt>
    <dgm:pt modelId="{A383EB1D-C4A2-4EF7-977E-10821261F105}">
      <dgm:prSet phldrT="[Text]" custT="1"/>
      <dgm:spPr/>
      <dgm:t>
        <a:bodyPr/>
        <a:lstStyle/>
        <a:p>
          <a:r>
            <a:rPr lang="en-US" sz="1600" dirty="0" smtClean="0"/>
            <a:t>Ashley Behnke</a:t>
          </a:r>
          <a:endParaRPr lang="en-US" sz="1600" dirty="0"/>
        </a:p>
      </dgm:t>
    </dgm:pt>
    <dgm:pt modelId="{2AA6543B-F738-45C1-B7D3-0A05DF6F627F}" type="parTrans" cxnId="{A188F66B-9950-476A-978C-7E4EDD6E89F9}">
      <dgm:prSet/>
      <dgm:spPr/>
      <dgm:t>
        <a:bodyPr/>
        <a:lstStyle/>
        <a:p>
          <a:endParaRPr lang="en-US"/>
        </a:p>
      </dgm:t>
    </dgm:pt>
    <dgm:pt modelId="{7A17CD2D-6F6C-4CB7-A9C9-DF1BD6FF922E}" type="sibTrans" cxnId="{A188F66B-9950-476A-978C-7E4EDD6E89F9}">
      <dgm:prSet/>
      <dgm:spPr/>
      <dgm:t>
        <a:bodyPr/>
        <a:lstStyle/>
        <a:p>
          <a:endParaRPr lang="en-US"/>
        </a:p>
      </dgm:t>
    </dgm:pt>
    <dgm:pt modelId="{A1ADF715-A0FB-49F4-BFEB-0DAF31F1E2DE}">
      <dgm:prSet phldrT="[Text]" custT="1"/>
      <dgm:spPr/>
      <dgm:t>
        <a:bodyPr/>
        <a:lstStyle/>
        <a:p>
          <a:r>
            <a:rPr lang="en-US" sz="1600" dirty="0" smtClean="0"/>
            <a:t>512-463-4834 or </a:t>
          </a:r>
          <a:r>
            <a:rPr lang="en-US" sz="1600" dirty="0" smtClean="0">
              <a:hlinkClick xmlns:r="http://schemas.openxmlformats.org/officeDocument/2006/relationships" r:id="rId5"/>
            </a:rPr>
            <a:t>ashley.behnke@tea.texas.gov</a:t>
          </a:r>
          <a:r>
            <a:rPr lang="en-US" sz="1600" dirty="0" smtClean="0"/>
            <a:t> </a:t>
          </a:r>
          <a:endParaRPr lang="en-US" sz="1600" dirty="0"/>
        </a:p>
      </dgm:t>
    </dgm:pt>
    <dgm:pt modelId="{2079415E-CE6A-4338-9072-E4035754BF0F}" type="parTrans" cxnId="{DB0BC39C-5BC6-45E0-8F69-7B93DBD57CCD}">
      <dgm:prSet/>
      <dgm:spPr/>
      <dgm:t>
        <a:bodyPr/>
        <a:lstStyle/>
        <a:p>
          <a:endParaRPr lang="en-US"/>
        </a:p>
      </dgm:t>
    </dgm:pt>
    <dgm:pt modelId="{3EB17147-2FE4-4851-A290-9A168232A082}" type="sibTrans" cxnId="{DB0BC39C-5BC6-45E0-8F69-7B93DBD57CCD}">
      <dgm:prSet/>
      <dgm:spPr/>
      <dgm:t>
        <a:bodyPr/>
        <a:lstStyle/>
        <a:p>
          <a:endParaRPr lang="en-US"/>
        </a:p>
      </dgm:t>
    </dgm:pt>
    <dgm:pt modelId="{F19909E5-0864-4A3C-90FD-C636886B432D}">
      <dgm:prSet phldrT="[Text]"/>
      <dgm:spPr/>
      <dgm:t>
        <a:bodyPr/>
        <a:lstStyle/>
        <a:p>
          <a:r>
            <a:rPr lang="en-US" dirty="0" smtClean="0"/>
            <a:t>Bond Programs</a:t>
          </a:r>
          <a:endParaRPr lang="en-US" dirty="0"/>
        </a:p>
      </dgm:t>
    </dgm:pt>
    <dgm:pt modelId="{D257A8B0-2557-4CF8-A7C7-C7162923A377}" type="parTrans" cxnId="{A83ACADD-0679-40A0-AB26-33800BE5096D}">
      <dgm:prSet/>
      <dgm:spPr/>
      <dgm:t>
        <a:bodyPr/>
        <a:lstStyle/>
        <a:p>
          <a:endParaRPr lang="en-US"/>
        </a:p>
      </dgm:t>
    </dgm:pt>
    <dgm:pt modelId="{E27EB582-ECAE-463F-B1FD-14A2E5C13D57}" type="sibTrans" cxnId="{A83ACADD-0679-40A0-AB26-33800BE5096D}">
      <dgm:prSet/>
      <dgm:spPr/>
      <dgm:t>
        <a:bodyPr/>
        <a:lstStyle/>
        <a:p>
          <a:endParaRPr lang="en-US"/>
        </a:p>
      </dgm:t>
    </dgm:pt>
    <dgm:pt modelId="{3560DB99-E808-4C44-A909-A916FD2CCC5C}">
      <dgm:prSet phldrT="[Text]" custT="1"/>
      <dgm:spPr/>
      <dgm:t>
        <a:bodyPr/>
        <a:lstStyle/>
        <a:p>
          <a:r>
            <a:rPr lang="en-US" sz="1600" dirty="0" smtClean="0"/>
            <a:t>Jacqueline Pree</a:t>
          </a:r>
          <a:endParaRPr lang="en-US" sz="1600" dirty="0"/>
        </a:p>
      </dgm:t>
    </dgm:pt>
    <dgm:pt modelId="{C116D4D6-E1F5-439C-BB1F-BC154A9E9D3A}" type="parTrans" cxnId="{E036C8FA-5829-4EBB-8160-616C014C556F}">
      <dgm:prSet/>
      <dgm:spPr/>
      <dgm:t>
        <a:bodyPr/>
        <a:lstStyle/>
        <a:p>
          <a:endParaRPr lang="en-US"/>
        </a:p>
      </dgm:t>
    </dgm:pt>
    <dgm:pt modelId="{05F0877A-1175-4FC0-A436-B2F4118807A7}" type="sibTrans" cxnId="{E036C8FA-5829-4EBB-8160-616C014C556F}">
      <dgm:prSet/>
      <dgm:spPr/>
      <dgm:t>
        <a:bodyPr/>
        <a:lstStyle/>
        <a:p>
          <a:endParaRPr lang="en-US"/>
        </a:p>
      </dgm:t>
    </dgm:pt>
    <dgm:pt modelId="{D85E50D0-9A59-4661-8C7F-2B3BF14A1A5D}">
      <dgm:prSet phldrT="[Text]"/>
      <dgm:spPr/>
      <dgm:t>
        <a:bodyPr/>
        <a:lstStyle/>
        <a:p>
          <a:endParaRPr lang="en-US" sz="1200" dirty="0"/>
        </a:p>
      </dgm:t>
    </dgm:pt>
    <dgm:pt modelId="{609E66C7-A4B2-4AB0-812B-271FFA432015}" type="parTrans" cxnId="{322F9FA8-6BC0-4884-B4CF-D2D64BBCCABC}">
      <dgm:prSet/>
      <dgm:spPr/>
      <dgm:t>
        <a:bodyPr/>
        <a:lstStyle/>
        <a:p>
          <a:endParaRPr lang="en-US"/>
        </a:p>
      </dgm:t>
    </dgm:pt>
    <dgm:pt modelId="{B2383A98-F687-4E15-BC6A-CC2378CDD8FA}" type="sibTrans" cxnId="{322F9FA8-6BC0-4884-B4CF-D2D64BBCCABC}">
      <dgm:prSet/>
      <dgm:spPr/>
      <dgm:t>
        <a:bodyPr/>
        <a:lstStyle/>
        <a:p>
          <a:endParaRPr lang="en-US"/>
        </a:p>
      </dgm:t>
    </dgm:pt>
    <dgm:pt modelId="{004344D5-0B65-4640-AEF3-57DD662E9B3D}">
      <dgm:prSet phldrT="[Text]" custT="1"/>
      <dgm:spPr/>
      <dgm:t>
        <a:bodyPr/>
        <a:lstStyle/>
        <a:p>
          <a:r>
            <a:rPr lang="en-US" sz="1600" dirty="0" smtClean="0"/>
            <a:t>512-475-1217 or </a:t>
          </a:r>
          <a:r>
            <a:rPr lang="en-US" sz="1600" dirty="0" smtClean="0">
              <a:hlinkClick xmlns:r="http://schemas.openxmlformats.org/officeDocument/2006/relationships" r:id="rId6"/>
            </a:rPr>
            <a:t>jacqueline.pree@tea.texas.gov</a:t>
          </a:r>
          <a:r>
            <a:rPr lang="en-US" sz="1600" dirty="0" smtClean="0"/>
            <a:t>   </a:t>
          </a:r>
          <a:endParaRPr lang="en-US" sz="1600" dirty="0"/>
        </a:p>
      </dgm:t>
    </dgm:pt>
    <dgm:pt modelId="{418176FA-C155-4016-8C48-A5C12CF597E4}" type="parTrans" cxnId="{D52980A0-7EC2-454B-A006-1793A692E2EB}">
      <dgm:prSet/>
      <dgm:spPr/>
      <dgm:t>
        <a:bodyPr/>
        <a:lstStyle/>
        <a:p>
          <a:endParaRPr lang="en-US"/>
        </a:p>
      </dgm:t>
    </dgm:pt>
    <dgm:pt modelId="{C3B5F558-8772-4E6A-A7D6-91433C2B1228}" type="sibTrans" cxnId="{D52980A0-7EC2-454B-A006-1793A692E2EB}">
      <dgm:prSet/>
      <dgm:spPr/>
      <dgm:t>
        <a:bodyPr/>
        <a:lstStyle/>
        <a:p>
          <a:endParaRPr lang="en-US"/>
        </a:p>
      </dgm:t>
    </dgm:pt>
    <dgm:pt modelId="{A8A40195-F53D-4563-9E20-A129EE99F40A}" type="pres">
      <dgm:prSet presAssocID="{E41EA212-02C7-4F11-B3B8-69A205E270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CFD1F8-5BF3-4B5B-B592-C02B3A39ECEE}" type="pres">
      <dgm:prSet presAssocID="{546F46FA-96F4-4713-B7F7-37E4A2F9617F}" presName="linNode" presStyleCnt="0"/>
      <dgm:spPr/>
    </dgm:pt>
    <dgm:pt modelId="{FD4CF1C2-5C3C-4B26-9CF9-328971E983B9}" type="pres">
      <dgm:prSet presAssocID="{546F46FA-96F4-4713-B7F7-37E4A2F9617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7FD77-59FF-4F64-9D59-276653D139C9}" type="pres">
      <dgm:prSet presAssocID="{546F46FA-96F4-4713-B7F7-37E4A2F9617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BF518-F427-4572-BF91-D35F60F5DD4B}" type="pres">
      <dgm:prSet presAssocID="{C46435C9-6D98-4BB1-A05D-B361A6FD8803}" presName="sp" presStyleCnt="0"/>
      <dgm:spPr/>
    </dgm:pt>
    <dgm:pt modelId="{1F7E8503-85AB-4AB5-B700-CD4C43B6110B}" type="pres">
      <dgm:prSet presAssocID="{33230CA3-8B99-4FB5-9DD2-D0BF75316E39}" presName="linNode" presStyleCnt="0"/>
      <dgm:spPr/>
    </dgm:pt>
    <dgm:pt modelId="{E2B416B1-D239-419D-B1A8-765110A5F81F}" type="pres">
      <dgm:prSet presAssocID="{33230CA3-8B99-4FB5-9DD2-D0BF75316E39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A449A-EF76-4436-83F0-6FB3B45FB689}" type="pres">
      <dgm:prSet presAssocID="{33230CA3-8B99-4FB5-9DD2-D0BF75316E39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18925-69FC-410F-AC3F-9B0AA4117177}" type="pres">
      <dgm:prSet presAssocID="{FB807C83-F0D6-4B97-B3D2-F9437FBD7330}" presName="sp" presStyleCnt="0"/>
      <dgm:spPr/>
    </dgm:pt>
    <dgm:pt modelId="{ABC8EBE6-F5C7-4DB7-A484-3FE48DF24B43}" type="pres">
      <dgm:prSet presAssocID="{21DE76D6-CE65-4F16-867F-16D143AED470}" presName="linNode" presStyleCnt="0"/>
      <dgm:spPr/>
    </dgm:pt>
    <dgm:pt modelId="{1660472E-8455-4B39-8231-F161CC9DCAE0}" type="pres">
      <dgm:prSet presAssocID="{21DE76D6-CE65-4F16-867F-16D143AED470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BDE2F-22A6-43D3-A81B-46712C673776}" type="pres">
      <dgm:prSet presAssocID="{21DE76D6-CE65-4F16-867F-16D143AED47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DA43-EC4E-4B19-9879-FD4CDC6F3CDA}" type="pres">
      <dgm:prSet presAssocID="{DFEB02C5-AA80-42C5-90EF-BF04FE538916}" presName="sp" presStyleCnt="0"/>
      <dgm:spPr/>
    </dgm:pt>
    <dgm:pt modelId="{C30D5A41-A4EB-48FC-A117-C4FDA262B4C6}" type="pres">
      <dgm:prSet presAssocID="{24AF8C3D-FAE3-41A2-A5F8-188E73860EF2}" presName="linNode" presStyleCnt="0"/>
      <dgm:spPr/>
    </dgm:pt>
    <dgm:pt modelId="{C422AA37-8205-40A7-B20B-D55EF91FB705}" type="pres">
      <dgm:prSet presAssocID="{24AF8C3D-FAE3-41A2-A5F8-188E73860EF2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3D13F-39F7-4962-982D-8155975B1565}" type="pres">
      <dgm:prSet presAssocID="{24AF8C3D-FAE3-41A2-A5F8-188E73860EF2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0C1E2-846F-4B5B-817A-E5AFF72FEA5A}" type="pres">
      <dgm:prSet presAssocID="{19973ADD-7841-426B-90D4-FDA01D205190}" presName="sp" presStyleCnt="0"/>
      <dgm:spPr/>
    </dgm:pt>
    <dgm:pt modelId="{3DEFFB0B-22F5-40AD-8CBF-85B66C6CF512}" type="pres">
      <dgm:prSet presAssocID="{B17E3D05-8E74-402B-85D2-5B6DC45D4CC6}" presName="linNode" presStyleCnt="0"/>
      <dgm:spPr/>
    </dgm:pt>
    <dgm:pt modelId="{52541235-D7CF-480A-BF36-13F296B6092A}" type="pres">
      <dgm:prSet presAssocID="{B17E3D05-8E74-402B-85D2-5B6DC45D4CC6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18605-5C3F-4D21-AC8A-982E85A3755D}" type="pres">
      <dgm:prSet presAssocID="{B17E3D05-8E74-402B-85D2-5B6DC45D4CC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719E1-6580-45A3-9B1A-D1FE3868FB85}" type="pres">
      <dgm:prSet presAssocID="{5CDF1196-A4DC-4B75-A7F1-F9FD7AA8F591}" presName="sp" presStyleCnt="0"/>
      <dgm:spPr/>
    </dgm:pt>
    <dgm:pt modelId="{858BA72D-52A2-493F-A598-B75B605F1192}" type="pres">
      <dgm:prSet presAssocID="{F19909E5-0864-4A3C-90FD-C636886B432D}" presName="linNode" presStyleCnt="0"/>
      <dgm:spPr/>
    </dgm:pt>
    <dgm:pt modelId="{020CD953-B896-45C2-A046-9A63FEFF186F}" type="pres">
      <dgm:prSet presAssocID="{F19909E5-0864-4A3C-90FD-C636886B432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AB81E-DC81-4FD3-9D9B-5E13294FB491}" type="pres">
      <dgm:prSet presAssocID="{F19909E5-0864-4A3C-90FD-C636886B432D}" presName="descendantText" presStyleLbl="alignAccFollowNode1" presStyleIdx="5" presStyleCnt="6" custScaleY="107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C0F7C9-E9A5-41EB-9B89-32EC655257C7}" srcId="{24AF8C3D-FAE3-41A2-A5F8-188E73860EF2}" destId="{D52F1437-AD5D-4D3F-BDCF-218A910F51CB}" srcOrd="0" destOrd="0" parTransId="{8F028487-267F-401B-8635-7A67833BC87E}" sibTransId="{9D34FFE0-4CCF-4777-9BB3-C540EC964B95}"/>
    <dgm:cxn modelId="{338AF414-BB12-4AF1-88BC-4C8F1C8B841D}" type="presOf" srcId="{A7F226BD-3FAB-4727-93CB-1AC90730862E}" destId="{C11A449A-EF76-4436-83F0-6FB3B45FB689}" srcOrd="0" destOrd="0" presId="urn:microsoft.com/office/officeart/2005/8/layout/vList5"/>
    <dgm:cxn modelId="{5DE5E0A8-DAE2-4281-B3F1-457F8152E58D}" type="presOf" srcId="{F19909E5-0864-4A3C-90FD-C636886B432D}" destId="{020CD953-B896-45C2-A046-9A63FEFF186F}" srcOrd="0" destOrd="0" presId="urn:microsoft.com/office/officeart/2005/8/layout/vList5"/>
    <dgm:cxn modelId="{B2DFF44C-FA3E-4443-A6A3-D421979536FA}" srcId="{33230CA3-8B99-4FB5-9DD2-D0BF75316E39}" destId="{2EB48F73-234C-4072-9011-3CE1C6A4FA8D}" srcOrd="1" destOrd="0" parTransId="{90E3C129-D1E5-46DC-925A-5A16AF03C95F}" sibTransId="{987A2CD9-2BDB-452A-8011-223C1E1B0E77}"/>
    <dgm:cxn modelId="{7A6FE432-FBAD-49D1-9DB9-6410C6A54397}" type="presOf" srcId="{33230CA3-8B99-4FB5-9DD2-D0BF75316E39}" destId="{E2B416B1-D239-419D-B1A8-765110A5F81F}" srcOrd="0" destOrd="0" presId="urn:microsoft.com/office/officeart/2005/8/layout/vList5"/>
    <dgm:cxn modelId="{C6AFE2CD-7C91-40E9-95C4-DE9EEEB58751}" type="presOf" srcId="{3560DB99-E808-4C44-A909-A916FD2CCC5C}" destId="{941AB81E-DC81-4FD3-9D9B-5E13294FB491}" srcOrd="0" destOrd="0" presId="urn:microsoft.com/office/officeart/2005/8/layout/vList5"/>
    <dgm:cxn modelId="{FF988159-7137-492A-BF22-3C4872F56424}" type="presOf" srcId="{A383EB1D-C4A2-4EF7-977E-10821261F105}" destId="{00018605-5C3F-4D21-AC8A-982E85A3755D}" srcOrd="0" destOrd="0" presId="urn:microsoft.com/office/officeart/2005/8/layout/vList5"/>
    <dgm:cxn modelId="{E036C8FA-5829-4EBB-8160-616C014C556F}" srcId="{F19909E5-0864-4A3C-90FD-C636886B432D}" destId="{3560DB99-E808-4C44-A909-A916FD2CCC5C}" srcOrd="0" destOrd="0" parTransId="{C116D4D6-E1F5-439C-BB1F-BC154A9E9D3A}" sibTransId="{05F0877A-1175-4FC0-A436-B2F4118807A7}"/>
    <dgm:cxn modelId="{F4E96715-57C5-4DDB-8AD0-223FC7F4B6BC}" type="presOf" srcId="{24AF8C3D-FAE3-41A2-A5F8-188E73860EF2}" destId="{C422AA37-8205-40A7-B20B-D55EF91FB705}" srcOrd="0" destOrd="0" presId="urn:microsoft.com/office/officeart/2005/8/layout/vList5"/>
    <dgm:cxn modelId="{1777B204-32B2-428D-B2F8-7834D8350BEC}" type="presOf" srcId="{004344D5-0B65-4640-AEF3-57DD662E9B3D}" destId="{941AB81E-DC81-4FD3-9D9B-5E13294FB491}" srcOrd="0" destOrd="1" presId="urn:microsoft.com/office/officeart/2005/8/layout/vList5"/>
    <dgm:cxn modelId="{8959C01A-2E7B-4BE5-9342-0C9B16CFB50F}" srcId="{E41EA212-02C7-4F11-B3B8-69A205E27029}" destId="{B17E3D05-8E74-402B-85D2-5B6DC45D4CC6}" srcOrd="4" destOrd="0" parTransId="{40D6884B-680F-4682-9126-14F36A8977AE}" sibTransId="{5CDF1196-A4DC-4B75-A7F1-F9FD7AA8F591}"/>
    <dgm:cxn modelId="{47D1C578-EF9E-4276-AEA4-D8C6E8805702}" srcId="{E41EA212-02C7-4F11-B3B8-69A205E27029}" destId="{33230CA3-8B99-4FB5-9DD2-D0BF75316E39}" srcOrd="1" destOrd="0" parTransId="{73A91364-5564-4C71-AE93-7F27C66B6251}" sibTransId="{FB807C83-F0D6-4B97-B3D2-F9437FBD7330}"/>
    <dgm:cxn modelId="{2FCDC6A9-891D-40E3-A47A-49FBC4230F09}" type="presOf" srcId="{D52F1437-AD5D-4D3F-BDCF-218A910F51CB}" destId="{D313D13F-39F7-4962-982D-8155975B1565}" srcOrd="0" destOrd="0" presId="urn:microsoft.com/office/officeart/2005/8/layout/vList5"/>
    <dgm:cxn modelId="{D52980A0-7EC2-454B-A006-1793A692E2EB}" srcId="{F19909E5-0864-4A3C-90FD-C636886B432D}" destId="{004344D5-0B65-4640-AEF3-57DD662E9B3D}" srcOrd="1" destOrd="0" parTransId="{418176FA-C155-4016-8C48-A5C12CF597E4}" sibTransId="{C3B5F558-8772-4E6A-A7D6-91433C2B1228}"/>
    <dgm:cxn modelId="{8E311AC8-CF34-47DF-B728-131FC160A523}" type="presOf" srcId="{D1C73B2C-9797-47BF-88BA-F52278133CE1}" destId="{0297FD77-59FF-4F64-9D59-276653D139C9}" srcOrd="0" destOrd="1" presId="urn:microsoft.com/office/officeart/2005/8/layout/vList5"/>
    <dgm:cxn modelId="{03224531-1E76-4645-BD97-F42D3A0DDC94}" type="presOf" srcId="{D85E50D0-9A59-4661-8C7F-2B3BF14A1A5D}" destId="{941AB81E-DC81-4FD3-9D9B-5E13294FB491}" srcOrd="0" destOrd="2" presId="urn:microsoft.com/office/officeart/2005/8/layout/vList5"/>
    <dgm:cxn modelId="{F3606072-E0CA-4DC7-B92B-8A03EEEB11EA}" type="presOf" srcId="{B17E3D05-8E74-402B-85D2-5B6DC45D4CC6}" destId="{52541235-D7CF-480A-BF36-13F296B6092A}" srcOrd="0" destOrd="0" presId="urn:microsoft.com/office/officeart/2005/8/layout/vList5"/>
    <dgm:cxn modelId="{322F9FA8-6BC0-4884-B4CF-D2D64BBCCABC}" srcId="{F19909E5-0864-4A3C-90FD-C636886B432D}" destId="{D85E50D0-9A59-4661-8C7F-2B3BF14A1A5D}" srcOrd="2" destOrd="0" parTransId="{609E66C7-A4B2-4AB0-812B-271FFA432015}" sibTransId="{B2383A98-F687-4E15-BC6A-CC2378CDD8FA}"/>
    <dgm:cxn modelId="{DB0BC39C-5BC6-45E0-8F69-7B93DBD57CCD}" srcId="{B17E3D05-8E74-402B-85D2-5B6DC45D4CC6}" destId="{A1ADF715-A0FB-49F4-BFEB-0DAF31F1E2DE}" srcOrd="1" destOrd="0" parTransId="{2079415E-CE6A-4338-9072-E4035754BF0F}" sibTransId="{3EB17147-2FE4-4851-A290-9A168232A082}"/>
    <dgm:cxn modelId="{A8BA154A-735C-4F9B-8F86-516347E6EA7D}" srcId="{E41EA212-02C7-4F11-B3B8-69A205E27029}" destId="{546F46FA-96F4-4713-B7F7-37E4A2F9617F}" srcOrd="0" destOrd="0" parTransId="{C56C9796-151B-4F10-BE4F-0FA3A372D262}" sibTransId="{C46435C9-6D98-4BB1-A05D-B361A6FD8803}"/>
    <dgm:cxn modelId="{A5657FB0-8B53-4303-92D6-B2C618C29562}" type="presOf" srcId="{546F46FA-96F4-4713-B7F7-37E4A2F9617F}" destId="{FD4CF1C2-5C3C-4B26-9CF9-328971E983B9}" srcOrd="0" destOrd="0" presId="urn:microsoft.com/office/officeart/2005/8/layout/vList5"/>
    <dgm:cxn modelId="{3DBFDDC4-8041-4DA9-AFB1-15031C170767}" srcId="{24AF8C3D-FAE3-41A2-A5F8-188E73860EF2}" destId="{A0080992-3401-45AF-96F9-A86DFA93CEFD}" srcOrd="1" destOrd="0" parTransId="{29D8AD68-FCF9-4951-8236-58DD821FA902}" sibTransId="{544908F4-8824-44D7-BB2D-EE51A11CCEF8}"/>
    <dgm:cxn modelId="{0698A092-D5B8-473E-AD34-97FB4BD42671}" type="presOf" srcId="{E41EA212-02C7-4F11-B3B8-69A205E27029}" destId="{A8A40195-F53D-4563-9E20-A129EE99F40A}" srcOrd="0" destOrd="0" presId="urn:microsoft.com/office/officeart/2005/8/layout/vList5"/>
    <dgm:cxn modelId="{A83ACADD-0679-40A0-AB26-33800BE5096D}" srcId="{E41EA212-02C7-4F11-B3B8-69A205E27029}" destId="{F19909E5-0864-4A3C-90FD-C636886B432D}" srcOrd="5" destOrd="0" parTransId="{D257A8B0-2557-4CF8-A7C7-C7162923A377}" sibTransId="{E27EB582-ECAE-463F-B1FD-14A2E5C13D57}"/>
    <dgm:cxn modelId="{6D43199D-D523-4F65-9CDD-3723644D2DA1}" type="presOf" srcId="{21DE76D6-CE65-4F16-867F-16D143AED470}" destId="{1660472E-8455-4B39-8231-F161CC9DCAE0}" srcOrd="0" destOrd="0" presId="urn:microsoft.com/office/officeart/2005/8/layout/vList5"/>
    <dgm:cxn modelId="{141E2C45-2A63-4336-A535-10433A6EF27D}" srcId="{E41EA212-02C7-4F11-B3B8-69A205E27029}" destId="{24AF8C3D-FAE3-41A2-A5F8-188E73860EF2}" srcOrd="3" destOrd="0" parTransId="{18494ECE-A6F9-477D-B9A3-B53F673CED60}" sibTransId="{19973ADD-7841-426B-90D4-FDA01D205190}"/>
    <dgm:cxn modelId="{2E449A8D-6BE4-4185-BC1C-B2B9CF8AB994}" type="presOf" srcId="{A0080992-3401-45AF-96F9-A86DFA93CEFD}" destId="{D313D13F-39F7-4962-982D-8155975B1565}" srcOrd="0" destOrd="1" presId="urn:microsoft.com/office/officeart/2005/8/layout/vList5"/>
    <dgm:cxn modelId="{0A686A9D-FE26-41CF-9BAB-9923C084648D}" type="presOf" srcId="{A1ADF715-A0FB-49F4-BFEB-0DAF31F1E2DE}" destId="{00018605-5C3F-4D21-AC8A-982E85A3755D}" srcOrd="0" destOrd="1" presId="urn:microsoft.com/office/officeart/2005/8/layout/vList5"/>
    <dgm:cxn modelId="{DB2FD6C5-0B9A-4EF2-B059-96E67C2FC030}" type="presOf" srcId="{2EB48F73-234C-4072-9011-3CE1C6A4FA8D}" destId="{C11A449A-EF76-4436-83F0-6FB3B45FB689}" srcOrd="0" destOrd="1" presId="urn:microsoft.com/office/officeart/2005/8/layout/vList5"/>
    <dgm:cxn modelId="{EF9E23D1-1930-4D74-9175-945AFFA9F040}" srcId="{21DE76D6-CE65-4F16-867F-16D143AED470}" destId="{07502E3D-A429-4678-91B5-CF77FAC69D39}" srcOrd="0" destOrd="0" parTransId="{E353F3C1-983F-4A03-8E20-416932BD7D5D}" sibTransId="{57A4987B-A18C-4BE1-8EB0-7C0A15E10640}"/>
    <dgm:cxn modelId="{95548B76-E119-49D7-9CF5-76BA60214890}" type="presOf" srcId="{07502E3D-A429-4678-91B5-CF77FAC69D39}" destId="{5DABDE2F-22A6-43D3-A81B-46712C673776}" srcOrd="0" destOrd="0" presId="urn:microsoft.com/office/officeart/2005/8/layout/vList5"/>
    <dgm:cxn modelId="{056ECFD7-1766-485A-98DF-877CF3227CEC}" srcId="{E41EA212-02C7-4F11-B3B8-69A205E27029}" destId="{21DE76D6-CE65-4F16-867F-16D143AED470}" srcOrd="2" destOrd="0" parTransId="{2E67D815-054F-4DC8-BF01-BFAEA905CA40}" sibTransId="{DFEB02C5-AA80-42C5-90EF-BF04FE538916}"/>
    <dgm:cxn modelId="{28FD781E-B615-4599-9C3C-E07A27E6E0FE}" srcId="{21DE76D6-CE65-4F16-867F-16D143AED470}" destId="{C674419B-A88D-49CD-942B-6FA8B8D47089}" srcOrd="1" destOrd="0" parTransId="{FB739DC4-187E-46EA-9D83-389B3C2BCA83}" sibTransId="{C09DF862-0879-481F-BA2B-9091E4E48BB6}"/>
    <dgm:cxn modelId="{73F038CA-B244-4EB2-8F9E-8D125CDC3364}" srcId="{546F46FA-96F4-4713-B7F7-37E4A2F9617F}" destId="{D1C73B2C-9797-47BF-88BA-F52278133CE1}" srcOrd="1" destOrd="0" parTransId="{446E1874-E270-4EED-BC12-A0CE92357C1D}" sibTransId="{ABFCE324-C94C-431A-9FF6-F549A0B61936}"/>
    <dgm:cxn modelId="{4A2341C8-F72B-4FB1-BB5A-8832B3FB4503}" type="presOf" srcId="{C674419B-A88D-49CD-942B-6FA8B8D47089}" destId="{5DABDE2F-22A6-43D3-A81B-46712C673776}" srcOrd="0" destOrd="1" presId="urn:microsoft.com/office/officeart/2005/8/layout/vList5"/>
    <dgm:cxn modelId="{A188F66B-9950-476A-978C-7E4EDD6E89F9}" srcId="{B17E3D05-8E74-402B-85D2-5B6DC45D4CC6}" destId="{A383EB1D-C4A2-4EF7-977E-10821261F105}" srcOrd="0" destOrd="0" parTransId="{2AA6543B-F738-45C1-B7D3-0A05DF6F627F}" sibTransId="{7A17CD2D-6F6C-4CB7-A9C9-DF1BD6FF922E}"/>
    <dgm:cxn modelId="{58156345-92B5-46DA-8E54-F0DB886AE301}" type="presOf" srcId="{E370EA29-DD01-48E4-BBF9-F1244D388B0B}" destId="{0297FD77-59FF-4F64-9D59-276653D139C9}" srcOrd="0" destOrd="0" presId="urn:microsoft.com/office/officeart/2005/8/layout/vList5"/>
    <dgm:cxn modelId="{0B06D8B8-59A1-41F1-9E43-410A39774220}" srcId="{33230CA3-8B99-4FB5-9DD2-D0BF75316E39}" destId="{A7F226BD-3FAB-4727-93CB-1AC90730862E}" srcOrd="0" destOrd="0" parTransId="{CB107E82-984E-472E-B99C-574E367002F9}" sibTransId="{FD42CFF7-5327-4183-9ADA-0F8169762F87}"/>
    <dgm:cxn modelId="{E20B8962-601D-4E24-9BDA-095F8D3E8E35}" srcId="{546F46FA-96F4-4713-B7F7-37E4A2F9617F}" destId="{E370EA29-DD01-48E4-BBF9-F1244D388B0B}" srcOrd="0" destOrd="0" parTransId="{4D57983E-4664-47F5-B268-5524D709BF81}" sibTransId="{5DE0512B-5127-43CF-9D80-3AC953C423E0}"/>
    <dgm:cxn modelId="{0CECD6C5-D7E6-4723-AA14-D05B4952934A}" type="presParOf" srcId="{A8A40195-F53D-4563-9E20-A129EE99F40A}" destId="{94CFD1F8-5BF3-4B5B-B592-C02B3A39ECEE}" srcOrd="0" destOrd="0" presId="urn:microsoft.com/office/officeart/2005/8/layout/vList5"/>
    <dgm:cxn modelId="{CC78254E-FA61-48EE-8246-7FAA1655A7C3}" type="presParOf" srcId="{94CFD1F8-5BF3-4B5B-B592-C02B3A39ECEE}" destId="{FD4CF1C2-5C3C-4B26-9CF9-328971E983B9}" srcOrd="0" destOrd="0" presId="urn:microsoft.com/office/officeart/2005/8/layout/vList5"/>
    <dgm:cxn modelId="{2D24C3AA-297D-43DA-969E-727E31BB3315}" type="presParOf" srcId="{94CFD1F8-5BF3-4B5B-B592-C02B3A39ECEE}" destId="{0297FD77-59FF-4F64-9D59-276653D139C9}" srcOrd="1" destOrd="0" presId="urn:microsoft.com/office/officeart/2005/8/layout/vList5"/>
    <dgm:cxn modelId="{4D0A4B85-8B5E-4CCF-98BA-D16A0EEA3605}" type="presParOf" srcId="{A8A40195-F53D-4563-9E20-A129EE99F40A}" destId="{DE5BF518-F427-4572-BF91-D35F60F5DD4B}" srcOrd="1" destOrd="0" presId="urn:microsoft.com/office/officeart/2005/8/layout/vList5"/>
    <dgm:cxn modelId="{E192F893-C782-417C-B1B2-C74094D8EC97}" type="presParOf" srcId="{A8A40195-F53D-4563-9E20-A129EE99F40A}" destId="{1F7E8503-85AB-4AB5-B700-CD4C43B6110B}" srcOrd="2" destOrd="0" presId="urn:microsoft.com/office/officeart/2005/8/layout/vList5"/>
    <dgm:cxn modelId="{5CFCC2A9-02A0-408B-AB70-6C1F42D1061F}" type="presParOf" srcId="{1F7E8503-85AB-4AB5-B700-CD4C43B6110B}" destId="{E2B416B1-D239-419D-B1A8-765110A5F81F}" srcOrd="0" destOrd="0" presId="urn:microsoft.com/office/officeart/2005/8/layout/vList5"/>
    <dgm:cxn modelId="{0CAF8A47-7500-4468-B098-A9C14474C169}" type="presParOf" srcId="{1F7E8503-85AB-4AB5-B700-CD4C43B6110B}" destId="{C11A449A-EF76-4436-83F0-6FB3B45FB689}" srcOrd="1" destOrd="0" presId="urn:microsoft.com/office/officeart/2005/8/layout/vList5"/>
    <dgm:cxn modelId="{206C2DD1-0A58-497C-B957-D2D0B5204A1A}" type="presParOf" srcId="{A8A40195-F53D-4563-9E20-A129EE99F40A}" destId="{6DD18925-69FC-410F-AC3F-9B0AA4117177}" srcOrd="3" destOrd="0" presId="urn:microsoft.com/office/officeart/2005/8/layout/vList5"/>
    <dgm:cxn modelId="{EF46B40D-CE2A-4017-8CB2-01A0D4E30D21}" type="presParOf" srcId="{A8A40195-F53D-4563-9E20-A129EE99F40A}" destId="{ABC8EBE6-F5C7-4DB7-A484-3FE48DF24B43}" srcOrd="4" destOrd="0" presId="urn:microsoft.com/office/officeart/2005/8/layout/vList5"/>
    <dgm:cxn modelId="{ECC3DA9A-FF67-48B5-83E4-3FEF227DCD79}" type="presParOf" srcId="{ABC8EBE6-F5C7-4DB7-A484-3FE48DF24B43}" destId="{1660472E-8455-4B39-8231-F161CC9DCAE0}" srcOrd="0" destOrd="0" presId="urn:microsoft.com/office/officeart/2005/8/layout/vList5"/>
    <dgm:cxn modelId="{ADEDF2AF-EC6D-4405-8994-3A57AB107D39}" type="presParOf" srcId="{ABC8EBE6-F5C7-4DB7-A484-3FE48DF24B43}" destId="{5DABDE2F-22A6-43D3-A81B-46712C673776}" srcOrd="1" destOrd="0" presId="urn:microsoft.com/office/officeart/2005/8/layout/vList5"/>
    <dgm:cxn modelId="{90E55B0A-0D80-4A71-A726-522BED941A8D}" type="presParOf" srcId="{A8A40195-F53D-4563-9E20-A129EE99F40A}" destId="{F01CDA43-EC4E-4B19-9879-FD4CDC6F3CDA}" srcOrd="5" destOrd="0" presId="urn:microsoft.com/office/officeart/2005/8/layout/vList5"/>
    <dgm:cxn modelId="{5FFE8A88-AF6F-4142-8133-F964EADC22DD}" type="presParOf" srcId="{A8A40195-F53D-4563-9E20-A129EE99F40A}" destId="{C30D5A41-A4EB-48FC-A117-C4FDA262B4C6}" srcOrd="6" destOrd="0" presId="urn:microsoft.com/office/officeart/2005/8/layout/vList5"/>
    <dgm:cxn modelId="{1A85A39C-B17F-431D-B10D-469774098809}" type="presParOf" srcId="{C30D5A41-A4EB-48FC-A117-C4FDA262B4C6}" destId="{C422AA37-8205-40A7-B20B-D55EF91FB705}" srcOrd="0" destOrd="0" presId="urn:microsoft.com/office/officeart/2005/8/layout/vList5"/>
    <dgm:cxn modelId="{E1F52B57-3BBE-452E-85AF-E58C4EC7B836}" type="presParOf" srcId="{C30D5A41-A4EB-48FC-A117-C4FDA262B4C6}" destId="{D313D13F-39F7-4962-982D-8155975B1565}" srcOrd="1" destOrd="0" presId="urn:microsoft.com/office/officeart/2005/8/layout/vList5"/>
    <dgm:cxn modelId="{2B4BAD11-5B81-4462-AA71-82BA7FA623C1}" type="presParOf" srcId="{A8A40195-F53D-4563-9E20-A129EE99F40A}" destId="{9240C1E2-846F-4B5B-817A-E5AFF72FEA5A}" srcOrd="7" destOrd="0" presId="urn:microsoft.com/office/officeart/2005/8/layout/vList5"/>
    <dgm:cxn modelId="{9260F2F0-0F53-405E-BC26-6F0EEBD6994B}" type="presParOf" srcId="{A8A40195-F53D-4563-9E20-A129EE99F40A}" destId="{3DEFFB0B-22F5-40AD-8CBF-85B66C6CF512}" srcOrd="8" destOrd="0" presId="urn:microsoft.com/office/officeart/2005/8/layout/vList5"/>
    <dgm:cxn modelId="{259552DC-F95C-40E9-9F4C-0A785364337D}" type="presParOf" srcId="{3DEFFB0B-22F5-40AD-8CBF-85B66C6CF512}" destId="{52541235-D7CF-480A-BF36-13F296B6092A}" srcOrd="0" destOrd="0" presId="urn:microsoft.com/office/officeart/2005/8/layout/vList5"/>
    <dgm:cxn modelId="{E85F6946-37C3-470D-A151-D905253E27F6}" type="presParOf" srcId="{3DEFFB0B-22F5-40AD-8CBF-85B66C6CF512}" destId="{00018605-5C3F-4D21-AC8A-982E85A3755D}" srcOrd="1" destOrd="0" presId="urn:microsoft.com/office/officeart/2005/8/layout/vList5"/>
    <dgm:cxn modelId="{62B19822-283B-4FE2-83DF-E7F801C9EAF2}" type="presParOf" srcId="{A8A40195-F53D-4563-9E20-A129EE99F40A}" destId="{526719E1-6580-45A3-9B1A-D1FE3868FB85}" srcOrd="9" destOrd="0" presId="urn:microsoft.com/office/officeart/2005/8/layout/vList5"/>
    <dgm:cxn modelId="{073E57C3-77C1-4863-A3E9-974E68F8E447}" type="presParOf" srcId="{A8A40195-F53D-4563-9E20-A129EE99F40A}" destId="{858BA72D-52A2-493F-A598-B75B605F1192}" srcOrd="10" destOrd="0" presId="urn:microsoft.com/office/officeart/2005/8/layout/vList5"/>
    <dgm:cxn modelId="{E01C4B1E-7EDB-4B68-86DB-7C83B95418C8}" type="presParOf" srcId="{858BA72D-52A2-493F-A598-B75B605F1192}" destId="{020CD953-B896-45C2-A046-9A63FEFF186F}" srcOrd="0" destOrd="0" presId="urn:microsoft.com/office/officeart/2005/8/layout/vList5"/>
    <dgm:cxn modelId="{2F5D2B7D-FA54-46EA-AD14-BEF6C404E122}" type="presParOf" srcId="{858BA72D-52A2-493F-A598-B75B605F1192}" destId="{941AB81E-DC81-4FD3-9D9B-5E13294FB4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4/20/2015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4/20/2015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7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66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2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7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6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2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46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7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3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86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71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29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60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83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23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00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0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58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134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75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8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60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360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56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77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4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048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248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2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2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13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07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05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785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8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4/20/2015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4/20/2015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eguin.tea.state.tx.us/apps/logon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finance@tea.texas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.johnson@tea.texas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s://seguin.tea.state.tx.us/apps/logon.as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finance@tea.texas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eguin.tea.state.tx.us/apps/logon.asp" TargetMode="Externa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seguin.tea.state.tx.us/apps/logon.as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guin.tea.state.tx.us/apps/logon.asp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puter.access@tea.texas.gov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guin.tea.state.tx.us/apps/logon.as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555375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TEASE – FSP</a:t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26225" y="4724400"/>
            <a:ext cx="4174375" cy="114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TASBO Annual Conference 2015</a:t>
            </a:r>
          </a:p>
          <a:p>
            <a:r>
              <a:rPr lang="en-US" dirty="0" smtClean="0"/>
              <a:t>February 18, 2015</a:t>
            </a:r>
          </a:p>
          <a:p>
            <a:r>
              <a:rPr lang="en-US" dirty="0" smtClean="0"/>
              <a:t>Al Johnson, TEASE – FSP user administrator, State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</a:t>
            </a:r>
            <a:r>
              <a:rPr lang="en-US" dirty="0"/>
              <a:t>in FSP application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Roles in FSP Application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sz="2900" dirty="0"/>
              <a:t>Chapter 41 User </a:t>
            </a:r>
            <a:r>
              <a:rPr lang="en-US" sz="2900" dirty="0" smtClean="0"/>
              <a:t>– work in Chapter 41 program module; view other programs’ data</a:t>
            </a:r>
          </a:p>
          <a:p>
            <a:pPr lvl="1"/>
            <a:r>
              <a:rPr lang="en-US" sz="2900" dirty="0" smtClean="0"/>
              <a:t>Charter Schools User – enter and send charter school data; view others’ data</a:t>
            </a:r>
          </a:p>
          <a:p>
            <a:pPr lvl="1"/>
            <a:r>
              <a:rPr lang="en-US" sz="2900" dirty="0" smtClean="0"/>
              <a:t>Data </a:t>
            </a:r>
            <a:r>
              <a:rPr lang="en-US" sz="2900" dirty="0"/>
              <a:t>Survey User (Tax Information Survey) </a:t>
            </a:r>
            <a:r>
              <a:rPr lang="en-US" sz="2900" dirty="0" smtClean="0"/>
              <a:t>– work with tax information survey data; view other programs’ data</a:t>
            </a:r>
          </a:p>
          <a:p>
            <a:pPr lvl="1"/>
            <a:r>
              <a:rPr lang="en-US" sz="2900" dirty="0" smtClean="0"/>
              <a:t>District </a:t>
            </a:r>
            <a:r>
              <a:rPr lang="en-US" sz="2900" dirty="0"/>
              <a:t>Approver – usually superintendent; </a:t>
            </a:r>
            <a:r>
              <a:rPr lang="en-US" sz="2900" dirty="0" smtClean="0"/>
              <a:t>work </a:t>
            </a:r>
            <a:r>
              <a:rPr lang="en-US" sz="2900" dirty="0"/>
              <a:t>in all programs and </a:t>
            </a:r>
            <a:r>
              <a:rPr lang="en-US" sz="2900" dirty="0" smtClean="0"/>
              <a:t>send to </a:t>
            </a:r>
            <a:r>
              <a:rPr lang="en-US" sz="2900" dirty="0"/>
              <a:t>TEA</a:t>
            </a:r>
          </a:p>
          <a:p>
            <a:pPr lvl="1"/>
            <a:r>
              <a:rPr lang="en-US" sz="2900" dirty="0"/>
              <a:t>IFA User </a:t>
            </a:r>
            <a:r>
              <a:rPr lang="en-US" sz="2900" dirty="0" smtClean="0"/>
              <a:t>– district employee who creates and edits IFA applications</a:t>
            </a:r>
          </a:p>
          <a:p>
            <a:pPr lvl="1"/>
            <a:r>
              <a:rPr lang="en-US" sz="2900" dirty="0" smtClean="0"/>
              <a:t>NIFA User – enter and send NIFA data; </a:t>
            </a:r>
            <a:r>
              <a:rPr lang="en-US" sz="2900" dirty="0"/>
              <a:t>view other programs’ </a:t>
            </a:r>
            <a:r>
              <a:rPr lang="en-US" sz="2900" dirty="0" smtClean="0"/>
              <a:t>data</a:t>
            </a:r>
          </a:p>
          <a:p>
            <a:pPr lvl="1"/>
            <a:r>
              <a:rPr lang="en-US" sz="2900" dirty="0" smtClean="0"/>
              <a:t>Pupil Projections </a:t>
            </a:r>
            <a:r>
              <a:rPr lang="en-US" sz="2900" dirty="0"/>
              <a:t>User (Attendance Projections) </a:t>
            </a:r>
            <a:r>
              <a:rPr lang="en-US" sz="2900" dirty="0" smtClean="0"/>
              <a:t>– enter and send pupil projections data; view others’ data</a:t>
            </a:r>
          </a:p>
          <a:p>
            <a:pPr lvl="1"/>
            <a:r>
              <a:rPr lang="en-US" sz="2900" dirty="0" smtClean="0"/>
              <a:t>Staff </a:t>
            </a:r>
            <a:r>
              <a:rPr lang="en-US" sz="2900" dirty="0"/>
              <a:t>Salary </a:t>
            </a:r>
            <a:r>
              <a:rPr lang="en-US" sz="2900" dirty="0" smtClean="0"/>
              <a:t>User – enter and send staff salary data; view other programs’ data</a:t>
            </a:r>
            <a:endParaRPr lang="en-US" sz="2900" dirty="0"/>
          </a:p>
          <a:p>
            <a:pPr lvl="1"/>
            <a:r>
              <a:rPr lang="en-US" sz="2900" dirty="0"/>
              <a:t>State Comp Ed </a:t>
            </a:r>
            <a:r>
              <a:rPr lang="en-US" sz="2900" dirty="0" smtClean="0"/>
              <a:t>User – enter and send State Comp Ed data; view others’ data</a:t>
            </a:r>
            <a:endParaRPr lang="en-US" sz="2900" dirty="0"/>
          </a:p>
          <a:p>
            <a:pPr lvl="1"/>
            <a:r>
              <a:rPr lang="en-US" sz="2900" dirty="0" smtClean="0"/>
              <a:t>Transportation </a:t>
            </a:r>
            <a:r>
              <a:rPr lang="en-US" sz="2900" dirty="0"/>
              <a:t>User </a:t>
            </a:r>
            <a:r>
              <a:rPr lang="en-US" sz="2900" dirty="0" smtClean="0"/>
              <a:t>– enter and send transportation data, view others’ data</a:t>
            </a:r>
          </a:p>
          <a:p>
            <a:pPr lvl="1"/>
            <a:r>
              <a:rPr lang="en-US" sz="2900" dirty="0" smtClean="0"/>
              <a:t>Visitor</a:t>
            </a: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Roles in FSP Application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350132"/>
              </p:ext>
            </p:extLst>
          </p:nvPr>
        </p:nvGraphicFramePr>
        <p:xfrm>
          <a:off x="1524000" y="18288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3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</a:t>
            </a:r>
            <a:r>
              <a:rPr lang="en-US" dirty="0" smtClean="0"/>
              <a:t>for a TEASE </a:t>
            </a:r>
            <a:r>
              <a:rPr lang="en-US" dirty="0"/>
              <a:t>– FSP </a:t>
            </a:r>
            <a:r>
              <a:rPr lang="en-US" dirty="0" smtClean="0"/>
              <a:t>Account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(New Users)</a:t>
            </a:r>
          </a:p>
        </p:txBody>
      </p:sp>
    </p:spTree>
    <p:extLst>
      <p:ext uri="{BB962C8B-B14F-4D97-AF65-F5344CB8AC3E}">
        <p14:creationId xmlns:p14="http://schemas.microsoft.com/office/powerpoint/2010/main" val="11837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Users</a:t>
            </a:r>
            <a:endParaRPr lang="en-US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619500" y="1642776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 dirty="0">
                <a:cs typeface="Times New Roman" panose="02020603050405020304" pitchFamily="18" charset="0"/>
              </a:rPr>
              <a:t>NEW USERS</a:t>
            </a:r>
            <a:endParaRPr lang="en-US" altLang="en-US" sz="1600" dirty="0">
              <a:cs typeface="Times New Roman" panose="02020603050405020304" pitchFamily="18" charset="0"/>
            </a:endParaRPr>
          </a:p>
          <a:p>
            <a:pPr algn="ctr"/>
            <a:r>
              <a:rPr lang="en-US" altLang="en-US" sz="1600" dirty="0">
                <a:cs typeface="Times New Roman" panose="02020603050405020304" pitchFamily="18" charset="0"/>
              </a:rPr>
              <a:t>Users who do not have a TEASE user name:</a:t>
            </a:r>
            <a:endParaRPr lang="en-US" altLang="en-US" sz="1600" dirty="0"/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914400" y="2231213"/>
            <a:ext cx="1051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+mn-lt"/>
              </a:rPr>
              <a:t>1.) Go to </a:t>
            </a:r>
            <a:r>
              <a:rPr lang="en-US" altLang="en-US" sz="1600" dirty="0" smtClean="0">
                <a:latin typeface="+mn-lt"/>
              </a:rPr>
              <a:t>the </a:t>
            </a:r>
            <a:r>
              <a:rPr lang="en-US" altLang="en-US" sz="1600" b="1" dirty="0" smtClean="0">
                <a:latin typeface="+mn-lt"/>
              </a:rPr>
              <a:t>TEA Secure Applications Information</a:t>
            </a:r>
            <a:r>
              <a:rPr lang="en-US" altLang="en-US" sz="1600" dirty="0">
                <a:latin typeface="+mn-lt"/>
              </a:rPr>
              <a:t> in the </a:t>
            </a:r>
            <a:r>
              <a:rPr lang="en-US" altLang="en-US" sz="1600" i="1" dirty="0">
                <a:latin typeface="+mn-lt"/>
              </a:rPr>
              <a:t>Popular Applications </a:t>
            </a:r>
            <a:r>
              <a:rPr lang="en-US" altLang="en-US" sz="1600" dirty="0">
                <a:latin typeface="+mn-lt"/>
              </a:rPr>
              <a:t>listing page on the TEA Web site </a:t>
            </a:r>
            <a:r>
              <a:rPr lang="en-US" altLang="en-US" sz="1600" dirty="0" smtClean="0">
                <a:latin typeface="+mn-lt"/>
              </a:rPr>
              <a:t>at </a:t>
            </a:r>
            <a:r>
              <a:rPr lang="en-US" altLang="en-US" sz="1600" b="1" dirty="0">
                <a:latin typeface="+mn-lt"/>
                <a:hlinkClick r:id="rId3"/>
              </a:rPr>
              <a:t>https://</a:t>
            </a:r>
            <a:r>
              <a:rPr lang="en-US" altLang="en-US" sz="1600" b="1" dirty="0" smtClean="0">
                <a:latin typeface="+mn-lt"/>
                <a:hlinkClick r:id="rId3"/>
              </a:rPr>
              <a:t>seguin.tea.state.tx.us/apps/logon.asp</a:t>
            </a:r>
            <a:r>
              <a:rPr lang="en-US" altLang="en-US" sz="1600" b="1" dirty="0" smtClean="0">
                <a:latin typeface="+mn-lt"/>
              </a:rPr>
              <a:t>. </a:t>
            </a:r>
            <a:r>
              <a:rPr lang="en-US" altLang="en-US" sz="1600" dirty="0" smtClean="0">
                <a:latin typeface="+mn-lt"/>
              </a:rPr>
              <a:t>Scroll </a:t>
            </a:r>
            <a:r>
              <a:rPr lang="en-US" altLang="en-US" sz="1600" dirty="0">
                <a:latin typeface="+mn-lt"/>
              </a:rPr>
              <a:t>down </a:t>
            </a:r>
            <a:r>
              <a:rPr lang="en-US" altLang="en-US" sz="1600" dirty="0" smtClean="0">
                <a:latin typeface="+mn-lt"/>
              </a:rPr>
              <a:t>to </a:t>
            </a:r>
            <a:r>
              <a:rPr lang="en-US" altLang="en-US" sz="1600" dirty="0">
                <a:latin typeface="+mn-lt"/>
              </a:rPr>
              <a:t>the FSP section and click the link to </a:t>
            </a:r>
            <a:r>
              <a:rPr lang="en-US" altLang="en-US" sz="1600" b="1" dirty="0">
                <a:latin typeface="+mn-lt"/>
              </a:rPr>
              <a:t>Request Access Online </a:t>
            </a:r>
            <a:r>
              <a:rPr lang="en-US" altLang="en-US" sz="1600" dirty="0">
                <a:latin typeface="+mn-lt"/>
              </a:rPr>
              <a:t>from there</a:t>
            </a:r>
            <a:r>
              <a:rPr lang="en-US" altLang="en-US" sz="1600" dirty="0" smtClean="0">
                <a:latin typeface="+mn-lt"/>
              </a:rPr>
              <a:t>. </a:t>
            </a:r>
            <a:endParaRPr lang="en-US" altLang="en-US" sz="1600" dirty="0">
              <a:latin typeface="+mn-lt"/>
            </a:endParaRPr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3276600" y="4610112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93312"/>
            <a:ext cx="6705600" cy="1516800"/>
          </a:xfrm>
          <a:prstGeom prst="rect">
            <a:avLst/>
          </a:prstGeom>
        </p:spPr>
      </p:pic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1384818" y="5148177"/>
            <a:ext cx="4686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latin typeface="+mn-lt"/>
              </a:rPr>
              <a:t>2.) Scroll down to the FSP section and click the link to </a:t>
            </a:r>
            <a:r>
              <a:rPr lang="en-US" altLang="en-US" sz="1600" b="1" dirty="0">
                <a:latin typeface="+mn-lt"/>
              </a:rPr>
              <a:t>Request Access Online </a:t>
            </a:r>
            <a:r>
              <a:rPr lang="en-US" altLang="en-US" sz="1600" dirty="0">
                <a:latin typeface="+mn-lt"/>
              </a:rPr>
              <a:t>from there. </a:t>
            </a:r>
          </a:p>
          <a:p>
            <a:pPr>
              <a:spcBef>
                <a:spcPct val="50000"/>
              </a:spcBef>
            </a:pPr>
            <a:endParaRPr lang="en-US" altLang="en-US" sz="16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27" y="4824944"/>
            <a:ext cx="3821550" cy="18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Users</a:t>
            </a:r>
            <a:endParaRPr lang="en-US" dirty="0"/>
          </a:p>
        </p:txBody>
      </p:sp>
      <p:sp>
        <p:nvSpPr>
          <p:cNvPr id="11" name="Text Box 114"/>
          <p:cNvSpPr txBox="1">
            <a:spLocks noChangeArrowheads="1"/>
          </p:cNvSpPr>
          <p:nvPr/>
        </p:nvSpPr>
        <p:spPr bwMode="auto">
          <a:xfrm>
            <a:off x="5562600" y="3823292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 smtClean="0">
                <a:latin typeface="+mn-lt"/>
              </a:rPr>
              <a:t>4.) </a:t>
            </a:r>
            <a:r>
              <a:rPr lang="en-US" altLang="en-US" sz="1600" dirty="0">
                <a:latin typeface="+mn-lt"/>
              </a:rPr>
              <a:t>You will then be directed to the </a:t>
            </a:r>
            <a:r>
              <a:rPr lang="en-US" altLang="en-US" sz="1600" b="1" dirty="0">
                <a:latin typeface="+mn-lt"/>
              </a:rPr>
              <a:t>Request New </a:t>
            </a:r>
            <a:r>
              <a:rPr lang="en-US" altLang="en-US" sz="1600" b="1" dirty="0" smtClean="0">
                <a:latin typeface="+mn-lt"/>
              </a:rPr>
              <a:t>TEASE </a:t>
            </a:r>
            <a:r>
              <a:rPr lang="en-US" altLang="en-US" sz="1600" b="1" dirty="0">
                <a:latin typeface="+mn-lt"/>
              </a:rPr>
              <a:t>User Account</a:t>
            </a:r>
            <a:r>
              <a:rPr lang="en-US" altLang="en-US" sz="1600" dirty="0">
                <a:latin typeface="+mn-lt"/>
              </a:rPr>
              <a:t> page.</a:t>
            </a:r>
          </a:p>
        </p:txBody>
      </p:sp>
      <p:sp>
        <p:nvSpPr>
          <p:cNvPr id="14" name="Text Box 114"/>
          <p:cNvSpPr txBox="1">
            <a:spLocks noChangeArrowheads="1"/>
          </p:cNvSpPr>
          <p:nvPr/>
        </p:nvSpPr>
        <p:spPr bwMode="auto">
          <a:xfrm>
            <a:off x="914400" y="2054360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 smtClean="0">
                <a:latin typeface="+mn-lt"/>
              </a:rPr>
              <a:t>3.) From the </a:t>
            </a:r>
            <a:r>
              <a:rPr lang="en-US" altLang="en-US" sz="1600" b="1" dirty="0" smtClean="0">
                <a:latin typeface="+mn-lt"/>
              </a:rPr>
              <a:t>TEASE Request Access Online </a:t>
            </a:r>
            <a:r>
              <a:rPr lang="en-US" altLang="en-US" sz="1600" dirty="0" smtClean="0">
                <a:latin typeface="+mn-lt"/>
              </a:rPr>
              <a:t>page, click </a:t>
            </a:r>
            <a:r>
              <a:rPr lang="en-US" altLang="en-US" sz="1600" b="1" dirty="0" smtClean="0">
                <a:latin typeface="+mn-lt"/>
              </a:rPr>
              <a:t>Request </a:t>
            </a:r>
            <a:r>
              <a:rPr lang="en-US" altLang="en-US" sz="1600" b="1" dirty="0">
                <a:latin typeface="+mn-lt"/>
              </a:rPr>
              <a:t>New </a:t>
            </a:r>
            <a:r>
              <a:rPr lang="en-US" altLang="en-US" sz="1600" b="1" dirty="0" smtClean="0">
                <a:latin typeface="+mn-lt"/>
              </a:rPr>
              <a:t>Account</a:t>
            </a:r>
            <a:r>
              <a:rPr lang="en-US" altLang="en-US" sz="1600" dirty="0" smtClean="0">
                <a:latin typeface="+mn-lt"/>
              </a:rPr>
              <a:t>.</a:t>
            </a:r>
            <a:endParaRPr lang="en-US" altLang="en-US" sz="16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3" r="-72"/>
          <a:stretch/>
        </p:blipFill>
        <p:spPr>
          <a:xfrm>
            <a:off x="1176460" y="2853493"/>
            <a:ext cx="4267200" cy="1895204"/>
          </a:xfrm>
          <a:prstGeom prst="rect">
            <a:avLst/>
          </a:prstGeom>
        </p:spPr>
      </p:pic>
      <p:cxnSp>
        <p:nvCxnSpPr>
          <p:cNvPr id="24" name="Elbow Connector 23"/>
          <p:cNvCxnSpPr/>
          <p:nvPr/>
        </p:nvCxnSpPr>
        <p:spPr>
          <a:xfrm rot="16200000" flipH="1">
            <a:off x="5443660" y="3346893"/>
            <a:ext cx="457200" cy="457200"/>
          </a:xfrm>
          <a:prstGeom prst="bentConnector3">
            <a:avLst>
              <a:gd name="adj1" fmla="val -11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0"/>
            <a:ext cx="5777613" cy="12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Users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2987070"/>
            <a:ext cx="259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1600" dirty="0" smtClean="0">
                <a:cs typeface="Times New Roman" panose="02020603050405020304" pitchFamily="18" charset="0"/>
              </a:rPr>
              <a:t>5.) </a:t>
            </a:r>
            <a:r>
              <a:rPr lang="en-US" altLang="en-US" sz="1600" dirty="0">
                <a:cs typeface="Times New Roman" panose="02020603050405020304" pitchFamily="18" charset="0"/>
              </a:rPr>
              <a:t>Select </a:t>
            </a:r>
            <a:r>
              <a:rPr lang="en-US" altLang="en-US" sz="1600" b="1" dirty="0" smtClean="0">
                <a:cs typeface="Times New Roman" panose="02020603050405020304" pitchFamily="18" charset="0"/>
              </a:rPr>
              <a:t>Foundation School Program Application 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from </a:t>
            </a:r>
            <a:r>
              <a:rPr lang="en-US" altLang="en-US" sz="1600" dirty="0">
                <a:cs typeface="Times New Roman" panose="02020603050405020304" pitchFamily="18" charset="0"/>
              </a:rPr>
              <a:t>the drop-down list of Web applications, and click </a:t>
            </a:r>
            <a:r>
              <a:rPr lang="en-US" altLang="en-US" sz="1600" b="1" dirty="0">
                <a:cs typeface="Times New Roman" panose="02020603050405020304" pitchFamily="18" charset="0"/>
              </a:rPr>
              <a:t>Continue</a:t>
            </a:r>
            <a:r>
              <a:rPr lang="en-US" altLang="en-US" sz="1600" dirty="0">
                <a:cs typeface="Times New Roman" panose="02020603050405020304" pitchFamily="18" charset="0"/>
              </a:rPr>
              <a:t>.</a:t>
            </a:r>
            <a:endParaRPr lang="en-US" alt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37" t="15532" r="3532" b="25150"/>
          <a:stretch/>
        </p:blipFill>
        <p:spPr>
          <a:xfrm>
            <a:off x="3518588" y="2286000"/>
            <a:ext cx="8055710" cy="29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Users</a:t>
            </a: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762000" y="2505611"/>
            <a:ext cx="2743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latin typeface="+mn-lt"/>
              </a:rPr>
              <a:t>6.) </a:t>
            </a:r>
            <a:r>
              <a:rPr lang="en-US" altLang="en-US" sz="1600" dirty="0">
                <a:latin typeface="+mn-lt"/>
              </a:rPr>
              <a:t>Check the box(</a:t>
            </a:r>
            <a:r>
              <a:rPr lang="en-US" altLang="en-US" sz="1600" dirty="0" err="1">
                <a:latin typeface="+mn-lt"/>
              </a:rPr>
              <a:t>es</a:t>
            </a:r>
            <a:r>
              <a:rPr lang="en-US" altLang="en-US" sz="1600" dirty="0">
                <a:latin typeface="+mn-lt"/>
              </a:rPr>
              <a:t>) for the appropriate role(s)* for every program module to which you require access and click </a:t>
            </a:r>
            <a:r>
              <a:rPr lang="en-US" altLang="en-US" sz="1600" b="1" dirty="0">
                <a:latin typeface="+mn-lt"/>
              </a:rPr>
              <a:t>Continue</a:t>
            </a:r>
            <a:r>
              <a:rPr lang="en-US" altLang="en-US" sz="1600" dirty="0">
                <a:latin typeface="+mn-lt"/>
              </a:rPr>
              <a:t>.</a:t>
            </a:r>
          </a:p>
        </p:txBody>
      </p:sp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762000" y="3962400"/>
            <a:ext cx="2743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+mn-lt"/>
              </a:rPr>
              <a:t>*If you are unsure which roles to request, first contact your superintendent. For further assistance, contact </a:t>
            </a:r>
            <a:r>
              <a:rPr lang="en-US" altLang="en-US" sz="1600" dirty="0" smtClean="0">
                <a:latin typeface="+mn-lt"/>
                <a:hlinkClick r:id="rId3"/>
              </a:rPr>
              <a:t>sfinance@tea.texas.gov</a:t>
            </a:r>
            <a:r>
              <a:rPr lang="en-US" altLang="en-US" sz="1600" dirty="0" smtClean="0">
                <a:latin typeface="+mn-lt"/>
              </a:rPr>
              <a:t>.  </a:t>
            </a:r>
            <a:endParaRPr lang="en-US" altLang="en-US" sz="1600" dirty="0">
              <a:latin typeface="+mn-lt"/>
            </a:endParaRPr>
          </a:p>
        </p:txBody>
      </p:sp>
      <p:pic>
        <p:nvPicPr>
          <p:cNvPr id="7" name="Picture 145" descr="New Roles 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4038"/>
            <a:ext cx="6125921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3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Users</a:t>
            </a: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066800" y="2895600"/>
            <a:ext cx="2286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latin typeface="+mn-lt"/>
              </a:rPr>
              <a:t>8.) </a:t>
            </a:r>
            <a:r>
              <a:rPr lang="en-US" altLang="en-US" sz="1600" dirty="0">
                <a:latin typeface="+mn-lt"/>
              </a:rPr>
              <a:t>Next, enter your county district number (CDN), without any spaces or dashes, and click </a:t>
            </a:r>
            <a:r>
              <a:rPr lang="en-US" altLang="en-US" sz="1600" b="1" dirty="0">
                <a:latin typeface="+mn-lt"/>
              </a:rPr>
              <a:t>Continue</a:t>
            </a:r>
            <a:r>
              <a:rPr lang="en-US" altLang="en-US" sz="1600" dirty="0">
                <a:latin typeface="+mn-lt"/>
              </a:rPr>
              <a:t>.</a:t>
            </a:r>
          </a:p>
        </p:txBody>
      </p:sp>
      <p:pic>
        <p:nvPicPr>
          <p:cNvPr id="9" name="Picture 29" descr="fsp_cdnpa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03" y="2514600"/>
            <a:ext cx="6261197" cy="29718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Users</a:t>
            </a:r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1066800" y="2514600"/>
            <a:ext cx="2438400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dirty="0" smtClean="0">
                <a:latin typeface="+mn-lt"/>
              </a:rPr>
              <a:t>9.) </a:t>
            </a:r>
            <a:r>
              <a:rPr lang="en-US" altLang="en-US" sz="1600" dirty="0">
                <a:latin typeface="+mn-lt"/>
              </a:rPr>
              <a:t>Finally, review the requested role(s) on the </a:t>
            </a:r>
            <a:r>
              <a:rPr lang="en-US" altLang="en-US" sz="1600" b="1" dirty="0">
                <a:latin typeface="+mn-lt"/>
              </a:rPr>
              <a:t>Request Summary</a:t>
            </a:r>
            <a:r>
              <a:rPr lang="en-US" altLang="en-US" sz="1600" dirty="0">
                <a:latin typeface="+mn-lt"/>
              </a:rPr>
              <a:t> page, add any special notes, and check the box to verify all information is correct. If necessary, click </a:t>
            </a:r>
            <a:r>
              <a:rPr lang="en-US" altLang="en-US" sz="1600" b="1" dirty="0">
                <a:latin typeface="+mn-lt"/>
              </a:rPr>
              <a:t>Back</a:t>
            </a:r>
            <a:r>
              <a:rPr lang="en-US" altLang="en-US" sz="1600" dirty="0">
                <a:latin typeface="+mn-lt"/>
              </a:rPr>
              <a:t> to make corrections. When all information is correct, click </a:t>
            </a:r>
            <a:r>
              <a:rPr lang="en-US" altLang="en-US" sz="1600" b="1" dirty="0">
                <a:latin typeface="+mn-lt"/>
              </a:rPr>
              <a:t>Send Request</a:t>
            </a:r>
            <a:r>
              <a:rPr lang="en-US" altLang="en-US" sz="1600" dirty="0">
                <a:latin typeface="+mn-lt"/>
              </a:rPr>
              <a:t>. </a:t>
            </a:r>
          </a:p>
        </p:txBody>
      </p:sp>
      <p:pic>
        <p:nvPicPr>
          <p:cNvPr id="6" name="Picture 34" descr="fsp_s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72" y="2133600"/>
            <a:ext cx="6172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 Johnson, State Funding Division</a:t>
            </a:r>
          </a:p>
          <a:p>
            <a:r>
              <a:rPr lang="en-US" dirty="0" smtClean="0"/>
              <a:t>Program Specialist/TEASE Admin</a:t>
            </a:r>
          </a:p>
          <a:p>
            <a:r>
              <a:rPr lang="en-US" dirty="0" smtClean="0"/>
              <a:t>With School Finance since 1991</a:t>
            </a:r>
          </a:p>
          <a:p>
            <a:r>
              <a:rPr lang="en-US" dirty="0" smtClean="0"/>
              <a:t>Phone: 512-463-9260 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Al.johnson@tea.texas.gov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After you send the request, </a:t>
            </a:r>
            <a:r>
              <a:rPr lang="en-US" altLang="en-US" dirty="0" smtClean="0"/>
              <a:t>your superintendent </a:t>
            </a:r>
            <a:r>
              <a:rPr lang="en-US" altLang="en-US" dirty="0"/>
              <a:t>reviews it and forwards to TEA. </a:t>
            </a:r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TEA application owner then reviews it and sends you email notification of approval or rejection. </a:t>
            </a:r>
            <a:endParaRPr lang="en-US" altLang="en-US" dirty="0" smtClean="0"/>
          </a:p>
          <a:p>
            <a:r>
              <a:rPr lang="en-US" altLang="en-US" dirty="0" smtClean="0"/>
              <a:t>Once </a:t>
            </a:r>
            <a:r>
              <a:rPr lang="en-US" altLang="en-US" dirty="0"/>
              <a:t>you receive email confirmation, (which may take </a:t>
            </a:r>
            <a:r>
              <a:rPr lang="en-US" altLang="en-US" dirty="0" smtClean="0"/>
              <a:t>1–10 </a:t>
            </a:r>
            <a:r>
              <a:rPr lang="en-US" altLang="en-US" dirty="0"/>
              <a:t>days), and you are approved, you are ready to log on to </a:t>
            </a:r>
            <a:r>
              <a:rPr lang="en-US" altLang="en-US" dirty="0" smtClean="0"/>
              <a:t>TEASE </a:t>
            </a:r>
            <a:r>
              <a:rPr lang="en-US" altLang="en-US" dirty="0"/>
              <a:t>and go into the </a:t>
            </a:r>
            <a:r>
              <a:rPr lang="en-US" altLang="en-US" dirty="0" smtClean="0"/>
              <a:t>FSP </a:t>
            </a:r>
            <a:r>
              <a:rPr lang="en-US" altLang="en-US" dirty="0"/>
              <a:t>application with your assigned privileges. </a:t>
            </a:r>
            <a:r>
              <a:rPr lang="en-US" altLang="en-US" b="1" dirty="0"/>
              <a:t>If you have not received notification after 10 days, first contact your superintendent.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 TEASE </a:t>
            </a:r>
            <a:r>
              <a:rPr lang="en-US" dirty="0"/>
              <a:t>– FSP </a:t>
            </a:r>
            <a:r>
              <a:rPr lang="en-US" dirty="0" smtClean="0"/>
              <a:t>Account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(Current Users)</a:t>
            </a:r>
          </a:p>
        </p:txBody>
      </p:sp>
    </p:spTree>
    <p:extLst>
      <p:ext uri="{BB962C8B-B14F-4D97-AF65-F5344CB8AC3E}">
        <p14:creationId xmlns:p14="http://schemas.microsoft.com/office/powerpoint/2010/main" val="34884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/>
              <a:t>Current Users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66800" y="1639943"/>
            <a:ext cx="94429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latin typeface="+mn-lt"/>
              </a:rPr>
              <a:t>CURRENT USERS</a:t>
            </a:r>
            <a:endParaRPr lang="en-US" altLang="en-US" dirty="0">
              <a:latin typeface="+mn-lt"/>
            </a:endParaRPr>
          </a:p>
          <a:p>
            <a:pPr algn="ctr"/>
            <a:r>
              <a:rPr lang="en-US" altLang="en-US" dirty="0">
                <a:latin typeface="+mn-lt"/>
              </a:rPr>
              <a:t>Users who already have a TEASE user name:</a:t>
            </a:r>
          </a:p>
        </p:txBody>
      </p:sp>
      <p:pic>
        <p:nvPicPr>
          <p:cNvPr id="9" name="Picture 12" descr="log 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89" y="3008629"/>
            <a:ext cx="237833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4433925" y="3682342"/>
            <a:ext cx="5486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984538" y="3424656"/>
            <a:ext cx="6663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latin typeface="+mn-lt"/>
              </a:rPr>
              <a:t>2.) Click the </a:t>
            </a:r>
            <a:r>
              <a:rPr lang="en-US" altLang="en-US" sz="1600" b="1" dirty="0">
                <a:latin typeface="+mn-lt"/>
              </a:rPr>
              <a:t>Add/Modify Application Access</a:t>
            </a:r>
            <a:r>
              <a:rPr lang="en-US" altLang="en-US" sz="1600" dirty="0">
                <a:latin typeface="+mn-lt"/>
              </a:rPr>
              <a:t> button in the upper right portion of the </a:t>
            </a:r>
            <a:r>
              <a:rPr lang="en-US" altLang="en-US" sz="1600" b="1" dirty="0">
                <a:latin typeface="+mn-lt"/>
              </a:rPr>
              <a:t>Application List</a:t>
            </a:r>
            <a:r>
              <a:rPr lang="en-US" altLang="en-US" sz="1600" dirty="0">
                <a:latin typeface="+mn-lt"/>
              </a:rPr>
              <a:t> screen.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14293" y="2357269"/>
            <a:ext cx="65726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1600" dirty="0">
                <a:cs typeface="Times New Roman" panose="02020603050405020304" pitchFamily="18" charset="0"/>
              </a:rPr>
              <a:t>1.) Enter your current user name and password at the TEASE logon page at </a:t>
            </a:r>
            <a:r>
              <a:rPr lang="en-US" altLang="en-US" sz="1600" b="1" dirty="0">
                <a:hlinkClick r:id="rId4"/>
              </a:rPr>
              <a:t>https://seguin.tea.state.tx.us/apps/logon.asp</a:t>
            </a:r>
            <a:r>
              <a:rPr lang="en-US" altLang="en-US" sz="1600" dirty="0"/>
              <a:t> </a:t>
            </a:r>
            <a:r>
              <a:rPr lang="en-US" altLang="en-US" sz="1600" dirty="0">
                <a:cs typeface="Times New Roman" panose="02020603050405020304" pitchFamily="18" charset="0"/>
              </a:rPr>
              <a:t>and click </a:t>
            </a:r>
            <a:r>
              <a:rPr lang="en-US" altLang="en-US" sz="1600" b="1" dirty="0">
                <a:cs typeface="Times New Roman" panose="02020603050405020304" pitchFamily="18" charset="0"/>
              </a:rPr>
              <a:t>Continue</a:t>
            </a:r>
            <a:r>
              <a:rPr lang="en-US" altLang="en-US" sz="16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4293" y="5076820"/>
            <a:ext cx="71159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latin typeface="+mn-lt"/>
              </a:rPr>
              <a:t>3.) You will then be directed to the </a:t>
            </a:r>
            <a:r>
              <a:rPr lang="en-US" altLang="en-US" sz="1600" b="1" dirty="0">
                <a:latin typeface="+mn-lt"/>
              </a:rPr>
              <a:t>Add/Modify Application Access</a:t>
            </a:r>
            <a:r>
              <a:rPr lang="en-US" altLang="en-US" sz="1600" dirty="0">
                <a:latin typeface="+mn-lt"/>
              </a:rPr>
              <a:t> page.</a:t>
            </a:r>
          </a:p>
        </p:txBody>
      </p:sp>
      <p:cxnSp>
        <p:nvCxnSpPr>
          <p:cNvPr id="16" name="AutoShape 33"/>
          <p:cNvCxnSpPr>
            <a:cxnSpLocks noChangeShapeType="1"/>
          </p:cNvCxnSpPr>
          <p:nvPr/>
        </p:nvCxnSpPr>
        <p:spPr bwMode="auto">
          <a:xfrm>
            <a:off x="2819400" y="5524190"/>
            <a:ext cx="548640" cy="457200"/>
          </a:xfrm>
          <a:prstGeom prst="bentConnector3">
            <a:avLst>
              <a:gd name="adj1" fmla="val 185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1" descr="addmodif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82228"/>
            <a:ext cx="2653876" cy="68437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9195"/>
            <a:ext cx="4889500" cy="9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Current Users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2987070"/>
            <a:ext cx="2590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1600" dirty="0" smtClean="0">
                <a:cs typeface="Times New Roman" panose="02020603050405020304" pitchFamily="18" charset="0"/>
              </a:rPr>
              <a:t>4.) </a:t>
            </a:r>
            <a:r>
              <a:rPr lang="en-US" altLang="en-US" sz="1600" dirty="0">
                <a:cs typeface="Times New Roman" panose="02020603050405020304" pitchFamily="18" charset="0"/>
              </a:rPr>
              <a:t>Select </a:t>
            </a:r>
            <a:r>
              <a:rPr lang="en-US" altLang="en-US" sz="1600" b="1" dirty="0" smtClean="0">
                <a:cs typeface="Times New Roman" panose="02020603050405020304" pitchFamily="18" charset="0"/>
              </a:rPr>
              <a:t>Foundation School Program Application 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from </a:t>
            </a:r>
            <a:r>
              <a:rPr lang="en-US" altLang="en-US" sz="1600" dirty="0">
                <a:cs typeface="Times New Roman" panose="02020603050405020304" pitchFamily="18" charset="0"/>
              </a:rPr>
              <a:t>the drop-down list of Web applications, and click </a:t>
            </a:r>
            <a:r>
              <a:rPr lang="en-US" altLang="en-US" sz="1600" b="1" dirty="0">
                <a:cs typeface="Times New Roman" panose="02020603050405020304" pitchFamily="18" charset="0"/>
              </a:rPr>
              <a:t>Continue</a:t>
            </a:r>
            <a:r>
              <a:rPr lang="en-US" altLang="en-US" sz="1600" dirty="0">
                <a:cs typeface="Times New Roman" panose="02020603050405020304" pitchFamily="18" charset="0"/>
              </a:rPr>
              <a:t>.</a:t>
            </a:r>
            <a:endParaRPr lang="en-US" alt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137" t="15532" r="3532" b="25150"/>
          <a:stretch/>
        </p:blipFill>
        <p:spPr>
          <a:xfrm>
            <a:off x="3518588" y="2286000"/>
            <a:ext cx="8055710" cy="299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Current Users</a:t>
            </a:r>
            <a:endParaRPr lang="en-US" dirty="0"/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762000" y="2505611"/>
            <a:ext cx="2743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latin typeface="+mn-lt"/>
              </a:rPr>
              <a:t>5.) </a:t>
            </a:r>
            <a:r>
              <a:rPr lang="en-US" altLang="en-US" sz="1600" dirty="0">
                <a:latin typeface="+mn-lt"/>
              </a:rPr>
              <a:t>Check the box(</a:t>
            </a:r>
            <a:r>
              <a:rPr lang="en-US" altLang="en-US" sz="1600" dirty="0" err="1">
                <a:latin typeface="+mn-lt"/>
              </a:rPr>
              <a:t>es</a:t>
            </a:r>
            <a:r>
              <a:rPr lang="en-US" altLang="en-US" sz="1600" dirty="0">
                <a:latin typeface="+mn-lt"/>
              </a:rPr>
              <a:t>) for the appropriate role(s)* for every program module to which you require access and click </a:t>
            </a:r>
            <a:r>
              <a:rPr lang="en-US" altLang="en-US" sz="1600" b="1" dirty="0">
                <a:latin typeface="+mn-lt"/>
              </a:rPr>
              <a:t>Continue</a:t>
            </a:r>
            <a:r>
              <a:rPr lang="en-US" altLang="en-US" sz="1600" dirty="0">
                <a:latin typeface="+mn-lt"/>
              </a:rPr>
              <a:t>.</a:t>
            </a:r>
          </a:p>
        </p:txBody>
      </p:sp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762000" y="3962400"/>
            <a:ext cx="2743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+mn-lt"/>
              </a:rPr>
              <a:t>*If you are unsure which roles to request, first contact your superintendent. For further assistance, contact </a:t>
            </a:r>
            <a:r>
              <a:rPr lang="en-US" altLang="en-US" sz="1600" dirty="0" smtClean="0">
                <a:latin typeface="+mn-lt"/>
                <a:hlinkClick r:id="rId3"/>
              </a:rPr>
              <a:t>sfinance@tea.texas.gov</a:t>
            </a:r>
            <a:r>
              <a:rPr lang="en-US" altLang="en-US" sz="1600" dirty="0" smtClean="0">
                <a:latin typeface="+mn-lt"/>
              </a:rPr>
              <a:t>.  </a:t>
            </a:r>
            <a:endParaRPr lang="en-US" altLang="en-US" sz="1600" dirty="0">
              <a:latin typeface="+mn-lt"/>
            </a:endParaRPr>
          </a:p>
        </p:txBody>
      </p:sp>
      <p:pic>
        <p:nvPicPr>
          <p:cNvPr id="7" name="Picture 145" descr="New Roles 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4038"/>
            <a:ext cx="6125921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Current Users</a:t>
            </a:r>
            <a:endParaRPr lang="en-US" dirty="0"/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1066800" y="2895600"/>
            <a:ext cx="2286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+mn-lt"/>
              </a:rPr>
              <a:t>6</a:t>
            </a:r>
            <a:r>
              <a:rPr lang="en-US" altLang="en-US" sz="1600" dirty="0" smtClean="0">
                <a:latin typeface="+mn-lt"/>
              </a:rPr>
              <a:t>.) </a:t>
            </a:r>
            <a:r>
              <a:rPr lang="en-US" altLang="en-US" sz="1600" dirty="0">
                <a:latin typeface="+mn-lt"/>
              </a:rPr>
              <a:t>Next, enter your county district number (CDN), without any spaces or dashes, and click </a:t>
            </a:r>
            <a:r>
              <a:rPr lang="en-US" altLang="en-US" sz="1600" b="1" dirty="0">
                <a:latin typeface="+mn-lt"/>
              </a:rPr>
              <a:t>Continue</a:t>
            </a:r>
            <a:r>
              <a:rPr lang="en-US" altLang="en-US" sz="1600" dirty="0">
                <a:latin typeface="+mn-lt"/>
              </a:rPr>
              <a:t>.</a:t>
            </a:r>
          </a:p>
        </p:txBody>
      </p:sp>
      <p:pic>
        <p:nvPicPr>
          <p:cNvPr id="9" name="Picture 29" descr="fsp_cdnpa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03" y="2514600"/>
            <a:ext cx="6261197" cy="29718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Current Users</a:t>
            </a:r>
            <a:endParaRPr lang="en-US" dirty="0"/>
          </a:p>
        </p:txBody>
      </p:sp>
      <p:sp>
        <p:nvSpPr>
          <p:cNvPr id="5" name="Rectangle 80"/>
          <p:cNvSpPr>
            <a:spLocks noChangeArrowheads="1"/>
          </p:cNvSpPr>
          <p:nvPr/>
        </p:nvSpPr>
        <p:spPr bwMode="auto">
          <a:xfrm>
            <a:off x="1066800" y="2514600"/>
            <a:ext cx="2438400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1600" dirty="0" smtClean="0">
                <a:latin typeface="+mn-lt"/>
              </a:rPr>
              <a:t>7.) </a:t>
            </a:r>
            <a:r>
              <a:rPr lang="en-US" altLang="en-US" sz="1600" dirty="0">
                <a:latin typeface="+mn-lt"/>
              </a:rPr>
              <a:t>Finally, review the requested role(s) on the </a:t>
            </a:r>
            <a:r>
              <a:rPr lang="en-US" altLang="en-US" sz="1600" b="1" dirty="0">
                <a:latin typeface="+mn-lt"/>
              </a:rPr>
              <a:t>Request Summary</a:t>
            </a:r>
            <a:r>
              <a:rPr lang="en-US" altLang="en-US" sz="1600" dirty="0">
                <a:latin typeface="+mn-lt"/>
              </a:rPr>
              <a:t> page, add any special notes, and check the box to verify all information is correct. If necessary, click </a:t>
            </a:r>
            <a:r>
              <a:rPr lang="en-US" altLang="en-US" sz="1600" b="1" dirty="0">
                <a:latin typeface="+mn-lt"/>
              </a:rPr>
              <a:t>Back</a:t>
            </a:r>
            <a:r>
              <a:rPr lang="en-US" altLang="en-US" sz="1600" dirty="0">
                <a:latin typeface="+mn-lt"/>
              </a:rPr>
              <a:t> to make corrections. When all information is correct, click </a:t>
            </a:r>
            <a:r>
              <a:rPr lang="en-US" altLang="en-US" sz="1600" b="1" dirty="0">
                <a:latin typeface="+mn-lt"/>
              </a:rPr>
              <a:t>Send Request</a:t>
            </a:r>
            <a:r>
              <a:rPr lang="en-US" altLang="en-US" sz="1600" dirty="0">
                <a:latin typeface="+mn-lt"/>
              </a:rPr>
              <a:t>. </a:t>
            </a:r>
          </a:p>
        </p:txBody>
      </p:sp>
      <p:pic>
        <p:nvPicPr>
          <p:cNvPr id="6" name="Picture 34" descr="fsp_s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72" y="2133600"/>
            <a:ext cx="6172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Current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After you send the request, </a:t>
            </a:r>
            <a:r>
              <a:rPr lang="en-US" altLang="en-US" dirty="0" smtClean="0"/>
              <a:t>your superintendent </a:t>
            </a:r>
            <a:r>
              <a:rPr lang="en-US" altLang="en-US" dirty="0"/>
              <a:t>reviews it and forwards to TEA. </a:t>
            </a:r>
            <a:endParaRPr lang="en-US" altLang="en-US" dirty="0" smtClean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TEA application owner then reviews it and sends you email notification of approval or rejection. </a:t>
            </a:r>
            <a:endParaRPr lang="en-US" altLang="en-US" dirty="0" smtClean="0"/>
          </a:p>
          <a:p>
            <a:r>
              <a:rPr lang="en-US" altLang="en-US" dirty="0" smtClean="0"/>
              <a:t>Once </a:t>
            </a:r>
            <a:r>
              <a:rPr lang="en-US" altLang="en-US" dirty="0"/>
              <a:t>you receive email </a:t>
            </a:r>
            <a:r>
              <a:rPr lang="en-US" altLang="en-US" dirty="0" smtClean="0"/>
              <a:t>confirmation </a:t>
            </a:r>
            <a:r>
              <a:rPr lang="en-US" altLang="en-US" dirty="0"/>
              <a:t>(which may take 1-10 days</a:t>
            </a:r>
            <a:r>
              <a:rPr lang="en-US" altLang="en-US" dirty="0" smtClean="0"/>
              <a:t>) </a:t>
            </a:r>
            <a:r>
              <a:rPr lang="en-US" altLang="en-US" dirty="0"/>
              <a:t>and you are approved, you are ready to log on to TEASE and go into the </a:t>
            </a:r>
            <a:r>
              <a:rPr lang="en-US" altLang="en-US" dirty="0" smtClean="0"/>
              <a:t>FSP </a:t>
            </a:r>
            <a:r>
              <a:rPr lang="en-US" altLang="en-US" dirty="0"/>
              <a:t>application with your assigned privileges. </a:t>
            </a:r>
            <a:r>
              <a:rPr lang="en-US" altLang="en-US" b="1" dirty="0"/>
              <a:t>If you have not received notification after 10 days, first contact your superintendent.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Admin Application Inside TEASE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TEASE </a:t>
            </a:r>
            <a:r>
              <a:rPr lang="en-US" dirty="0"/>
              <a:t>– </a:t>
            </a:r>
            <a:r>
              <a:rPr lang="en-US" dirty="0" smtClean="0"/>
              <a:t>User Admin Application Access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(New Users)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5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TEASE – FSP Overview</a:t>
            </a:r>
          </a:p>
          <a:p>
            <a:r>
              <a:rPr lang="en-US" dirty="0" smtClean="0"/>
              <a:t>Subsystems </a:t>
            </a:r>
            <a:r>
              <a:rPr lang="en-US" dirty="0"/>
              <a:t>I</a:t>
            </a:r>
            <a:r>
              <a:rPr lang="en-US" dirty="0" smtClean="0"/>
              <a:t>nside TEASE </a:t>
            </a:r>
            <a:r>
              <a:rPr lang="en-US" dirty="0"/>
              <a:t>- FSP</a:t>
            </a:r>
          </a:p>
          <a:p>
            <a:r>
              <a:rPr lang="en-US" dirty="0" smtClean="0"/>
              <a:t>Roles Inside TEASE – FSP</a:t>
            </a:r>
          </a:p>
          <a:p>
            <a:r>
              <a:rPr lang="en-US" dirty="0" smtClean="0"/>
              <a:t>Applying for TEASE – FSP Account (New Users)</a:t>
            </a:r>
          </a:p>
          <a:p>
            <a:r>
              <a:rPr lang="en-US" dirty="0" smtClean="0"/>
              <a:t>Modifying TEASE – FSP Account (Current Users)</a:t>
            </a:r>
          </a:p>
          <a:p>
            <a:r>
              <a:rPr lang="en-US" dirty="0"/>
              <a:t>User Admin Application Inside </a:t>
            </a:r>
            <a:r>
              <a:rPr lang="en-US" dirty="0" smtClean="0"/>
              <a:t>TEASE</a:t>
            </a:r>
          </a:p>
          <a:p>
            <a:r>
              <a:rPr lang="en-US" dirty="0" smtClean="0"/>
              <a:t>FAQ’s</a:t>
            </a:r>
          </a:p>
          <a:p>
            <a:r>
              <a:rPr lang="en-US" dirty="0"/>
              <a:t>Contact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Adding </a:t>
            </a:r>
            <a:r>
              <a:rPr lang="en-US" dirty="0" smtClean="0"/>
              <a:t>TEASE </a:t>
            </a:r>
            <a:r>
              <a:rPr lang="en-US" dirty="0"/>
              <a:t>- User Admin Application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1066800" y="1698588"/>
            <a:ext cx="94429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 smtClean="0">
                <a:latin typeface="+mn-lt"/>
              </a:rPr>
              <a:t>Users </a:t>
            </a:r>
            <a:r>
              <a:rPr lang="en-US" altLang="en-US" dirty="0">
                <a:latin typeface="+mn-lt"/>
              </a:rPr>
              <a:t>who already have a TEASE user name:</a:t>
            </a:r>
          </a:p>
        </p:txBody>
      </p:sp>
      <p:pic>
        <p:nvPicPr>
          <p:cNvPr id="9" name="Picture 12" descr="log 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89" y="2865881"/>
            <a:ext cx="237833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4433926" y="3429000"/>
            <a:ext cx="5486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982566" y="3119306"/>
            <a:ext cx="6663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latin typeface="+mn-lt"/>
              </a:rPr>
              <a:t>2.) Click the </a:t>
            </a:r>
            <a:r>
              <a:rPr lang="en-US" altLang="en-US" sz="1600" b="1" dirty="0">
                <a:latin typeface="+mn-lt"/>
              </a:rPr>
              <a:t>Add/Modify Application Access</a:t>
            </a:r>
            <a:r>
              <a:rPr lang="en-US" altLang="en-US" sz="1600" dirty="0">
                <a:latin typeface="+mn-lt"/>
              </a:rPr>
              <a:t> button in the upper right portion of the </a:t>
            </a:r>
            <a:r>
              <a:rPr lang="en-US" altLang="en-US" sz="1600" b="1" dirty="0">
                <a:latin typeface="+mn-lt"/>
              </a:rPr>
              <a:t>Application List</a:t>
            </a:r>
            <a:r>
              <a:rPr lang="en-US" altLang="en-US" sz="1600" dirty="0">
                <a:latin typeface="+mn-lt"/>
              </a:rPr>
              <a:t> screen.</a:t>
            </a:r>
          </a:p>
        </p:txBody>
      </p:sp>
      <p:pic>
        <p:nvPicPr>
          <p:cNvPr id="12" name="Picture 14" descr="but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2781"/>
            <a:ext cx="3614772" cy="1144019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14293" y="2215084"/>
            <a:ext cx="65726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1600" dirty="0">
                <a:cs typeface="Times New Roman" panose="02020603050405020304" pitchFamily="18" charset="0"/>
              </a:rPr>
              <a:t>1.) Enter your current user name and password at the TEASE logon page at </a:t>
            </a:r>
            <a:r>
              <a:rPr lang="en-US" altLang="en-US" sz="1600" b="1" dirty="0">
                <a:hlinkClick r:id="rId5"/>
              </a:rPr>
              <a:t>https://seguin.tea.state.tx.us/apps/logon.asp</a:t>
            </a:r>
            <a:r>
              <a:rPr lang="en-US" altLang="en-US" sz="1600" dirty="0"/>
              <a:t> </a:t>
            </a:r>
            <a:r>
              <a:rPr lang="en-US" altLang="en-US" sz="1600" dirty="0">
                <a:cs typeface="Times New Roman" panose="02020603050405020304" pitchFamily="18" charset="0"/>
              </a:rPr>
              <a:t>and click </a:t>
            </a:r>
            <a:r>
              <a:rPr lang="en-US" altLang="en-US" sz="1600" b="1" dirty="0">
                <a:cs typeface="Times New Roman" panose="02020603050405020304" pitchFamily="18" charset="0"/>
              </a:rPr>
              <a:t>Continue</a:t>
            </a:r>
            <a:r>
              <a:rPr lang="en-US" altLang="en-US" sz="16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32954" y="4922154"/>
            <a:ext cx="71159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latin typeface="+mn-lt"/>
              </a:rPr>
              <a:t>3.) You will then be directed to the </a:t>
            </a:r>
            <a:r>
              <a:rPr lang="en-US" altLang="en-US" sz="1600" b="1" dirty="0">
                <a:latin typeface="+mn-lt"/>
              </a:rPr>
              <a:t>Add/Modify Application Access</a:t>
            </a:r>
            <a:r>
              <a:rPr lang="en-US" altLang="en-US" sz="1600" dirty="0">
                <a:latin typeface="+mn-lt"/>
              </a:rPr>
              <a:t> page</a:t>
            </a:r>
            <a:r>
              <a:rPr lang="en-US" altLang="en-US" sz="1600" dirty="0" smtClean="0">
                <a:latin typeface="+mn-lt"/>
              </a:rPr>
              <a:t>. Select </a:t>
            </a:r>
            <a:r>
              <a:rPr lang="en-US" altLang="en-US" sz="1600" b="1" dirty="0" smtClean="0">
                <a:latin typeface="+mn-lt"/>
              </a:rPr>
              <a:t>User Administration+ </a:t>
            </a:r>
            <a:r>
              <a:rPr lang="en-US" altLang="en-US" sz="1600" dirty="0" smtClean="0">
                <a:latin typeface="+mn-lt"/>
              </a:rPr>
              <a:t>from the drop-down list of Web applications and click </a:t>
            </a:r>
            <a:r>
              <a:rPr lang="en-US" altLang="en-US" sz="1600" b="1" dirty="0" smtClean="0">
                <a:latin typeface="+mn-lt"/>
              </a:rPr>
              <a:t>Continue</a:t>
            </a:r>
            <a:r>
              <a:rPr lang="en-US" altLang="en-US" sz="1600" dirty="0" smtClean="0">
                <a:latin typeface="+mn-lt"/>
              </a:rPr>
              <a:t>.</a:t>
            </a:r>
            <a:endParaRPr lang="en-US" altLang="en-US" sz="1600" dirty="0">
              <a:latin typeface="+mn-lt"/>
            </a:endParaRPr>
          </a:p>
        </p:txBody>
      </p:sp>
      <p:cxnSp>
        <p:nvCxnSpPr>
          <p:cNvPr id="16" name="AutoShape 33"/>
          <p:cNvCxnSpPr>
            <a:cxnSpLocks noChangeShapeType="1"/>
          </p:cNvCxnSpPr>
          <p:nvPr/>
        </p:nvCxnSpPr>
        <p:spPr bwMode="auto">
          <a:xfrm>
            <a:off x="2830346" y="5683669"/>
            <a:ext cx="548640" cy="457200"/>
          </a:xfrm>
          <a:prstGeom prst="bentConnector3">
            <a:avLst>
              <a:gd name="adj1" fmla="val 185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98" y="5612733"/>
            <a:ext cx="5097265" cy="10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Adding </a:t>
            </a:r>
            <a:r>
              <a:rPr lang="en-US" dirty="0" smtClean="0"/>
              <a:t>TEASE </a:t>
            </a:r>
            <a:r>
              <a:rPr lang="en-US" dirty="0"/>
              <a:t>- User Admin Application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447800" y="1981200"/>
            <a:ext cx="8763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1600" dirty="0" smtClean="0">
                <a:cs typeface="Times New Roman" panose="02020603050405020304" pitchFamily="18" charset="0"/>
              </a:rPr>
              <a:t>4.) Select appropriate role and </a:t>
            </a:r>
            <a:r>
              <a:rPr lang="en-US" altLang="en-US" sz="1600" dirty="0">
                <a:cs typeface="Times New Roman" panose="02020603050405020304" pitchFamily="18" charset="0"/>
              </a:rPr>
              <a:t>click </a:t>
            </a:r>
            <a:r>
              <a:rPr lang="en-US" altLang="en-US" sz="1600" b="1" dirty="0">
                <a:cs typeface="Times New Roman" panose="02020603050405020304" pitchFamily="18" charset="0"/>
              </a:rPr>
              <a:t>Continue</a:t>
            </a:r>
            <a:r>
              <a:rPr lang="en-US" altLang="en-US" sz="16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6886344" cy="34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Adding </a:t>
            </a:r>
            <a:r>
              <a:rPr lang="en-US" dirty="0" smtClean="0"/>
              <a:t>TEASE </a:t>
            </a:r>
            <a:r>
              <a:rPr lang="en-US" dirty="0"/>
              <a:t>- User Admin Application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Primary Request Submitter --- s</a:t>
            </a:r>
            <a:r>
              <a:rPr lang="en-US" dirty="0">
                <a:solidFill>
                  <a:srgbClr val="404040"/>
                </a:solidFill>
                <a:latin typeface="Franklin Gothic Medium" panose="020B0603020102020204" pitchFamily="34" charset="0"/>
              </a:rPr>
              <a:t>ubmits all requests for the organization </a:t>
            </a:r>
            <a:endParaRPr lang="en-US" dirty="0"/>
          </a:p>
          <a:p>
            <a:pPr lvl="0"/>
            <a:r>
              <a:rPr lang="en-US" dirty="0"/>
              <a:t>Primary Request Submitter Designee --- </a:t>
            </a:r>
            <a:r>
              <a:rPr lang="en-US" dirty="0" smtClean="0"/>
              <a:t>the s</a:t>
            </a:r>
            <a:r>
              <a:rPr lang="en-US" dirty="0" smtClean="0">
                <a:solidFill>
                  <a:srgbClr val="404040"/>
                </a:solidFill>
                <a:latin typeface="Franklin Gothic Medium" panose="020B0603020102020204" pitchFamily="34" charset="0"/>
              </a:rPr>
              <a:t>uperintendent </a:t>
            </a:r>
            <a:r>
              <a:rPr lang="en-US" dirty="0">
                <a:solidFill>
                  <a:srgbClr val="404040"/>
                </a:solidFill>
                <a:latin typeface="Franklin Gothic Medium" panose="020B0603020102020204" pitchFamily="34" charset="0"/>
              </a:rPr>
              <a:t>assigns this responsibility to another person (board minutes stating the approval must be submitted to TEA</a:t>
            </a:r>
            <a:r>
              <a:rPr lang="en-US" dirty="0" smtClean="0">
                <a:solidFill>
                  <a:srgbClr val="404040"/>
                </a:solidFill>
                <a:latin typeface="Franklin Gothic Medium" panose="020B0603020102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smtClean="0"/>
              <a:t>TEASE </a:t>
            </a:r>
            <a:r>
              <a:rPr lang="en-US" dirty="0"/>
              <a:t>- User Admin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After you send the request, your superintendent reviews it and forwards to </a:t>
            </a:r>
            <a:r>
              <a:rPr lang="en-US" altLang="en-US" dirty="0" smtClean="0"/>
              <a:t>the TEA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The TEA application owner then reviews it and sends you email notification of approval or rejection. </a:t>
            </a:r>
          </a:p>
          <a:p>
            <a:r>
              <a:rPr lang="en-US" altLang="en-US" dirty="0"/>
              <a:t>Once you receive email </a:t>
            </a:r>
            <a:r>
              <a:rPr lang="en-US" altLang="en-US" dirty="0" smtClean="0"/>
              <a:t>confirmation </a:t>
            </a:r>
            <a:r>
              <a:rPr lang="en-US" altLang="en-US" dirty="0"/>
              <a:t>(which may take 1-10 days</a:t>
            </a:r>
            <a:r>
              <a:rPr lang="en-US" altLang="en-US" dirty="0" smtClean="0"/>
              <a:t>) </a:t>
            </a:r>
            <a:r>
              <a:rPr lang="en-US" altLang="en-US" dirty="0"/>
              <a:t>and you are approved, you are ready to log on to TEASE and go into the FSP application with your assigned privileges. </a:t>
            </a:r>
            <a:r>
              <a:rPr lang="en-US" altLang="en-US" b="1" dirty="0"/>
              <a:t>If you have not received notification after 10 days, first contact your superintendent.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TEASE – User Admin Application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(Current Users)</a:t>
            </a:r>
          </a:p>
        </p:txBody>
      </p:sp>
    </p:spTree>
    <p:extLst>
      <p:ext uri="{BB962C8B-B14F-4D97-AF65-F5344CB8AC3E}">
        <p14:creationId xmlns:p14="http://schemas.microsoft.com/office/powerpoint/2010/main" val="20592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Accessing TEASE – </a:t>
            </a:r>
            <a:r>
              <a:rPr lang="en-US" dirty="0"/>
              <a:t>User Admin Application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018267" y="1733199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 smtClean="0">
                <a:latin typeface="+mn-lt"/>
              </a:rPr>
              <a:t>Users </a:t>
            </a:r>
            <a:r>
              <a:rPr lang="en-US" altLang="en-US" dirty="0">
                <a:latin typeface="+mn-lt"/>
              </a:rPr>
              <a:t>who already have a TEASE user </a:t>
            </a:r>
            <a:r>
              <a:rPr lang="en-US" altLang="en-US" dirty="0" smtClean="0">
                <a:latin typeface="+mn-lt"/>
              </a:rPr>
              <a:t>name and have been approved for TE ASE User Admin Application:</a:t>
            </a:r>
            <a:endParaRPr lang="en-US" altLang="en-US" dirty="0">
              <a:latin typeface="+mn-lt"/>
            </a:endParaRPr>
          </a:p>
        </p:txBody>
      </p:sp>
      <p:pic>
        <p:nvPicPr>
          <p:cNvPr id="9" name="Picture 12" descr="log 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83163"/>
            <a:ext cx="3101204" cy="21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26"/>
          <p:cNvSpPr>
            <a:spLocks noChangeShapeType="1"/>
          </p:cNvSpPr>
          <p:nvPr/>
        </p:nvSpPr>
        <p:spPr bwMode="auto">
          <a:xfrm>
            <a:off x="4856878" y="4572000"/>
            <a:ext cx="5486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588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486400" y="4279612"/>
            <a:ext cx="51100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latin typeface="+mn-lt"/>
              </a:rPr>
              <a:t>2.) Click the </a:t>
            </a:r>
            <a:r>
              <a:rPr lang="en-US" altLang="en-US" sz="1600" b="1" dirty="0" err="1" smtClean="0">
                <a:latin typeface="+mn-lt"/>
              </a:rPr>
              <a:t>UserAdmin</a:t>
            </a:r>
            <a:r>
              <a:rPr lang="en-US" altLang="en-US" sz="1600" b="1" dirty="0" smtClean="0">
                <a:latin typeface="+mn-lt"/>
              </a:rPr>
              <a:t> – User Administration+ </a:t>
            </a:r>
            <a:r>
              <a:rPr lang="en-US" altLang="en-US" sz="1600" dirty="0" smtClean="0">
                <a:latin typeface="+mn-lt"/>
              </a:rPr>
              <a:t>link in the </a:t>
            </a:r>
            <a:r>
              <a:rPr lang="en-US" altLang="en-US" sz="1600" b="1" dirty="0">
                <a:latin typeface="+mn-lt"/>
              </a:rPr>
              <a:t>Application List</a:t>
            </a:r>
            <a:r>
              <a:rPr lang="en-US" altLang="en-US" sz="1600" dirty="0">
                <a:latin typeface="+mn-lt"/>
              </a:rPr>
              <a:t> screen.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080796" y="2658066"/>
            <a:ext cx="65726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1600" dirty="0">
                <a:cs typeface="Times New Roman" panose="02020603050405020304" pitchFamily="18" charset="0"/>
              </a:rPr>
              <a:t>1.) Enter your current user name and password at the TEASE logon page at </a:t>
            </a:r>
            <a:r>
              <a:rPr lang="en-US" altLang="en-US" sz="1600" b="1" dirty="0">
                <a:hlinkClick r:id="rId4"/>
              </a:rPr>
              <a:t>https://seguin.tea.state.tx.us/apps/logon.asp</a:t>
            </a:r>
            <a:r>
              <a:rPr lang="en-US" altLang="en-US" sz="1600" dirty="0"/>
              <a:t> </a:t>
            </a:r>
            <a:r>
              <a:rPr lang="en-US" altLang="en-US" sz="1600" dirty="0">
                <a:cs typeface="Times New Roman" panose="02020603050405020304" pitchFamily="18" charset="0"/>
              </a:rPr>
              <a:t>and click </a:t>
            </a:r>
            <a:r>
              <a:rPr lang="en-US" altLang="en-US" sz="1600" b="1" dirty="0">
                <a:cs typeface="Times New Roman" panose="02020603050405020304" pitchFamily="18" charset="0"/>
              </a:rPr>
              <a:t>Continue</a:t>
            </a:r>
            <a:r>
              <a:rPr lang="en-US" altLang="en-US" sz="16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065331"/>
            <a:ext cx="6606468" cy="8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</a:t>
            </a:r>
            <a:r>
              <a:rPr lang="en-US" dirty="0" smtClean="0"/>
              <a:t>TEASE </a:t>
            </a:r>
            <a:r>
              <a:rPr lang="en-US" dirty="0"/>
              <a:t>- User Admin Application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438400"/>
            <a:ext cx="5205795" cy="4077869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040363" y="1905000"/>
            <a:ext cx="71159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latin typeface="+mn-lt"/>
              </a:rPr>
              <a:t>3.) You will then be directed to the </a:t>
            </a:r>
            <a:r>
              <a:rPr lang="en-US" altLang="en-US" sz="1600" b="1" dirty="0" smtClean="0">
                <a:latin typeface="+mn-lt"/>
              </a:rPr>
              <a:t>User Administration Main Menu </a:t>
            </a:r>
            <a:r>
              <a:rPr lang="en-US" altLang="en-US" sz="1600" dirty="0" smtClean="0">
                <a:latin typeface="+mn-lt"/>
              </a:rPr>
              <a:t>page. </a:t>
            </a:r>
            <a:endParaRPr lang="en-US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95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How do I reset my </a:t>
            </a:r>
            <a:r>
              <a:rPr lang="en-US" b="1" dirty="0"/>
              <a:t>password</a:t>
            </a:r>
            <a:r>
              <a:rPr lang="en-US" b="1" dirty="0" smtClean="0"/>
              <a:t>? </a:t>
            </a:r>
          </a:p>
          <a:p>
            <a:pPr lvl="1"/>
            <a:r>
              <a:rPr lang="en-US" dirty="0"/>
              <a:t>From the </a:t>
            </a:r>
            <a:r>
              <a:rPr lang="en-US" b="1" dirty="0">
                <a:hlinkClick r:id="rId3"/>
              </a:rPr>
              <a:t>Log On</a:t>
            </a:r>
            <a:r>
              <a:rPr lang="en-US" dirty="0"/>
              <a:t> page, click </a:t>
            </a:r>
            <a:r>
              <a:rPr lang="en-US" b="1" dirty="0"/>
              <a:t>Did you forget your password?</a:t>
            </a:r>
            <a:r>
              <a:rPr lang="en-US" dirty="0"/>
              <a:t> at the bottom of the screen. 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b="1" dirty="0"/>
              <a:t>Forgot Your Password?</a:t>
            </a:r>
            <a:r>
              <a:rPr lang="en-US" dirty="0"/>
              <a:t> page, enter your </a:t>
            </a:r>
            <a:r>
              <a:rPr lang="en-US" b="1" dirty="0"/>
              <a:t>User Name</a:t>
            </a:r>
            <a:r>
              <a:rPr lang="en-US" dirty="0"/>
              <a:t> </a:t>
            </a:r>
            <a:r>
              <a:rPr lang="en-US" dirty="0" smtClean="0"/>
              <a:t>(the authorized </a:t>
            </a:r>
            <a:r>
              <a:rPr lang="en-US" dirty="0"/>
              <a:t>user name provided by </a:t>
            </a:r>
            <a:r>
              <a:rPr lang="en-US" dirty="0" smtClean="0"/>
              <a:t>the TEA </a:t>
            </a:r>
            <a:r>
              <a:rPr lang="en-US" dirty="0"/>
              <a:t>for logging into the application, not your first and last name) or </a:t>
            </a:r>
            <a:r>
              <a:rPr lang="en-US" b="1" dirty="0"/>
              <a:t>Email</a:t>
            </a:r>
            <a:r>
              <a:rPr lang="en-US" dirty="0"/>
              <a:t> address and click </a:t>
            </a:r>
            <a:r>
              <a:rPr lang="en-US" b="1" dirty="0"/>
              <a:t>Continue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When prompted, enter the answer to the question. This is the question you set up when you logged on to the application for the first time. </a:t>
            </a:r>
            <a:r>
              <a:rPr lang="en-US" b="1" dirty="0"/>
              <a:t>NOTE</a:t>
            </a:r>
            <a:r>
              <a:rPr lang="en-US" dirty="0"/>
              <a:t>: TEASE is case </a:t>
            </a:r>
            <a:r>
              <a:rPr lang="en-US" dirty="0" smtClean="0"/>
              <a:t>sensitive, </a:t>
            </a:r>
            <a:r>
              <a:rPr lang="en-US" dirty="0"/>
              <a:t>so your answer must exactly match what you initially entered.</a:t>
            </a:r>
          </a:p>
          <a:p>
            <a:pPr lvl="1"/>
            <a:r>
              <a:rPr lang="en-US" dirty="0"/>
              <a:t>Click </a:t>
            </a:r>
            <a:r>
              <a:rPr lang="en-US" b="1" dirty="0"/>
              <a:t>Continue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When the </a:t>
            </a:r>
            <a:r>
              <a:rPr lang="en-US" b="1" dirty="0"/>
              <a:t>Change Password</a:t>
            </a:r>
            <a:r>
              <a:rPr lang="en-US" dirty="0"/>
              <a:t> page appears, enter a new password. Your password must be a minimum of eight characters and must include at least one number or </a:t>
            </a:r>
            <a:r>
              <a:rPr lang="en-US" dirty="0" smtClean="0"/>
              <a:t>special </a:t>
            </a:r>
            <a:r>
              <a:rPr lang="en-US" dirty="0"/>
              <a:t>character such as @, # , $.</a:t>
            </a:r>
          </a:p>
          <a:p>
            <a:pPr lvl="1"/>
            <a:r>
              <a:rPr lang="en-US" dirty="0"/>
              <a:t>If you have forgotten your answer or cannot reset your own password, send an e-mail message to </a:t>
            </a:r>
            <a:r>
              <a:rPr lang="en-US" dirty="0">
                <a:hlinkClick r:id="rId4"/>
              </a:rPr>
              <a:t>computer.access@tea.texas.gov</a:t>
            </a:r>
            <a:r>
              <a:rPr lang="en-US" dirty="0"/>
              <a:t> for assistance.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 can’t I see the Submit to TEA button?</a:t>
            </a:r>
          </a:p>
          <a:p>
            <a:pPr lvl="1"/>
            <a:r>
              <a:rPr lang="en-US" dirty="0" smtClean="0"/>
              <a:t>Only the ACTIVE district approver can submit the data to the TEA. </a:t>
            </a:r>
          </a:p>
          <a:p>
            <a:r>
              <a:rPr lang="en-US" b="1" dirty="0" smtClean="0"/>
              <a:t>How do I view data for a prior school year? </a:t>
            </a:r>
          </a:p>
          <a:p>
            <a:pPr lvl="1"/>
            <a:r>
              <a:rPr lang="en-US" dirty="0" smtClean="0"/>
              <a:t>In the right top corner of each subsystem in the FSP application is a drop-down menu containing the school year. Select the school year you want to view and click </a:t>
            </a:r>
            <a:r>
              <a:rPr lang="en-US" b="1" dirty="0" smtClean="0"/>
              <a:t>Update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What do I do if I have requested access to an application or a new role and it has not been approved?</a:t>
            </a:r>
          </a:p>
          <a:p>
            <a:pPr lvl="1"/>
            <a:r>
              <a:rPr lang="en-US" dirty="0" smtClean="0"/>
              <a:t>First check with your superintendent or User Admin. The request is in the User Admin’s queue awaiting approval. If the district doesn’t have a User </a:t>
            </a:r>
            <a:r>
              <a:rPr lang="en-US" dirty="0"/>
              <a:t>A</a:t>
            </a:r>
            <a:r>
              <a:rPr lang="en-US" dirty="0" smtClean="0"/>
              <a:t>dmin assigned, it must apply for a User Admin account before any application requests can be approved.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 – FSP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Why can’t I access a particular subsystem in the FSP application?</a:t>
            </a:r>
          </a:p>
          <a:p>
            <a:pPr lvl="1"/>
            <a:r>
              <a:rPr lang="en-US" dirty="0" smtClean="0"/>
              <a:t>You may not have access to that subsystem. Review your access from the FSP application </a:t>
            </a:r>
            <a:r>
              <a:rPr lang="en-US" b="1" dirty="0" smtClean="0"/>
              <a:t>Add/Modify Application Access </a:t>
            </a:r>
            <a:r>
              <a:rPr lang="en-US" dirty="0" smtClean="0"/>
              <a:t>menu. Request a new role if applicable.</a:t>
            </a:r>
          </a:p>
          <a:p>
            <a:r>
              <a:rPr lang="en-US" b="1" dirty="0" smtClean="0"/>
              <a:t>What do I do if I’m having trouble accessing the FSP application?</a:t>
            </a:r>
          </a:p>
          <a:p>
            <a:pPr lvl="1"/>
            <a:r>
              <a:rPr lang="en-US" dirty="0" smtClean="0"/>
              <a:t>Check to make sure your browser is IE 10 or above.</a:t>
            </a:r>
          </a:p>
          <a:p>
            <a:r>
              <a:rPr lang="en-US" b="1" dirty="0" smtClean="0"/>
              <a:t>Where is the data I entered data into an FSP application subsystem form—I can’t see it?</a:t>
            </a:r>
          </a:p>
          <a:p>
            <a:pPr lvl="1"/>
            <a:r>
              <a:rPr lang="en-US" dirty="0" smtClean="0"/>
              <a:t>TEASE terminates a session when no activity has been detected for 20 minutes. If your session is terminated due to inactivity, you will lose any work that has not been saved. Save often.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0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FAQ’s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happens after I request a </a:t>
            </a:r>
            <a:r>
              <a:rPr lang="en-US" b="1" dirty="0" smtClean="0"/>
              <a:t>TEASE </a:t>
            </a:r>
            <a:r>
              <a:rPr lang="en-US" b="1" dirty="0"/>
              <a:t>account or modifying existing application access?</a:t>
            </a:r>
          </a:p>
          <a:p>
            <a:pPr lvl="1"/>
            <a:r>
              <a:rPr lang="en-US" dirty="0"/>
              <a:t>After a district user request is submitted, it is routed to the district </a:t>
            </a:r>
            <a:r>
              <a:rPr lang="en-US" b="1" dirty="0"/>
              <a:t>User Admin </a:t>
            </a:r>
            <a:r>
              <a:rPr lang="en-US" dirty="0"/>
              <a:t>for approval, modification, or rejection. </a:t>
            </a:r>
            <a:endParaRPr lang="en-US" dirty="0" smtClean="0"/>
          </a:p>
          <a:p>
            <a:pPr lvl="1"/>
            <a:r>
              <a:rPr lang="en-US" dirty="0" smtClean="0"/>
              <a:t>Once </a:t>
            </a:r>
            <a:r>
              <a:rPr lang="en-US" dirty="0"/>
              <a:t>the district </a:t>
            </a:r>
            <a:r>
              <a:rPr lang="en-US" b="1" dirty="0"/>
              <a:t>User Admin</a:t>
            </a:r>
            <a:r>
              <a:rPr lang="en-US" dirty="0"/>
              <a:t> approves the request, the </a:t>
            </a:r>
            <a:r>
              <a:rPr lang="en-US" b="1" dirty="0"/>
              <a:t>TEA application owner </a:t>
            </a:r>
            <a:r>
              <a:rPr lang="en-US" dirty="0"/>
              <a:t>receives and reviews the request.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b="1" dirty="0"/>
              <a:t>Login ID </a:t>
            </a:r>
            <a:r>
              <a:rPr lang="en-US" dirty="0"/>
              <a:t>is created based on a combination </a:t>
            </a:r>
            <a:r>
              <a:rPr lang="en-US" dirty="0" smtClean="0"/>
              <a:t>the first </a:t>
            </a:r>
            <a:r>
              <a:rPr lang="en-US" dirty="0"/>
              <a:t>letter of the </a:t>
            </a:r>
            <a:r>
              <a:rPr lang="en-US" dirty="0" smtClean="0"/>
              <a:t>user’s first name, up </a:t>
            </a:r>
            <a:r>
              <a:rPr lang="en-US" dirty="0"/>
              <a:t>to six characters of </a:t>
            </a:r>
            <a:r>
              <a:rPr lang="en-US" dirty="0" smtClean="0"/>
              <a:t>the user’s last name, </a:t>
            </a:r>
            <a:r>
              <a:rPr lang="en-US" dirty="0"/>
              <a:t>and the month and year of </a:t>
            </a:r>
            <a:r>
              <a:rPr lang="en-US" dirty="0" smtClean="0"/>
              <a:t>the user’s birthday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An e-mail </a:t>
            </a:r>
            <a:r>
              <a:rPr lang="en-US" dirty="0"/>
              <a:t>notification is sent to the </a:t>
            </a:r>
            <a:r>
              <a:rPr lang="en-US" dirty="0" smtClean="0"/>
              <a:t>requestor containing the </a:t>
            </a:r>
            <a:r>
              <a:rPr lang="en-US" b="1" dirty="0" smtClean="0"/>
              <a:t>Login ID </a:t>
            </a:r>
            <a:r>
              <a:rPr lang="en-US" dirty="0" smtClean="0"/>
              <a:t>and the user can access the system.</a:t>
            </a:r>
          </a:p>
        </p:txBody>
      </p:sp>
    </p:spTree>
    <p:extLst>
      <p:ext uri="{BB962C8B-B14F-4D97-AF65-F5344CB8AC3E}">
        <p14:creationId xmlns:p14="http://schemas.microsoft.com/office/powerpoint/2010/main" val="1391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When are e-mail notifications sent to TEASE users who have requested access to an application?</a:t>
            </a:r>
          </a:p>
          <a:p>
            <a:pPr lvl="1"/>
            <a:r>
              <a:rPr lang="en-US" dirty="0" smtClean="0"/>
              <a:t>When the organization submitter (User Admin) denies a request without sending it to the TEA.</a:t>
            </a:r>
          </a:p>
          <a:p>
            <a:pPr lvl="1"/>
            <a:r>
              <a:rPr lang="en-US" dirty="0" smtClean="0"/>
              <a:t>When the TEA approves or denies a request for a new user account (the user name and a temporary password are sent in separate notification e-mails).</a:t>
            </a:r>
          </a:p>
          <a:p>
            <a:pPr lvl="1"/>
            <a:r>
              <a:rPr lang="en-US" dirty="0" smtClean="0"/>
              <a:t>When the TEA approves or denies a request for access to a specific application. If you requested access to several applications, the TEA will process each application separately and will send a separate e-mail notification for each application approval or denial.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FSP Application Program Contact Information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7479997"/>
              </p:ext>
            </p:extLst>
          </p:nvPr>
        </p:nvGraphicFramePr>
        <p:xfrm>
          <a:off x="1066800" y="1600201"/>
          <a:ext cx="8991600" cy="510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03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7010400" cy="2924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0" y="585786"/>
            <a:ext cx="3932237" cy="253841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QUESTIONS ?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Thank You 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8600"/>
            <a:ext cx="6934199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379272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 ARE HERE TO HELP YOU   </a:t>
            </a: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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TEASE – FSP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9372600" cy="4575175"/>
          </a:xfrm>
        </p:spPr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TEA Secure </a:t>
            </a:r>
            <a:r>
              <a:rPr lang="en-US" sz="3200" dirty="0"/>
              <a:t>Environment, or </a:t>
            </a:r>
            <a:r>
              <a:rPr lang="en-US" sz="3200" dirty="0" smtClean="0"/>
              <a:t>TEASE, </a:t>
            </a:r>
            <a:r>
              <a:rPr lang="en-US" sz="3200" dirty="0"/>
              <a:t>houses </a:t>
            </a:r>
            <a:r>
              <a:rPr lang="en-US" sz="3200" dirty="0" smtClean="0"/>
              <a:t>various </a:t>
            </a:r>
            <a:r>
              <a:rPr lang="en-US" sz="3200" dirty="0"/>
              <a:t>TEA applications that require users to be able to securely log on and submit data to </a:t>
            </a:r>
            <a:r>
              <a:rPr lang="en-US" sz="3200" dirty="0" smtClean="0"/>
              <a:t>the TEA.</a:t>
            </a:r>
          </a:p>
          <a:p>
            <a:r>
              <a:rPr lang="en-US" sz="3200" dirty="0"/>
              <a:t>Whether you use one TEA application, such as </a:t>
            </a:r>
            <a:r>
              <a:rPr lang="en-US" sz="3200" dirty="0" smtClean="0"/>
              <a:t>the Foundation School Program (FSP), </a:t>
            </a:r>
            <a:r>
              <a:rPr lang="en-US" sz="3200" dirty="0"/>
              <a:t>or many TEA applications, you always log on through </a:t>
            </a:r>
            <a:r>
              <a:rPr lang="en-US" sz="3200" dirty="0" smtClean="0"/>
              <a:t>TEASE </a:t>
            </a:r>
            <a:r>
              <a:rPr lang="en-US" sz="3200" dirty="0"/>
              <a:t>at the same </a:t>
            </a:r>
            <a:r>
              <a:rPr lang="en-US" sz="3200" dirty="0" smtClean="0"/>
              <a:t>URL with the </a:t>
            </a:r>
            <a:r>
              <a:rPr lang="en-US" sz="3200" dirty="0"/>
              <a:t>same username and password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TEASE </a:t>
            </a:r>
            <a:r>
              <a:rPr lang="en-US" dirty="0"/>
              <a:t>Log On: https://seguin.tea.state.tx.us/apps/logon.asp</a:t>
            </a:r>
          </a:p>
        </p:txBody>
      </p:sp>
      <p:pic>
        <p:nvPicPr>
          <p:cNvPr id="7" name="Content Placeholder 6" descr="Please Log On - Microsoft Internet Explorer provided by Texas Education Agency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11667" r="1812" b="5000"/>
          <a:stretch/>
        </p:blipFill>
        <p:spPr>
          <a:xfrm>
            <a:off x="1239012" y="1676400"/>
            <a:ext cx="9428988" cy="5069348"/>
          </a:xfrm>
        </p:spPr>
      </p:pic>
    </p:spTree>
    <p:extLst>
      <p:ext uri="{BB962C8B-B14F-4D97-AF65-F5344CB8AC3E}">
        <p14:creationId xmlns:p14="http://schemas.microsoft.com/office/powerpoint/2010/main" val="104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Subsystems in </a:t>
            </a:r>
            <a:r>
              <a:rPr lang="en-US" dirty="0" smtClean="0"/>
              <a:t>TEASE –FSP Application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10 Subsystems in TEASE - FSP application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527292"/>
              </p:ext>
            </p:extLst>
          </p:nvPr>
        </p:nvGraphicFramePr>
        <p:xfrm>
          <a:off x="1524000" y="18288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0" y="63246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*Program not currently funded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Updating </a:t>
            </a:r>
            <a:r>
              <a:rPr lang="en-US" dirty="0"/>
              <a:t>C</a:t>
            </a:r>
            <a:r>
              <a:rPr lang="en-US" dirty="0" smtClean="0"/>
              <a:t>ontact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Most </a:t>
            </a:r>
            <a:r>
              <a:rPr lang="en-US" sz="3200" dirty="0"/>
              <a:t>of the subsystems inside FSP will require you to complete or update your contact information. </a:t>
            </a:r>
            <a:r>
              <a:rPr lang="en-US" sz="3200" i="1" dirty="0"/>
              <a:t>This is not automatically done when changes happen at the district. </a:t>
            </a:r>
            <a:endParaRPr lang="en-US" sz="3200" i="1" dirty="0" smtClean="0"/>
          </a:p>
          <a:p>
            <a:r>
              <a:rPr lang="en-US" sz="3200" dirty="0" smtClean="0"/>
              <a:t>Review your contact information at </a:t>
            </a:r>
            <a:r>
              <a:rPr lang="en-US" sz="3200" dirty="0"/>
              <a:t>the beginning of every school year </a:t>
            </a:r>
            <a:r>
              <a:rPr lang="en-US" sz="3200" dirty="0" smtClean="0"/>
              <a:t>AND as </a:t>
            </a:r>
            <a:r>
              <a:rPr lang="en-US" sz="3200" dirty="0"/>
              <a:t>soon </a:t>
            </a:r>
            <a:r>
              <a:rPr lang="en-US" sz="3200" dirty="0" smtClean="0"/>
              <a:t>as </a:t>
            </a:r>
            <a:r>
              <a:rPr lang="en-US" sz="3200" dirty="0"/>
              <a:t>an employee is assigned the responsibility of entering the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2155</Words>
  <Application>Microsoft Office PowerPoint</Application>
  <PresentationFormat>Widescreen</PresentationFormat>
  <Paragraphs>229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Franklin Gothic Medium</vt:lpstr>
      <vt:lpstr>Times New Roman</vt:lpstr>
      <vt:lpstr>Wingdings</vt:lpstr>
      <vt:lpstr>Medical Health 16x9</vt:lpstr>
      <vt:lpstr>TEASE – FSP </vt:lpstr>
      <vt:lpstr>Introduction</vt:lpstr>
      <vt:lpstr>Agenda</vt:lpstr>
      <vt:lpstr>TEASE – FSP Overview</vt:lpstr>
      <vt:lpstr>TEASE – FSP Overview</vt:lpstr>
      <vt:lpstr>TEASE Log On: https://seguin.tea.state.tx.us/apps/logon.asp</vt:lpstr>
      <vt:lpstr>Subsystems in TEASE –FSP Application</vt:lpstr>
      <vt:lpstr>10 Subsystems in TEASE - FSP application</vt:lpstr>
      <vt:lpstr>Updating Contact Information</vt:lpstr>
      <vt:lpstr>Roles in FSP application</vt:lpstr>
      <vt:lpstr>Roles in FSP Application</vt:lpstr>
      <vt:lpstr>Roles in FSP Application</vt:lpstr>
      <vt:lpstr>Applying for a TEASE – FSP Account</vt:lpstr>
      <vt:lpstr>New Users</vt:lpstr>
      <vt:lpstr>New Users</vt:lpstr>
      <vt:lpstr>New Users</vt:lpstr>
      <vt:lpstr>New Users</vt:lpstr>
      <vt:lpstr>New Users</vt:lpstr>
      <vt:lpstr>New Users</vt:lpstr>
      <vt:lpstr>New Users</vt:lpstr>
      <vt:lpstr>Modifying a TEASE – FSP Account</vt:lpstr>
      <vt:lpstr>Current Users </vt:lpstr>
      <vt:lpstr>Current Users</vt:lpstr>
      <vt:lpstr>Current Users</vt:lpstr>
      <vt:lpstr>Current Users</vt:lpstr>
      <vt:lpstr>Current Users</vt:lpstr>
      <vt:lpstr>Current Users</vt:lpstr>
      <vt:lpstr>User Admin Application Inside TEASE</vt:lpstr>
      <vt:lpstr>Adding TEASE – User Admin Application Access</vt:lpstr>
      <vt:lpstr>Adding TEASE - User Admin Application </vt:lpstr>
      <vt:lpstr>Adding TEASE - User Admin Application </vt:lpstr>
      <vt:lpstr>Adding TEASE - User Admin Application </vt:lpstr>
      <vt:lpstr>Adding TEASE - User Admin Application</vt:lpstr>
      <vt:lpstr>Accessing the TEASE – User Admin Application</vt:lpstr>
      <vt:lpstr>Accessing TEASE – User Admin Application </vt:lpstr>
      <vt:lpstr>Accessing TEASE - User Admin Application</vt:lpstr>
      <vt:lpstr>Frequently Asked Questions</vt:lpstr>
      <vt:lpstr>FAQ’s</vt:lpstr>
      <vt:lpstr>FAQ’s</vt:lpstr>
      <vt:lpstr>FAQ’s</vt:lpstr>
      <vt:lpstr>FAQ’s</vt:lpstr>
      <vt:lpstr>FAQ’s</vt:lpstr>
      <vt:lpstr>FSP Application Program Contact Information</vt:lpstr>
      <vt:lpstr>QUESTIONS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2015-01-29T14:40:41Z</dcterms:created>
  <dcterms:modified xsi:type="dcterms:W3CDTF">2015-04-20T14:52:48Z</dcterms:modified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