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handoutMasterIdLst>
    <p:handoutMasterId r:id="rId16"/>
  </p:handoutMasterIdLst>
  <p:sldIdLst>
    <p:sldId id="280" r:id="rId2"/>
    <p:sldId id="279" r:id="rId3"/>
    <p:sldId id="263" r:id="rId4"/>
    <p:sldId id="276" r:id="rId5"/>
    <p:sldId id="283" r:id="rId6"/>
    <p:sldId id="277" r:id="rId7"/>
    <p:sldId id="262" r:id="rId8"/>
    <p:sldId id="275" r:id="rId9"/>
    <p:sldId id="259" r:id="rId10"/>
    <p:sldId id="273" r:id="rId11"/>
    <p:sldId id="274" r:id="rId12"/>
    <p:sldId id="266" r:id="rId13"/>
    <p:sldId id="281" r:id="rId14"/>
  </p:sldIdLst>
  <p:sldSz cx="12192000" cy="6858000"/>
  <p:notesSz cx="9220200" cy="6934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wis, Kaela" initials="LK" lastIdx="3" clrIdx="0">
    <p:extLst>
      <p:ext uri="{19B8F6BF-5375-455C-9EA6-DF929625EA0E}">
        <p15:presenceInfo xmlns:p15="http://schemas.microsoft.com/office/powerpoint/2012/main" userId="S-1-5-21-424224527-328161685-9522986-201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3454" autoAdjust="0"/>
  </p:normalViewPr>
  <p:slideViewPr>
    <p:cSldViewPr snapToGrid="0">
      <p:cViewPr varScale="1">
        <p:scale>
          <a:sx n="78" d="100"/>
          <a:sy n="78" d="100"/>
        </p:scale>
        <p:origin x="878" y="77"/>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95420" cy="347914"/>
          </a:xfrm>
          <a:prstGeom prst="rect">
            <a:avLst/>
          </a:prstGeom>
        </p:spPr>
        <p:txBody>
          <a:bodyPr vert="horz" lIns="92301" tIns="46151" rIns="92301" bIns="46151" rtlCol="0"/>
          <a:lstStyle>
            <a:lvl1pPr algn="l">
              <a:defRPr sz="1200"/>
            </a:lvl1pPr>
          </a:lstStyle>
          <a:p>
            <a:endParaRPr lang="en-US" dirty="0"/>
          </a:p>
        </p:txBody>
      </p:sp>
      <p:sp>
        <p:nvSpPr>
          <p:cNvPr id="3" name="Date Placeholder 2"/>
          <p:cNvSpPr>
            <a:spLocks noGrp="1"/>
          </p:cNvSpPr>
          <p:nvPr>
            <p:ph type="dt" sz="quarter" idx="1"/>
          </p:nvPr>
        </p:nvSpPr>
        <p:spPr>
          <a:xfrm>
            <a:off x="5222647" y="1"/>
            <a:ext cx="3995420" cy="347914"/>
          </a:xfrm>
          <a:prstGeom prst="rect">
            <a:avLst/>
          </a:prstGeom>
        </p:spPr>
        <p:txBody>
          <a:bodyPr vert="horz" lIns="92301" tIns="46151" rIns="92301" bIns="46151" rtlCol="0"/>
          <a:lstStyle>
            <a:lvl1pPr algn="r">
              <a:defRPr sz="1200"/>
            </a:lvl1pPr>
          </a:lstStyle>
          <a:p>
            <a:fld id="{090B91B6-4B93-4607-86E4-8F9737045682}" type="datetimeFigureOut">
              <a:rPr lang="en-US" smtClean="0"/>
              <a:t>10/27/2014</a:t>
            </a:fld>
            <a:endParaRPr lang="en-US" dirty="0"/>
          </a:p>
        </p:txBody>
      </p:sp>
      <p:sp>
        <p:nvSpPr>
          <p:cNvPr id="4" name="Footer Placeholder 3"/>
          <p:cNvSpPr>
            <a:spLocks noGrp="1"/>
          </p:cNvSpPr>
          <p:nvPr>
            <p:ph type="ftr" sz="quarter" idx="2"/>
          </p:nvPr>
        </p:nvSpPr>
        <p:spPr>
          <a:xfrm>
            <a:off x="0" y="6586287"/>
            <a:ext cx="3995420" cy="347913"/>
          </a:xfrm>
          <a:prstGeom prst="rect">
            <a:avLst/>
          </a:prstGeom>
        </p:spPr>
        <p:txBody>
          <a:bodyPr vert="horz" lIns="92301" tIns="46151" rIns="92301" bIns="46151"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22647" y="6586287"/>
            <a:ext cx="3995420" cy="347913"/>
          </a:xfrm>
          <a:prstGeom prst="rect">
            <a:avLst/>
          </a:prstGeom>
        </p:spPr>
        <p:txBody>
          <a:bodyPr vert="horz" lIns="92301" tIns="46151" rIns="92301" bIns="46151" rtlCol="0" anchor="b"/>
          <a:lstStyle>
            <a:lvl1pPr algn="r">
              <a:defRPr sz="1200"/>
            </a:lvl1pPr>
          </a:lstStyle>
          <a:p>
            <a:fld id="{193D1D0F-B719-4A58-82AA-0E2E0003EECF}" type="slidenum">
              <a:rPr lang="en-US" smtClean="0"/>
              <a:t>‹#›</a:t>
            </a:fld>
            <a:endParaRPr lang="en-US" dirty="0"/>
          </a:p>
        </p:txBody>
      </p:sp>
    </p:spTree>
    <p:extLst>
      <p:ext uri="{BB962C8B-B14F-4D97-AF65-F5344CB8AC3E}">
        <p14:creationId xmlns:p14="http://schemas.microsoft.com/office/powerpoint/2010/main" val="2394504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95420" cy="347914"/>
          </a:xfrm>
          <a:prstGeom prst="rect">
            <a:avLst/>
          </a:prstGeom>
        </p:spPr>
        <p:txBody>
          <a:bodyPr vert="horz" lIns="92301" tIns="46151" rIns="92301" bIns="46151" rtlCol="0"/>
          <a:lstStyle>
            <a:lvl1pPr algn="l">
              <a:defRPr sz="1200"/>
            </a:lvl1pPr>
          </a:lstStyle>
          <a:p>
            <a:endParaRPr lang="en-US" dirty="0"/>
          </a:p>
        </p:txBody>
      </p:sp>
      <p:sp>
        <p:nvSpPr>
          <p:cNvPr id="3" name="Date Placeholder 2"/>
          <p:cNvSpPr>
            <a:spLocks noGrp="1"/>
          </p:cNvSpPr>
          <p:nvPr>
            <p:ph type="dt" idx="1"/>
          </p:nvPr>
        </p:nvSpPr>
        <p:spPr>
          <a:xfrm>
            <a:off x="5222647" y="1"/>
            <a:ext cx="3995420" cy="347914"/>
          </a:xfrm>
          <a:prstGeom prst="rect">
            <a:avLst/>
          </a:prstGeom>
        </p:spPr>
        <p:txBody>
          <a:bodyPr vert="horz" lIns="92301" tIns="46151" rIns="92301" bIns="46151" rtlCol="0"/>
          <a:lstStyle>
            <a:lvl1pPr algn="r">
              <a:defRPr sz="1200"/>
            </a:lvl1pPr>
          </a:lstStyle>
          <a:p>
            <a:fld id="{BC4E6F77-C6BA-4AA1-8FB4-156EBD84E6F1}" type="datetimeFigureOut">
              <a:rPr lang="en-US" smtClean="0"/>
              <a:t>10/27/2014</a:t>
            </a:fld>
            <a:endParaRPr lang="en-US" dirty="0"/>
          </a:p>
        </p:txBody>
      </p:sp>
      <p:sp>
        <p:nvSpPr>
          <p:cNvPr id="4" name="Slide Image Placeholder 3"/>
          <p:cNvSpPr>
            <a:spLocks noGrp="1" noRot="1" noChangeAspect="1"/>
          </p:cNvSpPr>
          <p:nvPr>
            <p:ph type="sldImg" idx="2"/>
          </p:nvPr>
        </p:nvSpPr>
        <p:spPr>
          <a:xfrm>
            <a:off x="2530475" y="866775"/>
            <a:ext cx="4159250" cy="2339975"/>
          </a:xfrm>
          <a:prstGeom prst="rect">
            <a:avLst/>
          </a:prstGeom>
          <a:noFill/>
          <a:ln w="12700">
            <a:solidFill>
              <a:prstClr val="black"/>
            </a:solidFill>
          </a:ln>
        </p:spPr>
        <p:txBody>
          <a:bodyPr vert="horz" lIns="92301" tIns="46151" rIns="92301" bIns="46151" rtlCol="0" anchor="ctr"/>
          <a:lstStyle/>
          <a:p>
            <a:endParaRPr lang="en-US" dirty="0"/>
          </a:p>
        </p:txBody>
      </p:sp>
      <p:sp>
        <p:nvSpPr>
          <p:cNvPr id="5" name="Notes Placeholder 4"/>
          <p:cNvSpPr>
            <a:spLocks noGrp="1"/>
          </p:cNvSpPr>
          <p:nvPr>
            <p:ph type="body" sz="quarter" idx="3"/>
          </p:nvPr>
        </p:nvSpPr>
        <p:spPr>
          <a:xfrm>
            <a:off x="922020" y="3337083"/>
            <a:ext cx="7376160" cy="2730342"/>
          </a:xfrm>
          <a:prstGeom prst="rect">
            <a:avLst/>
          </a:prstGeom>
        </p:spPr>
        <p:txBody>
          <a:bodyPr vert="horz" lIns="92301" tIns="46151" rIns="92301" bIns="4615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86287"/>
            <a:ext cx="3995420" cy="347913"/>
          </a:xfrm>
          <a:prstGeom prst="rect">
            <a:avLst/>
          </a:prstGeom>
        </p:spPr>
        <p:txBody>
          <a:bodyPr vert="horz" lIns="92301" tIns="46151" rIns="92301" bIns="46151"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22647" y="6586287"/>
            <a:ext cx="3995420" cy="347913"/>
          </a:xfrm>
          <a:prstGeom prst="rect">
            <a:avLst/>
          </a:prstGeom>
        </p:spPr>
        <p:txBody>
          <a:bodyPr vert="horz" lIns="92301" tIns="46151" rIns="92301" bIns="46151" rtlCol="0" anchor="b"/>
          <a:lstStyle>
            <a:lvl1pPr algn="r">
              <a:defRPr sz="1200"/>
            </a:lvl1pPr>
          </a:lstStyle>
          <a:p>
            <a:fld id="{FD72F16A-E745-4A9C-8A05-97BCE35C1861}" type="slidenum">
              <a:rPr lang="en-US" smtClean="0"/>
              <a:t>‹#›</a:t>
            </a:fld>
            <a:endParaRPr lang="en-US" dirty="0"/>
          </a:p>
        </p:txBody>
      </p:sp>
    </p:spTree>
    <p:extLst>
      <p:ext uri="{BB962C8B-B14F-4D97-AF65-F5344CB8AC3E}">
        <p14:creationId xmlns:p14="http://schemas.microsoft.com/office/powerpoint/2010/main" val="2753397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aseline="0" dirty="0" smtClean="0">
              <a:ea typeface="ＭＳ Ｐゴシック" pitchFamily="34" charset="-128"/>
            </a:endParaRPr>
          </a:p>
        </p:txBody>
      </p:sp>
      <p:sp>
        <p:nvSpPr>
          <p:cNvPr id="839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37800" indent="-283769" eaLnBrk="0" hangingPunct="0">
              <a:defRPr sz="2400">
                <a:solidFill>
                  <a:schemeClr val="tx1"/>
                </a:solidFill>
                <a:latin typeface="Arial" charset="0"/>
                <a:ea typeface="ＭＳ Ｐゴシック" pitchFamily="34" charset="-128"/>
              </a:defRPr>
            </a:lvl2pPr>
            <a:lvl3pPr marL="1135077" indent="-227016" eaLnBrk="0" hangingPunct="0">
              <a:defRPr sz="2400">
                <a:solidFill>
                  <a:schemeClr val="tx1"/>
                </a:solidFill>
                <a:latin typeface="Arial" charset="0"/>
                <a:ea typeface="ＭＳ Ｐゴシック" pitchFamily="34" charset="-128"/>
              </a:defRPr>
            </a:lvl3pPr>
            <a:lvl4pPr marL="1589109" indent="-227016" eaLnBrk="0" hangingPunct="0">
              <a:defRPr sz="2400">
                <a:solidFill>
                  <a:schemeClr val="tx1"/>
                </a:solidFill>
                <a:latin typeface="Arial" charset="0"/>
                <a:ea typeface="ＭＳ Ｐゴシック" pitchFamily="34" charset="-128"/>
              </a:defRPr>
            </a:lvl4pPr>
            <a:lvl5pPr marL="2043139" indent="-227016" eaLnBrk="0" hangingPunct="0">
              <a:defRPr sz="2400">
                <a:solidFill>
                  <a:schemeClr val="tx1"/>
                </a:solidFill>
                <a:latin typeface="Arial" charset="0"/>
                <a:ea typeface="ＭＳ Ｐゴシック" pitchFamily="34" charset="-128"/>
              </a:defRPr>
            </a:lvl5pPr>
            <a:lvl6pPr marL="2497170" indent="-227016" eaLnBrk="0" fontAlgn="base" hangingPunct="0">
              <a:spcBef>
                <a:spcPct val="0"/>
              </a:spcBef>
              <a:spcAft>
                <a:spcPct val="0"/>
              </a:spcAft>
              <a:defRPr sz="2400">
                <a:solidFill>
                  <a:schemeClr val="tx1"/>
                </a:solidFill>
                <a:latin typeface="Arial" charset="0"/>
                <a:ea typeface="ＭＳ Ｐゴシック" pitchFamily="34" charset="-128"/>
              </a:defRPr>
            </a:lvl6pPr>
            <a:lvl7pPr marL="2951201" indent="-227016" eaLnBrk="0" fontAlgn="base" hangingPunct="0">
              <a:spcBef>
                <a:spcPct val="0"/>
              </a:spcBef>
              <a:spcAft>
                <a:spcPct val="0"/>
              </a:spcAft>
              <a:defRPr sz="2400">
                <a:solidFill>
                  <a:schemeClr val="tx1"/>
                </a:solidFill>
                <a:latin typeface="Arial" charset="0"/>
                <a:ea typeface="ＭＳ Ｐゴシック" pitchFamily="34" charset="-128"/>
              </a:defRPr>
            </a:lvl7pPr>
            <a:lvl8pPr marL="3405233" indent="-227016" eaLnBrk="0" fontAlgn="base" hangingPunct="0">
              <a:spcBef>
                <a:spcPct val="0"/>
              </a:spcBef>
              <a:spcAft>
                <a:spcPct val="0"/>
              </a:spcAft>
              <a:defRPr sz="2400">
                <a:solidFill>
                  <a:schemeClr val="tx1"/>
                </a:solidFill>
                <a:latin typeface="Arial" charset="0"/>
                <a:ea typeface="ＭＳ Ｐゴシック" pitchFamily="34" charset="-128"/>
              </a:defRPr>
            </a:lvl8pPr>
            <a:lvl9pPr marL="3859265" indent="-227016"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78D5C2A8-D9F9-4403-97E2-B44D016A4F3A}" type="slidenum">
              <a:rPr lang="en-US" sz="1200">
                <a:solidFill>
                  <a:prstClr val="black"/>
                </a:solidFill>
              </a:rPr>
              <a:pPr>
                <a:defRPr/>
              </a:pPr>
              <a:t>2</a:t>
            </a:fld>
            <a:endParaRPr lang="en-US" sz="1200" dirty="0">
              <a:solidFill>
                <a:prstClr val="black"/>
              </a:solidFill>
            </a:endParaRPr>
          </a:p>
        </p:txBody>
      </p:sp>
    </p:spTree>
    <p:extLst>
      <p:ext uri="{BB962C8B-B14F-4D97-AF65-F5344CB8AC3E}">
        <p14:creationId xmlns:p14="http://schemas.microsoft.com/office/powerpoint/2010/main" val="1687087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100" dirty="0">
              <a:latin typeface="Arial" panose="020B0604020202020204" pitchFamily="34" charset="0"/>
              <a:ea typeface="ＭＳ Ｐゴシック" pitchFamily="34" charset="-128"/>
              <a:cs typeface="Arial" panose="020B0604020202020204" pitchFamily="34" charset="0"/>
            </a:endParaRPr>
          </a:p>
        </p:txBody>
      </p:sp>
      <p:sp>
        <p:nvSpPr>
          <p:cNvPr id="839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37800" indent="-283769" eaLnBrk="0" hangingPunct="0">
              <a:defRPr sz="2400">
                <a:solidFill>
                  <a:schemeClr val="tx1"/>
                </a:solidFill>
                <a:latin typeface="Arial" charset="0"/>
                <a:ea typeface="ＭＳ Ｐゴシック" pitchFamily="34" charset="-128"/>
              </a:defRPr>
            </a:lvl2pPr>
            <a:lvl3pPr marL="1135077" indent="-227016" eaLnBrk="0" hangingPunct="0">
              <a:defRPr sz="2400">
                <a:solidFill>
                  <a:schemeClr val="tx1"/>
                </a:solidFill>
                <a:latin typeface="Arial" charset="0"/>
                <a:ea typeface="ＭＳ Ｐゴシック" pitchFamily="34" charset="-128"/>
              </a:defRPr>
            </a:lvl3pPr>
            <a:lvl4pPr marL="1589109" indent="-227016" eaLnBrk="0" hangingPunct="0">
              <a:defRPr sz="2400">
                <a:solidFill>
                  <a:schemeClr val="tx1"/>
                </a:solidFill>
                <a:latin typeface="Arial" charset="0"/>
                <a:ea typeface="ＭＳ Ｐゴシック" pitchFamily="34" charset="-128"/>
              </a:defRPr>
            </a:lvl4pPr>
            <a:lvl5pPr marL="2043139" indent="-227016" eaLnBrk="0" hangingPunct="0">
              <a:defRPr sz="2400">
                <a:solidFill>
                  <a:schemeClr val="tx1"/>
                </a:solidFill>
                <a:latin typeface="Arial" charset="0"/>
                <a:ea typeface="ＭＳ Ｐゴシック" pitchFamily="34" charset="-128"/>
              </a:defRPr>
            </a:lvl5pPr>
            <a:lvl6pPr marL="2497170" indent="-227016" eaLnBrk="0" fontAlgn="base" hangingPunct="0">
              <a:spcBef>
                <a:spcPct val="0"/>
              </a:spcBef>
              <a:spcAft>
                <a:spcPct val="0"/>
              </a:spcAft>
              <a:defRPr sz="2400">
                <a:solidFill>
                  <a:schemeClr val="tx1"/>
                </a:solidFill>
                <a:latin typeface="Arial" charset="0"/>
                <a:ea typeface="ＭＳ Ｐゴシック" pitchFamily="34" charset="-128"/>
              </a:defRPr>
            </a:lvl6pPr>
            <a:lvl7pPr marL="2951201" indent="-227016" eaLnBrk="0" fontAlgn="base" hangingPunct="0">
              <a:spcBef>
                <a:spcPct val="0"/>
              </a:spcBef>
              <a:spcAft>
                <a:spcPct val="0"/>
              </a:spcAft>
              <a:defRPr sz="2400">
                <a:solidFill>
                  <a:schemeClr val="tx1"/>
                </a:solidFill>
                <a:latin typeface="Arial" charset="0"/>
                <a:ea typeface="ＭＳ Ｐゴシック" pitchFamily="34" charset="-128"/>
              </a:defRPr>
            </a:lvl7pPr>
            <a:lvl8pPr marL="3405233" indent="-227016" eaLnBrk="0" fontAlgn="base" hangingPunct="0">
              <a:spcBef>
                <a:spcPct val="0"/>
              </a:spcBef>
              <a:spcAft>
                <a:spcPct val="0"/>
              </a:spcAft>
              <a:defRPr sz="2400">
                <a:solidFill>
                  <a:schemeClr val="tx1"/>
                </a:solidFill>
                <a:latin typeface="Arial" charset="0"/>
                <a:ea typeface="ＭＳ Ｐゴシック" pitchFamily="34" charset="-128"/>
              </a:defRPr>
            </a:lvl8pPr>
            <a:lvl9pPr marL="3859265" indent="-227016"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78D5C2A8-D9F9-4403-97E2-B44D016A4F3A}" type="slidenum">
              <a:rPr lang="en-US" sz="1200">
                <a:solidFill>
                  <a:prstClr val="black"/>
                </a:solidFill>
              </a:rPr>
              <a:pPr>
                <a:defRPr/>
              </a:pPr>
              <a:t>11</a:t>
            </a:fld>
            <a:endParaRPr lang="en-US" sz="1200" dirty="0">
              <a:solidFill>
                <a:prstClr val="black"/>
              </a:solidFill>
            </a:endParaRPr>
          </a:p>
        </p:txBody>
      </p:sp>
    </p:spTree>
    <p:extLst>
      <p:ext uri="{BB962C8B-B14F-4D97-AF65-F5344CB8AC3E}">
        <p14:creationId xmlns:p14="http://schemas.microsoft.com/office/powerpoint/2010/main" val="374197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aseline="0" dirty="0" smtClean="0">
                <a:ea typeface="ＭＳ Ｐゴシック" pitchFamily="34" charset="-128"/>
              </a:rPr>
              <a:t>ISAM links provide a step by step handout in the intervention links panel in ISAM. </a:t>
            </a:r>
            <a:endParaRPr lang="en-US" dirty="0" smtClean="0">
              <a:ea typeface="ＭＳ Ｐゴシック" pitchFamily="34" charset="-128"/>
            </a:endParaRPr>
          </a:p>
        </p:txBody>
      </p:sp>
      <p:sp>
        <p:nvSpPr>
          <p:cNvPr id="839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37800" indent="-283769" eaLnBrk="0" hangingPunct="0">
              <a:defRPr sz="2400">
                <a:solidFill>
                  <a:schemeClr val="tx1"/>
                </a:solidFill>
                <a:latin typeface="Arial" charset="0"/>
                <a:ea typeface="ＭＳ Ｐゴシック" pitchFamily="34" charset="-128"/>
              </a:defRPr>
            </a:lvl2pPr>
            <a:lvl3pPr marL="1135077" indent="-227016" eaLnBrk="0" hangingPunct="0">
              <a:defRPr sz="2400">
                <a:solidFill>
                  <a:schemeClr val="tx1"/>
                </a:solidFill>
                <a:latin typeface="Arial" charset="0"/>
                <a:ea typeface="ＭＳ Ｐゴシック" pitchFamily="34" charset="-128"/>
              </a:defRPr>
            </a:lvl3pPr>
            <a:lvl4pPr marL="1589109" indent="-227016" eaLnBrk="0" hangingPunct="0">
              <a:defRPr sz="2400">
                <a:solidFill>
                  <a:schemeClr val="tx1"/>
                </a:solidFill>
                <a:latin typeface="Arial" charset="0"/>
                <a:ea typeface="ＭＳ Ｐゴシック" pitchFamily="34" charset="-128"/>
              </a:defRPr>
            </a:lvl4pPr>
            <a:lvl5pPr marL="2043139" indent="-227016" eaLnBrk="0" hangingPunct="0">
              <a:defRPr sz="2400">
                <a:solidFill>
                  <a:schemeClr val="tx1"/>
                </a:solidFill>
                <a:latin typeface="Arial" charset="0"/>
                <a:ea typeface="ＭＳ Ｐゴシック" pitchFamily="34" charset="-128"/>
              </a:defRPr>
            </a:lvl5pPr>
            <a:lvl6pPr marL="2497170" indent="-227016" eaLnBrk="0" fontAlgn="base" hangingPunct="0">
              <a:spcBef>
                <a:spcPct val="0"/>
              </a:spcBef>
              <a:spcAft>
                <a:spcPct val="0"/>
              </a:spcAft>
              <a:defRPr sz="2400">
                <a:solidFill>
                  <a:schemeClr val="tx1"/>
                </a:solidFill>
                <a:latin typeface="Arial" charset="0"/>
                <a:ea typeface="ＭＳ Ｐゴシック" pitchFamily="34" charset="-128"/>
              </a:defRPr>
            </a:lvl6pPr>
            <a:lvl7pPr marL="2951201" indent="-227016" eaLnBrk="0" fontAlgn="base" hangingPunct="0">
              <a:spcBef>
                <a:spcPct val="0"/>
              </a:spcBef>
              <a:spcAft>
                <a:spcPct val="0"/>
              </a:spcAft>
              <a:defRPr sz="2400">
                <a:solidFill>
                  <a:schemeClr val="tx1"/>
                </a:solidFill>
                <a:latin typeface="Arial" charset="0"/>
                <a:ea typeface="ＭＳ Ｐゴシック" pitchFamily="34" charset="-128"/>
              </a:defRPr>
            </a:lvl7pPr>
            <a:lvl8pPr marL="3405233" indent="-227016" eaLnBrk="0" fontAlgn="base" hangingPunct="0">
              <a:spcBef>
                <a:spcPct val="0"/>
              </a:spcBef>
              <a:spcAft>
                <a:spcPct val="0"/>
              </a:spcAft>
              <a:defRPr sz="2400">
                <a:solidFill>
                  <a:schemeClr val="tx1"/>
                </a:solidFill>
                <a:latin typeface="Arial" charset="0"/>
                <a:ea typeface="ＭＳ Ｐゴシック" pitchFamily="34" charset="-128"/>
              </a:defRPr>
            </a:lvl8pPr>
            <a:lvl9pPr marL="3859265" indent="-227016"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78D5C2A8-D9F9-4403-97E2-B44D016A4F3A}" type="slidenum">
              <a:rPr lang="en-US" sz="1200">
                <a:solidFill>
                  <a:prstClr val="black"/>
                </a:solidFill>
              </a:rPr>
              <a:pPr>
                <a:defRPr/>
              </a:pPr>
              <a:t>12</a:t>
            </a:fld>
            <a:endParaRPr lang="en-US" sz="1200" dirty="0">
              <a:solidFill>
                <a:prstClr val="black"/>
              </a:solidFill>
            </a:endParaRPr>
          </a:p>
        </p:txBody>
      </p:sp>
    </p:spTree>
    <p:extLst>
      <p:ext uri="{BB962C8B-B14F-4D97-AF65-F5344CB8AC3E}">
        <p14:creationId xmlns:p14="http://schemas.microsoft.com/office/powerpoint/2010/main" val="337874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baseline="0" dirty="0" smtClean="0">
                <a:latin typeface="Arial" panose="020B0604020202020204" pitchFamily="34" charset="0"/>
                <a:ea typeface="ＭＳ Ｐゴシック" pitchFamily="34" charset="-128"/>
                <a:cs typeface="Arial" panose="020B0604020202020204" pitchFamily="34" charset="0"/>
              </a:rPr>
              <a:t>When campuses or LEA’s are submitting documents to ISAM for the first time, the error they receive most often is “No Contact Assigned”. One program contact must be identified before documents can be submitted to the ISAM system.</a:t>
            </a:r>
            <a:endParaRPr lang="en-US" baseline="0" dirty="0" smtClean="0">
              <a:latin typeface="Arial" panose="020B0604020202020204" pitchFamily="34" charset="0"/>
              <a:ea typeface="ＭＳ Ｐゴシック" pitchFamily="34" charset="-128"/>
              <a:cs typeface="Arial" panose="020B0604020202020204" pitchFamily="34" charset="0"/>
            </a:endParaRPr>
          </a:p>
        </p:txBody>
      </p:sp>
      <p:sp>
        <p:nvSpPr>
          <p:cNvPr id="839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37800" indent="-283769" eaLnBrk="0" hangingPunct="0">
              <a:defRPr sz="2400">
                <a:solidFill>
                  <a:schemeClr val="tx1"/>
                </a:solidFill>
                <a:latin typeface="Arial" charset="0"/>
                <a:ea typeface="ＭＳ Ｐゴシック" pitchFamily="34" charset="-128"/>
              </a:defRPr>
            </a:lvl2pPr>
            <a:lvl3pPr marL="1135077" indent="-227016" eaLnBrk="0" hangingPunct="0">
              <a:defRPr sz="2400">
                <a:solidFill>
                  <a:schemeClr val="tx1"/>
                </a:solidFill>
                <a:latin typeface="Arial" charset="0"/>
                <a:ea typeface="ＭＳ Ｐゴシック" pitchFamily="34" charset="-128"/>
              </a:defRPr>
            </a:lvl3pPr>
            <a:lvl4pPr marL="1589109" indent="-227016" eaLnBrk="0" hangingPunct="0">
              <a:defRPr sz="2400">
                <a:solidFill>
                  <a:schemeClr val="tx1"/>
                </a:solidFill>
                <a:latin typeface="Arial" charset="0"/>
                <a:ea typeface="ＭＳ Ｐゴシック" pitchFamily="34" charset="-128"/>
              </a:defRPr>
            </a:lvl4pPr>
            <a:lvl5pPr marL="2043139" indent="-227016" eaLnBrk="0" hangingPunct="0">
              <a:defRPr sz="2400">
                <a:solidFill>
                  <a:schemeClr val="tx1"/>
                </a:solidFill>
                <a:latin typeface="Arial" charset="0"/>
                <a:ea typeface="ＭＳ Ｐゴシック" pitchFamily="34" charset="-128"/>
              </a:defRPr>
            </a:lvl5pPr>
            <a:lvl6pPr marL="2497170" indent="-227016" eaLnBrk="0" fontAlgn="base" hangingPunct="0">
              <a:spcBef>
                <a:spcPct val="0"/>
              </a:spcBef>
              <a:spcAft>
                <a:spcPct val="0"/>
              </a:spcAft>
              <a:defRPr sz="2400">
                <a:solidFill>
                  <a:schemeClr val="tx1"/>
                </a:solidFill>
                <a:latin typeface="Arial" charset="0"/>
                <a:ea typeface="ＭＳ Ｐゴシック" pitchFamily="34" charset="-128"/>
              </a:defRPr>
            </a:lvl6pPr>
            <a:lvl7pPr marL="2951201" indent="-227016" eaLnBrk="0" fontAlgn="base" hangingPunct="0">
              <a:spcBef>
                <a:spcPct val="0"/>
              </a:spcBef>
              <a:spcAft>
                <a:spcPct val="0"/>
              </a:spcAft>
              <a:defRPr sz="2400">
                <a:solidFill>
                  <a:schemeClr val="tx1"/>
                </a:solidFill>
                <a:latin typeface="Arial" charset="0"/>
                <a:ea typeface="ＭＳ Ｐゴシック" pitchFamily="34" charset="-128"/>
              </a:defRPr>
            </a:lvl7pPr>
            <a:lvl8pPr marL="3405233" indent="-227016" eaLnBrk="0" fontAlgn="base" hangingPunct="0">
              <a:spcBef>
                <a:spcPct val="0"/>
              </a:spcBef>
              <a:spcAft>
                <a:spcPct val="0"/>
              </a:spcAft>
              <a:defRPr sz="2400">
                <a:solidFill>
                  <a:schemeClr val="tx1"/>
                </a:solidFill>
                <a:latin typeface="Arial" charset="0"/>
                <a:ea typeface="ＭＳ Ｐゴシック" pitchFamily="34" charset="-128"/>
              </a:defRPr>
            </a:lvl8pPr>
            <a:lvl9pPr marL="3859265" indent="-227016"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78D5C2A8-D9F9-4403-97E2-B44D016A4F3A}" type="slidenum">
              <a:rPr lang="en-US" sz="1200">
                <a:solidFill>
                  <a:prstClr val="black"/>
                </a:solidFill>
              </a:rPr>
              <a:pPr>
                <a:defRPr/>
              </a:pPr>
              <a:t>3</a:t>
            </a:fld>
            <a:endParaRPr lang="en-US" sz="1200" dirty="0">
              <a:solidFill>
                <a:prstClr val="black"/>
              </a:solidFill>
            </a:endParaRPr>
          </a:p>
        </p:txBody>
      </p:sp>
    </p:spTree>
    <p:extLst>
      <p:ext uri="{BB962C8B-B14F-4D97-AF65-F5344CB8AC3E}">
        <p14:creationId xmlns:p14="http://schemas.microsoft.com/office/powerpoint/2010/main" val="1864559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dirty="0">
                <a:latin typeface="Arial" panose="020B0604020202020204" pitchFamily="34" charset="0"/>
                <a:ea typeface="ＭＳ Ｐゴシック" pitchFamily="34" charset="-128"/>
                <a:cs typeface="Arial" panose="020B0604020202020204" pitchFamily="34" charset="0"/>
              </a:rPr>
              <a:t>In order to create a new contact, open the </a:t>
            </a:r>
            <a:r>
              <a:rPr lang="en-US" sz="1100" dirty="0" smtClean="0">
                <a:latin typeface="Arial" panose="020B0604020202020204" pitchFamily="34" charset="0"/>
                <a:ea typeface="ＭＳ Ｐゴシック" pitchFamily="34" charset="-128"/>
                <a:cs typeface="Arial" panose="020B0604020202020204" pitchFamily="34" charset="0"/>
              </a:rPr>
              <a:t>LEA or Campus summary </a:t>
            </a:r>
            <a:r>
              <a:rPr lang="en-US" sz="1100" dirty="0">
                <a:latin typeface="Arial" panose="020B0604020202020204" pitchFamily="34" charset="0"/>
                <a:ea typeface="ＭＳ Ｐゴシック" pitchFamily="34" charset="-128"/>
                <a:cs typeface="Arial" panose="020B0604020202020204" pitchFamily="34" charset="0"/>
              </a:rPr>
              <a:t>page and select “Contacts”. Then select “Create New”. </a:t>
            </a:r>
          </a:p>
        </p:txBody>
      </p:sp>
      <p:sp>
        <p:nvSpPr>
          <p:cNvPr id="839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37800" indent="-283769" eaLnBrk="0" hangingPunct="0">
              <a:defRPr sz="2400">
                <a:solidFill>
                  <a:schemeClr val="tx1"/>
                </a:solidFill>
                <a:latin typeface="Arial" charset="0"/>
                <a:ea typeface="ＭＳ Ｐゴシック" pitchFamily="34" charset="-128"/>
              </a:defRPr>
            </a:lvl2pPr>
            <a:lvl3pPr marL="1135077" indent="-227016" eaLnBrk="0" hangingPunct="0">
              <a:defRPr sz="2400">
                <a:solidFill>
                  <a:schemeClr val="tx1"/>
                </a:solidFill>
                <a:latin typeface="Arial" charset="0"/>
                <a:ea typeface="ＭＳ Ｐゴシック" pitchFamily="34" charset="-128"/>
              </a:defRPr>
            </a:lvl3pPr>
            <a:lvl4pPr marL="1589109" indent="-227016" eaLnBrk="0" hangingPunct="0">
              <a:defRPr sz="2400">
                <a:solidFill>
                  <a:schemeClr val="tx1"/>
                </a:solidFill>
                <a:latin typeface="Arial" charset="0"/>
                <a:ea typeface="ＭＳ Ｐゴシック" pitchFamily="34" charset="-128"/>
              </a:defRPr>
            </a:lvl4pPr>
            <a:lvl5pPr marL="2043139" indent="-227016" eaLnBrk="0" hangingPunct="0">
              <a:defRPr sz="2400">
                <a:solidFill>
                  <a:schemeClr val="tx1"/>
                </a:solidFill>
                <a:latin typeface="Arial" charset="0"/>
                <a:ea typeface="ＭＳ Ｐゴシック" pitchFamily="34" charset="-128"/>
              </a:defRPr>
            </a:lvl5pPr>
            <a:lvl6pPr marL="2497170" indent="-227016" eaLnBrk="0" fontAlgn="base" hangingPunct="0">
              <a:spcBef>
                <a:spcPct val="0"/>
              </a:spcBef>
              <a:spcAft>
                <a:spcPct val="0"/>
              </a:spcAft>
              <a:defRPr sz="2400">
                <a:solidFill>
                  <a:schemeClr val="tx1"/>
                </a:solidFill>
                <a:latin typeface="Arial" charset="0"/>
                <a:ea typeface="ＭＳ Ｐゴシック" pitchFamily="34" charset="-128"/>
              </a:defRPr>
            </a:lvl6pPr>
            <a:lvl7pPr marL="2951201" indent="-227016" eaLnBrk="0" fontAlgn="base" hangingPunct="0">
              <a:spcBef>
                <a:spcPct val="0"/>
              </a:spcBef>
              <a:spcAft>
                <a:spcPct val="0"/>
              </a:spcAft>
              <a:defRPr sz="2400">
                <a:solidFill>
                  <a:schemeClr val="tx1"/>
                </a:solidFill>
                <a:latin typeface="Arial" charset="0"/>
                <a:ea typeface="ＭＳ Ｐゴシック" pitchFamily="34" charset="-128"/>
              </a:defRPr>
            </a:lvl7pPr>
            <a:lvl8pPr marL="3405233" indent="-227016" eaLnBrk="0" fontAlgn="base" hangingPunct="0">
              <a:spcBef>
                <a:spcPct val="0"/>
              </a:spcBef>
              <a:spcAft>
                <a:spcPct val="0"/>
              </a:spcAft>
              <a:defRPr sz="2400">
                <a:solidFill>
                  <a:schemeClr val="tx1"/>
                </a:solidFill>
                <a:latin typeface="Arial" charset="0"/>
                <a:ea typeface="ＭＳ Ｐゴシック" pitchFamily="34" charset="-128"/>
              </a:defRPr>
            </a:lvl8pPr>
            <a:lvl9pPr marL="3859265" indent="-227016"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78D5C2A8-D9F9-4403-97E2-B44D016A4F3A}" type="slidenum">
              <a:rPr lang="en-US" sz="1200">
                <a:solidFill>
                  <a:prstClr val="black"/>
                </a:solidFill>
              </a:rPr>
              <a:pPr>
                <a:defRPr/>
              </a:pPr>
              <a:t>4</a:t>
            </a:fld>
            <a:endParaRPr lang="en-US" sz="1200" dirty="0">
              <a:solidFill>
                <a:prstClr val="black"/>
              </a:solidFill>
            </a:endParaRPr>
          </a:p>
        </p:txBody>
      </p:sp>
    </p:spTree>
    <p:extLst>
      <p:ext uri="{BB962C8B-B14F-4D97-AF65-F5344CB8AC3E}">
        <p14:creationId xmlns:p14="http://schemas.microsoft.com/office/powerpoint/2010/main" val="3237977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100" dirty="0">
              <a:latin typeface="Arial" panose="020B0604020202020204" pitchFamily="34" charset="0"/>
              <a:ea typeface="ＭＳ Ｐゴシック" pitchFamily="34" charset="-128"/>
              <a:cs typeface="Arial" panose="020B0604020202020204" pitchFamily="34" charset="0"/>
            </a:endParaRPr>
          </a:p>
        </p:txBody>
      </p:sp>
      <p:sp>
        <p:nvSpPr>
          <p:cNvPr id="839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37800" indent="-283769" eaLnBrk="0" hangingPunct="0">
              <a:defRPr sz="2400">
                <a:solidFill>
                  <a:schemeClr val="tx1"/>
                </a:solidFill>
                <a:latin typeface="Arial" charset="0"/>
                <a:ea typeface="ＭＳ Ｐゴシック" pitchFamily="34" charset="-128"/>
              </a:defRPr>
            </a:lvl2pPr>
            <a:lvl3pPr marL="1135077" indent="-227016" eaLnBrk="0" hangingPunct="0">
              <a:defRPr sz="2400">
                <a:solidFill>
                  <a:schemeClr val="tx1"/>
                </a:solidFill>
                <a:latin typeface="Arial" charset="0"/>
                <a:ea typeface="ＭＳ Ｐゴシック" pitchFamily="34" charset="-128"/>
              </a:defRPr>
            </a:lvl3pPr>
            <a:lvl4pPr marL="1589109" indent="-227016" eaLnBrk="0" hangingPunct="0">
              <a:defRPr sz="2400">
                <a:solidFill>
                  <a:schemeClr val="tx1"/>
                </a:solidFill>
                <a:latin typeface="Arial" charset="0"/>
                <a:ea typeface="ＭＳ Ｐゴシック" pitchFamily="34" charset="-128"/>
              </a:defRPr>
            </a:lvl4pPr>
            <a:lvl5pPr marL="2043139" indent="-227016" eaLnBrk="0" hangingPunct="0">
              <a:defRPr sz="2400">
                <a:solidFill>
                  <a:schemeClr val="tx1"/>
                </a:solidFill>
                <a:latin typeface="Arial" charset="0"/>
                <a:ea typeface="ＭＳ Ｐゴシック" pitchFamily="34" charset="-128"/>
              </a:defRPr>
            </a:lvl5pPr>
            <a:lvl6pPr marL="2497170" indent="-227016" eaLnBrk="0" fontAlgn="base" hangingPunct="0">
              <a:spcBef>
                <a:spcPct val="0"/>
              </a:spcBef>
              <a:spcAft>
                <a:spcPct val="0"/>
              </a:spcAft>
              <a:defRPr sz="2400">
                <a:solidFill>
                  <a:schemeClr val="tx1"/>
                </a:solidFill>
                <a:latin typeface="Arial" charset="0"/>
                <a:ea typeface="ＭＳ Ｐゴシック" pitchFamily="34" charset="-128"/>
              </a:defRPr>
            </a:lvl6pPr>
            <a:lvl7pPr marL="2951201" indent="-227016" eaLnBrk="0" fontAlgn="base" hangingPunct="0">
              <a:spcBef>
                <a:spcPct val="0"/>
              </a:spcBef>
              <a:spcAft>
                <a:spcPct val="0"/>
              </a:spcAft>
              <a:defRPr sz="2400">
                <a:solidFill>
                  <a:schemeClr val="tx1"/>
                </a:solidFill>
                <a:latin typeface="Arial" charset="0"/>
                <a:ea typeface="ＭＳ Ｐゴシック" pitchFamily="34" charset="-128"/>
              </a:defRPr>
            </a:lvl7pPr>
            <a:lvl8pPr marL="3405233" indent="-227016" eaLnBrk="0" fontAlgn="base" hangingPunct="0">
              <a:spcBef>
                <a:spcPct val="0"/>
              </a:spcBef>
              <a:spcAft>
                <a:spcPct val="0"/>
              </a:spcAft>
              <a:defRPr sz="2400">
                <a:solidFill>
                  <a:schemeClr val="tx1"/>
                </a:solidFill>
                <a:latin typeface="Arial" charset="0"/>
                <a:ea typeface="ＭＳ Ｐゴシック" pitchFamily="34" charset="-128"/>
              </a:defRPr>
            </a:lvl8pPr>
            <a:lvl9pPr marL="3859265" indent="-227016"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78D5C2A8-D9F9-4403-97E2-B44D016A4F3A}" type="slidenum">
              <a:rPr lang="en-US" sz="1200">
                <a:solidFill>
                  <a:prstClr val="black"/>
                </a:solidFill>
              </a:rPr>
              <a:pPr>
                <a:defRPr/>
              </a:pPr>
              <a:t>5</a:t>
            </a:fld>
            <a:endParaRPr lang="en-US" sz="1200" dirty="0">
              <a:solidFill>
                <a:prstClr val="black"/>
              </a:solidFill>
            </a:endParaRPr>
          </a:p>
        </p:txBody>
      </p:sp>
    </p:spTree>
    <p:extLst>
      <p:ext uri="{BB962C8B-B14F-4D97-AF65-F5344CB8AC3E}">
        <p14:creationId xmlns:p14="http://schemas.microsoft.com/office/powerpoint/2010/main" val="2587544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In order to enter multiple organizations click “Add Organization” and type the campus or LEA's name in the new box that appears. Finish up by entering a position and all of the programs assigned to the contact.</a:t>
            </a:r>
          </a:p>
          <a:p>
            <a:endParaRPr lang="en-US" sz="1100" dirty="0">
              <a:latin typeface="Arial" panose="020B0604020202020204" pitchFamily="34" charset="0"/>
              <a:ea typeface="ＭＳ Ｐゴシック" pitchFamily="34" charset="-128"/>
              <a:cs typeface="Arial" panose="020B0604020202020204" pitchFamily="34" charset="0"/>
            </a:endParaRPr>
          </a:p>
        </p:txBody>
      </p:sp>
      <p:sp>
        <p:nvSpPr>
          <p:cNvPr id="839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37800" indent="-283769" eaLnBrk="0" hangingPunct="0">
              <a:defRPr sz="2400">
                <a:solidFill>
                  <a:schemeClr val="tx1"/>
                </a:solidFill>
                <a:latin typeface="Arial" charset="0"/>
                <a:ea typeface="ＭＳ Ｐゴシック" pitchFamily="34" charset="-128"/>
              </a:defRPr>
            </a:lvl2pPr>
            <a:lvl3pPr marL="1135077" indent="-227016" eaLnBrk="0" hangingPunct="0">
              <a:defRPr sz="2400">
                <a:solidFill>
                  <a:schemeClr val="tx1"/>
                </a:solidFill>
                <a:latin typeface="Arial" charset="0"/>
                <a:ea typeface="ＭＳ Ｐゴシック" pitchFamily="34" charset="-128"/>
              </a:defRPr>
            </a:lvl3pPr>
            <a:lvl4pPr marL="1589109" indent="-227016" eaLnBrk="0" hangingPunct="0">
              <a:defRPr sz="2400">
                <a:solidFill>
                  <a:schemeClr val="tx1"/>
                </a:solidFill>
                <a:latin typeface="Arial" charset="0"/>
                <a:ea typeface="ＭＳ Ｐゴシック" pitchFamily="34" charset="-128"/>
              </a:defRPr>
            </a:lvl4pPr>
            <a:lvl5pPr marL="2043139" indent="-227016" eaLnBrk="0" hangingPunct="0">
              <a:defRPr sz="2400">
                <a:solidFill>
                  <a:schemeClr val="tx1"/>
                </a:solidFill>
                <a:latin typeface="Arial" charset="0"/>
                <a:ea typeface="ＭＳ Ｐゴシック" pitchFamily="34" charset="-128"/>
              </a:defRPr>
            </a:lvl5pPr>
            <a:lvl6pPr marL="2497170" indent="-227016" eaLnBrk="0" fontAlgn="base" hangingPunct="0">
              <a:spcBef>
                <a:spcPct val="0"/>
              </a:spcBef>
              <a:spcAft>
                <a:spcPct val="0"/>
              </a:spcAft>
              <a:defRPr sz="2400">
                <a:solidFill>
                  <a:schemeClr val="tx1"/>
                </a:solidFill>
                <a:latin typeface="Arial" charset="0"/>
                <a:ea typeface="ＭＳ Ｐゴシック" pitchFamily="34" charset="-128"/>
              </a:defRPr>
            </a:lvl6pPr>
            <a:lvl7pPr marL="2951201" indent="-227016" eaLnBrk="0" fontAlgn="base" hangingPunct="0">
              <a:spcBef>
                <a:spcPct val="0"/>
              </a:spcBef>
              <a:spcAft>
                <a:spcPct val="0"/>
              </a:spcAft>
              <a:defRPr sz="2400">
                <a:solidFill>
                  <a:schemeClr val="tx1"/>
                </a:solidFill>
                <a:latin typeface="Arial" charset="0"/>
                <a:ea typeface="ＭＳ Ｐゴシック" pitchFamily="34" charset="-128"/>
              </a:defRPr>
            </a:lvl7pPr>
            <a:lvl8pPr marL="3405233" indent="-227016" eaLnBrk="0" fontAlgn="base" hangingPunct="0">
              <a:spcBef>
                <a:spcPct val="0"/>
              </a:spcBef>
              <a:spcAft>
                <a:spcPct val="0"/>
              </a:spcAft>
              <a:defRPr sz="2400">
                <a:solidFill>
                  <a:schemeClr val="tx1"/>
                </a:solidFill>
                <a:latin typeface="Arial" charset="0"/>
                <a:ea typeface="ＭＳ Ｐゴシック" pitchFamily="34" charset="-128"/>
              </a:defRPr>
            </a:lvl8pPr>
            <a:lvl9pPr marL="3859265" indent="-227016"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78D5C2A8-D9F9-4403-97E2-B44D016A4F3A}" type="slidenum">
              <a:rPr lang="en-US" sz="1200">
                <a:solidFill>
                  <a:prstClr val="black"/>
                </a:solidFill>
              </a:rPr>
              <a:pPr>
                <a:defRPr/>
              </a:pPr>
              <a:t>6</a:t>
            </a:fld>
            <a:endParaRPr lang="en-US" sz="1200" dirty="0">
              <a:solidFill>
                <a:prstClr val="black"/>
              </a:solidFill>
            </a:endParaRPr>
          </a:p>
        </p:txBody>
      </p:sp>
    </p:spTree>
    <p:extLst>
      <p:ext uri="{BB962C8B-B14F-4D97-AF65-F5344CB8AC3E}">
        <p14:creationId xmlns:p14="http://schemas.microsoft.com/office/powerpoint/2010/main" val="3773650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dirty="0" smtClean="0">
                <a:latin typeface="Arial" panose="020B0604020202020204" pitchFamily="34" charset="0"/>
                <a:ea typeface="ＭＳ Ｐゴシック" pitchFamily="34" charset="-128"/>
                <a:cs typeface="Arial" panose="020B0604020202020204" pitchFamily="34" charset="0"/>
              </a:rPr>
              <a:t>If </a:t>
            </a:r>
            <a:r>
              <a:rPr lang="en-US" sz="1100" dirty="0">
                <a:latin typeface="Arial" panose="020B0604020202020204" pitchFamily="34" charset="0"/>
                <a:ea typeface="ＭＳ Ｐゴシック" pitchFamily="34" charset="-128"/>
                <a:cs typeface="Arial" panose="020B0604020202020204" pitchFamily="34" charset="0"/>
              </a:rPr>
              <a:t>a new contact is to be </a:t>
            </a:r>
            <a:r>
              <a:rPr lang="en-US" sz="1100" dirty="0" smtClean="0">
                <a:latin typeface="Arial" panose="020B0604020202020204" pitchFamily="34" charset="0"/>
                <a:ea typeface="ＭＳ Ｐゴシック" pitchFamily="34" charset="-128"/>
                <a:cs typeface="Arial" panose="020B0604020202020204" pitchFamily="34" charset="0"/>
              </a:rPr>
              <a:t>assigned,</a:t>
            </a:r>
            <a:r>
              <a:rPr lang="en-US" sz="1100" baseline="0" dirty="0" smtClean="0">
                <a:latin typeface="Arial" panose="020B0604020202020204" pitchFamily="34" charset="0"/>
                <a:ea typeface="ＭＳ Ｐゴシック" pitchFamily="34" charset="-128"/>
                <a:cs typeface="Arial" panose="020B0604020202020204" pitchFamily="34" charset="0"/>
              </a:rPr>
              <a:t> </a:t>
            </a:r>
            <a:r>
              <a:rPr lang="en-US" sz="1100" dirty="0" smtClean="0">
                <a:latin typeface="Arial" panose="020B0604020202020204" pitchFamily="34" charset="0"/>
                <a:ea typeface="ＭＳ Ｐゴシック" pitchFamily="34" charset="-128"/>
                <a:cs typeface="Arial" panose="020B0604020202020204" pitchFamily="34" charset="0"/>
              </a:rPr>
              <a:t>we </a:t>
            </a:r>
            <a:r>
              <a:rPr lang="en-US" sz="1100" dirty="0">
                <a:latin typeface="Arial" panose="020B0604020202020204" pitchFamily="34" charset="0"/>
                <a:ea typeface="ＭＳ Ｐゴシック" pitchFamily="34" charset="-128"/>
                <a:cs typeface="Arial" panose="020B0604020202020204" pitchFamily="34" charset="0"/>
              </a:rPr>
              <a:t>first need to create a Contact profile for that individual. </a:t>
            </a:r>
            <a:r>
              <a:rPr lang="en-US" sz="1100" dirty="0" smtClean="0">
                <a:latin typeface="Arial" panose="020B0604020202020204" pitchFamily="34" charset="0"/>
                <a:ea typeface="ＭＳ Ｐゴシック" pitchFamily="34" charset="-128"/>
                <a:cs typeface="Arial" panose="020B0604020202020204" pitchFamily="34" charset="0"/>
              </a:rPr>
              <a:t>Assign the profile to a review after</a:t>
            </a:r>
            <a:r>
              <a:rPr lang="en-US" sz="1100" baseline="0" dirty="0" smtClean="0">
                <a:latin typeface="Arial" panose="020B0604020202020204" pitchFamily="34" charset="0"/>
                <a:ea typeface="ＭＳ Ｐゴシック" pitchFamily="34" charset="-128"/>
                <a:cs typeface="Arial" panose="020B0604020202020204" pitchFamily="34" charset="0"/>
              </a:rPr>
              <a:t> it is created</a:t>
            </a:r>
            <a:r>
              <a:rPr lang="en-US" sz="1100" dirty="0" smtClean="0">
                <a:latin typeface="Arial" panose="020B0604020202020204" pitchFamily="34" charset="0"/>
                <a:ea typeface="ＭＳ Ｐゴシック" pitchFamily="34" charset="-128"/>
                <a:cs typeface="Arial" panose="020B0604020202020204" pitchFamily="34" charset="0"/>
              </a:rPr>
              <a:t>.</a:t>
            </a:r>
            <a:endParaRPr lang="en-US" sz="1100" dirty="0">
              <a:latin typeface="Arial" panose="020B0604020202020204" pitchFamily="34" charset="0"/>
              <a:ea typeface="ＭＳ Ｐゴシック" pitchFamily="34" charset="-128"/>
              <a:cs typeface="Arial" panose="020B0604020202020204" pitchFamily="34" charset="0"/>
            </a:endParaRPr>
          </a:p>
        </p:txBody>
      </p:sp>
      <p:sp>
        <p:nvSpPr>
          <p:cNvPr id="839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37800" indent="-283769" eaLnBrk="0" hangingPunct="0">
              <a:defRPr sz="2400">
                <a:solidFill>
                  <a:schemeClr val="tx1"/>
                </a:solidFill>
                <a:latin typeface="Arial" charset="0"/>
                <a:ea typeface="ＭＳ Ｐゴシック" pitchFamily="34" charset="-128"/>
              </a:defRPr>
            </a:lvl2pPr>
            <a:lvl3pPr marL="1135077" indent="-227016" eaLnBrk="0" hangingPunct="0">
              <a:defRPr sz="2400">
                <a:solidFill>
                  <a:schemeClr val="tx1"/>
                </a:solidFill>
                <a:latin typeface="Arial" charset="0"/>
                <a:ea typeface="ＭＳ Ｐゴシック" pitchFamily="34" charset="-128"/>
              </a:defRPr>
            </a:lvl3pPr>
            <a:lvl4pPr marL="1589109" indent="-227016" eaLnBrk="0" hangingPunct="0">
              <a:defRPr sz="2400">
                <a:solidFill>
                  <a:schemeClr val="tx1"/>
                </a:solidFill>
                <a:latin typeface="Arial" charset="0"/>
                <a:ea typeface="ＭＳ Ｐゴシック" pitchFamily="34" charset="-128"/>
              </a:defRPr>
            </a:lvl4pPr>
            <a:lvl5pPr marL="2043139" indent="-227016" eaLnBrk="0" hangingPunct="0">
              <a:defRPr sz="2400">
                <a:solidFill>
                  <a:schemeClr val="tx1"/>
                </a:solidFill>
                <a:latin typeface="Arial" charset="0"/>
                <a:ea typeface="ＭＳ Ｐゴシック" pitchFamily="34" charset="-128"/>
              </a:defRPr>
            </a:lvl5pPr>
            <a:lvl6pPr marL="2497170" indent="-227016" eaLnBrk="0" fontAlgn="base" hangingPunct="0">
              <a:spcBef>
                <a:spcPct val="0"/>
              </a:spcBef>
              <a:spcAft>
                <a:spcPct val="0"/>
              </a:spcAft>
              <a:defRPr sz="2400">
                <a:solidFill>
                  <a:schemeClr val="tx1"/>
                </a:solidFill>
                <a:latin typeface="Arial" charset="0"/>
                <a:ea typeface="ＭＳ Ｐゴシック" pitchFamily="34" charset="-128"/>
              </a:defRPr>
            </a:lvl6pPr>
            <a:lvl7pPr marL="2951201" indent="-227016" eaLnBrk="0" fontAlgn="base" hangingPunct="0">
              <a:spcBef>
                <a:spcPct val="0"/>
              </a:spcBef>
              <a:spcAft>
                <a:spcPct val="0"/>
              </a:spcAft>
              <a:defRPr sz="2400">
                <a:solidFill>
                  <a:schemeClr val="tx1"/>
                </a:solidFill>
                <a:latin typeface="Arial" charset="0"/>
                <a:ea typeface="ＭＳ Ｐゴシック" pitchFamily="34" charset="-128"/>
              </a:defRPr>
            </a:lvl7pPr>
            <a:lvl8pPr marL="3405233" indent="-227016" eaLnBrk="0" fontAlgn="base" hangingPunct="0">
              <a:spcBef>
                <a:spcPct val="0"/>
              </a:spcBef>
              <a:spcAft>
                <a:spcPct val="0"/>
              </a:spcAft>
              <a:defRPr sz="2400">
                <a:solidFill>
                  <a:schemeClr val="tx1"/>
                </a:solidFill>
                <a:latin typeface="Arial" charset="0"/>
                <a:ea typeface="ＭＳ Ｐゴシック" pitchFamily="34" charset="-128"/>
              </a:defRPr>
            </a:lvl8pPr>
            <a:lvl9pPr marL="3859265" indent="-227016"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78D5C2A8-D9F9-4403-97E2-B44D016A4F3A}" type="slidenum">
              <a:rPr lang="en-US" sz="1200">
                <a:solidFill>
                  <a:prstClr val="black"/>
                </a:solidFill>
              </a:rPr>
              <a:pPr>
                <a:defRPr/>
              </a:pPr>
              <a:t>7</a:t>
            </a:fld>
            <a:endParaRPr lang="en-US" sz="1200" dirty="0">
              <a:solidFill>
                <a:prstClr val="black"/>
              </a:solidFill>
            </a:endParaRPr>
          </a:p>
        </p:txBody>
      </p:sp>
    </p:spTree>
    <p:extLst>
      <p:ext uri="{BB962C8B-B14F-4D97-AF65-F5344CB8AC3E}">
        <p14:creationId xmlns:p14="http://schemas.microsoft.com/office/powerpoint/2010/main" val="2824686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
        <p:nvSpPr>
          <p:cNvPr id="839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37800" indent="-283769" eaLnBrk="0" hangingPunct="0">
              <a:defRPr sz="2400">
                <a:solidFill>
                  <a:schemeClr val="tx1"/>
                </a:solidFill>
                <a:latin typeface="Arial" charset="0"/>
                <a:ea typeface="ＭＳ Ｐゴシック" pitchFamily="34" charset="-128"/>
              </a:defRPr>
            </a:lvl2pPr>
            <a:lvl3pPr marL="1135077" indent="-227016" eaLnBrk="0" hangingPunct="0">
              <a:defRPr sz="2400">
                <a:solidFill>
                  <a:schemeClr val="tx1"/>
                </a:solidFill>
                <a:latin typeface="Arial" charset="0"/>
                <a:ea typeface="ＭＳ Ｐゴシック" pitchFamily="34" charset="-128"/>
              </a:defRPr>
            </a:lvl3pPr>
            <a:lvl4pPr marL="1589109" indent="-227016" eaLnBrk="0" hangingPunct="0">
              <a:defRPr sz="2400">
                <a:solidFill>
                  <a:schemeClr val="tx1"/>
                </a:solidFill>
                <a:latin typeface="Arial" charset="0"/>
                <a:ea typeface="ＭＳ Ｐゴシック" pitchFamily="34" charset="-128"/>
              </a:defRPr>
            </a:lvl4pPr>
            <a:lvl5pPr marL="2043139" indent="-227016" eaLnBrk="0" hangingPunct="0">
              <a:defRPr sz="2400">
                <a:solidFill>
                  <a:schemeClr val="tx1"/>
                </a:solidFill>
                <a:latin typeface="Arial" charset="0"/>
                <a:ea typeface="ＭＳ Ｐゴシック" pitchFamily="34" charset="-128"/>
              </a:defRPr>
            </a:lvl5pPr>
            <a:lvl6pPr marL="2497170" indent="-227016" eaLnBrk="0" fontAlgn="base" hangingPunct="0">
              <a:spcBef>
                <a:spcPct val="0"/>
              </a:spcBef>
              <a:spcAft>
                <a:spcPct val="0"/>
              </a:spcAft>
              <a:defRPr sz="2400">
                <a:solidFill>
                  <a:schemeClr val="tx1"/>
                </a:solidFill>
                <a:latin typeface="Arial" charset="0"/>
                <a:ea typeface="ＭＳ Ｐゴシック" pitchFamily="34" charset="-128"/>
              </a:defRPr>
            </a:lvl6pPr>
            <a:lvl7pPr marL="2951201" indent="-227016" eaLnBrk="0" fontAlgn="base" hangingPunct="0">
              <a:spcBef>
                <a:spcPct val="0"/>
              </a:spcBef>
              <a:spcAft>
                <a:spcPct val="0"/>
              </a:spcAft>
              <a:defRPr sz="2400">
                <a:solidFill>
                  <a:schemeClr val="tx1"/>
                </a:solidFill>
                <a:latin typeface="Arial" charset="0"/>
                <a:ea typeface="ＭＳ Ｐゴシック" pitchFamily="34" charset="-128"/>
              </a:defRPr>
            </a:lvl7pPr>
            <a:lvl8pPr marL="3405233" indent="-227016" eaLnBrk="0" fontAlgn="base" hangingPunct="0">
              <a:spcBef>
                <a:spcPct val="0"/>
              </a:spcBef>
              <a:spcAft>
                <a:spcPct val="0"/>
              </a:spcAft>
              <a:defRPr sz="2400">
                <a:solidFill>
                  <a:schemeClr val="tx1"/>
                </a:solidFill>
                <a:latin typeface="Arial" charset="0"/>
                <a:ea typeface="ＭＳ Ｐゴシック" pitchFamily="34" charset="-128"/>
              </a:defRPr>
            </a:lvl8pPr>
            <a:lvl9pPr marL="3859265" indent="-227016"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78D5C2A8-D9F9-4403-97E2-B44D016A4F3A}" type="slidenum">
              <a:rPr lang="en-US" sz="1200">
                <a:solidFill>
                  <a:prstClr val="black"/>
                </a:solidFill>
              </a:rPr>
              <a:pPr>
                <a:defRPr/>
              </a:pPr>
              <a:t>8</a:t>
            </a:fld>
            <a:endParaRPr lang="en-US" sz="1200" dirty="0">
              <a:solidFill>
                <a:prstClr val="black"/>
              </a:solidFill>
            </a:endParaRPr>
          </a:p>
        </p:txBody>
      </p:sp>
    </p:spTree>
    <p:extLst>
      <p:ext uri="{BB962C8B-B14F-4D97-AF65-F5344CB8AC3E}">
        <p14:creationId xmlns:p14="http://schemas.microsoft.com/office/powerpoint/2010/main" val="3304724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dirty="0">
                <a:latin typeface="Arial" panose="020B0604020202020204" pitchFamily="34" charset="0"/>
                <a:ea typeface="ＭＳ Ｐゴシック" pitchFamily="34" charset="-128"/>
                <a:cs typeface="Arial" panose="020B0604020202020204" pitchFamily="34" charset="0"/>
              </a:rPr>
              <a:t>From time to time you may need to update contact information in ISAM. It is important that the contacts are updated if they change in order to receive automated emails from the system. All  individuals listed in the Review Contacts box will receive </a:t>
            </a:r>
            <a:r>
              <a:rPr lang="en-US" sz="1100" dirty="0" smtClean="0">
                <a:latin typeface="Arial" panose="020B0604020202020204" pitchFamily="34" charset="0"/>
                <a:ea typeface="ＭＳ Ｐゴシック" pitchFamily="34" charset="-128"/>
                <a:cs typeface="Arial" panose="020B0604020202020204" pitchFamily="34" charset="0"/>
              </a:rPr>
              <a:t>automated</a:t>
            </a:r>
            <a:r>
              <a:rPr lang="en-US" sz="1100" baseline="0" dirty="0" smtClean="0">
                <a:latin typeface="Arial" panose="020B0604020202020204" pitchFamily="34" charset="0"/>
                <a:ea typeface="ＭＳ Ｐゴシック" pitchFamily="34" charset="-128"/>
                <a:cs typeface="Arial" panose="020B0604020202020204" pitchFamily="34" charset="0"/>
              </a:rPr>
              <a:t> </a:t>
            </a:r>
            <a:r>
              <a:rPr lang="en-US" sz="1100" dirty="0" smtClean="0">
                <a:latin typeface="Arial" panose="020B0604020202020204" pitchFamily="34" charset="0"/>
                <a:ea typeface="ＭＳ Ｐゴシック" pitchFamily="34" charset="-128"/>
                <a:cs typeface="Arial" panose="020B0604020202020204" pitchFamily="34" charset="0"/>
              </a:rPr>
              <a:t>notifications</a:t>
            </a:r>
            <a:r>
              <a:rPr lang="en-US" sz="1100" dirty="0">
                <a:latin typeface="Arial" panose="020B0604020202020204" pitchFamily="34" charset="0"/>
                <a:ea typeface="ＭＳ Ｐゴシック" pitchFamily="34" charset="-128"/>
                <a:cs typeface="Arial" panose="020B0604020202020204" pitchFamily="34" charset="0"/>
              </a:rPr>
              <a:t>.</a:t>
            </a:r>
          </a:p>
        </p:txBody>
      </p:sp>
      <p:sp>
        <p:nvSpPr>
          <p:cNvPr id="839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37800" indent="-283769" eaLnBrk="0" hangingPunct="0">
              <a:defRPr sz="2400">
                <a:solidFill>
                  <a:schemeClr val="tx1"/>
                </a:solidFill>
                <a:latin typeface="Arial" charset="0"/>
                <a:ea typeface="ＭＳ Ｐゴシック" pitchFamily="34" charset="-128"/>
              </a:defRPr>
            </a:lvl2pPr>
            <a:lvl3pPr marL="1135077" indent="-227016" eaLnBrk="0" hangingPunct="0">
              <a:defRPr sz="2400">
                <a:solidFill>
                  <a:schemeClr val="tx1"/>
                </a:solidFill>
                <a:latin typeface="Arial" charset="0"/>
                <a:ea typeface="ＭＳ Ｐゴシック" pitchFamily="34" charset="-128"/>
              </a:defRPr>
            </a:lvl3pPr>
            <a:lvl4pPr marL="1589109" indent="-227016" eaLnBrk="0" hangingPunct="0">
              <a:defRPr sz="2400">
                <a:solidFill>
                  <a:schemeClr val="tx1"/>
                </a:solidFill>
                <a:latin typeface="Arial" charset="0"/>
                <a:ea typeface="ＭＳ Ｐゴシック" pitchFamily="34" charset="-128"/>
              </a:defRPr>
            </a:lvl4pPr>
            <a:lvl5pPr marL="2043139" indent="-227016" eaLnBrk="0" hangingPunct="0">
              <a:defRPr sz="2400">
                <a:solidFill>
                  <a:schemeClr val="tx1"/>
                </a:solidFill>
                <a:latin typeface="Arial" charset="0"/>
                <a:ea typeface="ＭＳ Ｐゴシック" pitchFamily="34" charset="-128"/>
              </a:defRPr>
            </a:lvl5pPr>
            <a:lvl6pPr marL="2497170" indent="-227016" eaLnBrk="0" fontAlgn="base" hangingPunct="0">
              <a:spcBef>
                <a:spcPct val="0"/>
              </a:spcBef>
              <a:spcAft>
                <a:spcPct val="0"/>
              </a:spcAft>
              <a:defRPr sz="2400">
                <a:solidFill>
                  <a:schemeClr val="tx1"/>
                </a:solidFill>
                <a:latin typeface="Arial" charset="0"/>
                <a:ea typeface="ＭＳ Ｐゴシック" pitchFamily="34" charset="-128"/>
              </a:defRPr>
            </a:lvl6pPr>
            <a:lvl7pPr marL="2951201" indent="-227016" eaLnBrk="0" fontAlgn="base" hangingPunct="0">
              <a:spcBef>
                <a:spcPct val="0"/>
              </a:spcBef>
              <a:spcAft>
                <a:spcPct val="0"/>
              </a:spcAft>
              <a:defRPr sz="2400">
                <a:solidFill>
                  <a:schemeClr val="tx1"/>
                </a:solidFill>
                <a:latin typeface="Arial" charset="0"/>
                <a:ea typeface="ＭＳ Ｐゴシック" pitchFamily="34" charset="-128"/>
              </a:defRPr>
            </a:lvl7pPr>
            <a:lvl8pPr marL="3405233" indent="-227016" eaLnBrk="0" fontAlgn="base" hangingPunct="0">
              <a:spcBef>
                <a:spcPct val="0"/>
              </a:spcBef>
              <a:spcAft>
                <a:spcPct val="0"/>
              </a:spcAft>
              <a:defRPr sz="2400">
                <a:solidFill>
                  <a:schemeClr val="tx1"/>
                </a:solidFill>
                <a:latin typeface="Arial" charset="0"/>
                <a:ea typeface="ＭＳ Ｐゴシック" pitchFamily="34" charset="-128"/>
              </a:defRPr>
            </a:lvl8pPr>
            <a:lvl9pPr marL="3859265" indent="-227016"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78D5C2A8-D9F9-4403-97E2-B44D016A4F3A}" type="slidenum">
              <a:rPr lang="en-US" sz="1200">
                <a:solidFill>
                  <a:prstClr val="black"/>
                </a:solidFill>
              </a:rPr>
              <a:pPr>
                <a:defRPr/>
              </a:pPr>
              <a:t>9</a:t>
            </a:fld>
            <a:endParaRPr lang="en-US" sz="1200" dirty="0">
              <a:solidFill>
                <a:prstClr val="black"/>
              </a:solidFill>
            </a:endParaRPr>
          </a:p>
        </p:txBody>
      </p:sp>
    </p:spTree>
    <p:extLst>
      <p:ext uri="{BB962C8B-B14F-4D97-AF65-F5344CB8AC3E}">
        <p14:creationId xmlns:p14="http://schemas.microsoft.com/office/powerpoint/2010/main" val="1041722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pitchFamily="34" charset="-128"/>
              </a:rPr>
              <a:t>In other cases</a:t>
            </a:r>
            <a:r>
              <a:rPr lang="en-US" baseline="0" dirty="0" smtClean="0">
                <a:ea typeface="ＭＳ Ｐゴシック" pitchFamily="34" charset="-128"/>
              </a:rPr>
              <a:t> we may need to edit the email address, program areas, or campuses for an individual. In order to edit this profile information, we will go back to the LEA’s contact page and open the profile we need to edit.</a:t>
            </a:r>
            <a:endParaRPr lang="en-US" dirty="0" smtClean="0">
              <a:ea typeface="ＭＳ Ｐゴシック" pitchFamily="34" charset="-128"/>
            </a:endParaRPr>
          </a:p>
        </p:txBody>
      </p:sp>
      <p:sp>
        <p:nvSpPr>
          <p:cNvPr id="839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37800" indent="-283769" eaLnBrk="0" hangingPunct="0">
              <a:defRPr sz="2400">
                <a:solidFill>
                  <a:schemeClr val="tx1"/>
                </a:solidFill>
                <a:latin typeface="Arial" charset="0"/>
                <a:ea typeface="ＭＳ Ｐゴシック" pitchFamily="34" charset="-128"/>
              </a:defRPr>
            </a:lvl2pPr>
            <a:lvl3pPr marL="1135077" indent="-227016" eaLnBrk="0" hangingPunct="0">
              <a:defRPr sz="2400">
                <a:solidFill>
                  <a:schemeClr val="tx1"/>
                </a:solidFill>
                <a:latin typeface="Arial" charset="0"/>
                <a:ea typeface="ＭＳ Ｐゴシック" pitchFamily="34" charset="-128"/>
              </a:defRPr>
            </a:lvl3pPr>
            <a:lvl4pPr marL="1589109" indent="-227016" eaLnBrk="0" hangingPunct="0">
              <a:defRPr sz="2400">
                <a:solidFill>
                  <a:schemeClr val="tx1"/>
                </a:solidFill>
                <a:latin typeface="Arial" charset="0"/>
                <a:ea typeface="ＭＳ Ｐゴシック" pitchFamily="34" charset="-128"/>
              </a:defRPr>
            </a:lvl4pPr>
            <a:lvl5pPr marL="2043139" indent="-227016" eaLnBrk="0" hangingPunct="0">
              <a:defRPr sz="2400">
                <a:solidFill>
                  <a:schemeClr val="tx1"/>
                </a:solidFill>
                <a:latin typeface="Arial" charset="0"/>
                <a:ea typeface="ＭＳ Ｐゴシック" pitchFamily="34" charset="-128"/>
              </a:defRPr>
            </a:lvl5pPr>
            <a:lvl6pPr marL="2497170" indent="-227016" eaLnBrk="0" fontAlgn="base" hangingPunct="0">
              <a:spcBef>
                <a:spcPct val="0"/>
              </a:spcBef>
              <a:spcAft>
                <a:spcPct val="0"/>
              </a:spcAft>
              <a:defRPr sz="2400">
                <a:solidFill>
                  <a:schemeClr val="tx1"/>
                </a:solidFill>
                <a:latin typeface="Arial" charset="0"/>
                <a:ea typeface="ＭＳ Ｐゴシック" pitchFamily="34" charset="-128"/>
              </a:defRPr>
            </a:lvl6pPr>
            <a:lvl7pPr marL="2951201" indent="-227016" eaLnBrk="0" fontAlgn="base" hangingPunct="0">
              <a:spcBef>
                <a:spcPct val="0"/>
              </a:spcBef>
              <a:spcAft>
                <a:spcPct val="0"/>
              </a:spcAft>
              <a:defRPr sz="2400">
                <a:solidFill>
                  <a:schemeClr val="tx1"/>
                </a:solidFill>
                <a:latin typeface="Arial" charset="0"/>
                <a:ea typeface="ＭＳ Ｐゴシック" pitchFamily="34" charset="-128"/>
              </a:defRPr>
            </a:lvl7pPr>
            <a:lvl8pPr marL="3405233" indent="-227016" eaLnBrk="0" fontAlgn="base" hangingPunct="0">
              <a:spcBef>
                <a:spcPct val="0"/>
              </a:spcBef>
              <a:spcAft>
                <a:spcPct val="0"/>
              </a:spcAft>
              <a:defRPr sz="2400">
                <a:solidFill>
                  <a:schemeClr val="tx1"/>
                </a:solidFill>
                <a:latin typeface="Arial" charset="0"/>
                <a:ea typeface="ＭＳ Ｐゴシック" pitchFamily="34" charset="-128"/>
              </a:defRPr>
            </a:lvl8pPr>
            <a:lvl9pPr marL="3859265" indent="-227016"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78D5C2A8-D9F9-4403-97E2-B44D016A4F3A}" type="slidenum">
              <a:rPr lang="en-US" sz="1200">
                <a:solidFill>
                  <a:prstClr val="black"/>
                </a:solidFill>
              </a:rPr>
              <a:pPr>
                <a:defRPr/>
              </a:pPr>
              <a:t>10</a:t>
            </a:fld>
            <a:endParaRPr lang="en-US" sz="1200" dirty="0">
              <a:solidFill>
                <a:prstClr val="black"/>
              </a:solidFill>
            </a:endParaRPr>
          </a:p>
        </p:txBody>
      </p:sp>
    </p:spTree>
    <p:extLst>
      <p:ext uri="{BB962C8B-B14F-4D97-AF65-F5344CB8AC3E}">
        <p14:creationId xmlns:p14="http://schemas.microsoft.com/office/powerpoint/2010/main" val="1051981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C1C759-9681-45AC-B09D-A8EB5D29E649}" type="datetimeFigureOut">
              <a:rPr lang="en-US" smtClean="0"/>
              <a:t>10/27/2014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2F57DB-8818-46B3-A47D-03DB34C8507A}"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292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C1C759-9681-45AC-B09D-A8EB5D29E649}" type="datetimeFigureOut">
              <a:rPr lang="en-US" smtClean="0"/>
              <a:t>10/27/2014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2F57DB-8818-46B3-A47D-03DB34C8507A}" type="slidenum">
              <a:rPr lang="en-US" smtClean="0"/>
              <a:t>‹#›</a:t>
            </a:fld>
            <a:endParaRPr lang="en-US" dirty="0"/>
          </a:p>
        </p:txBody>
      </p:sp>
    </p:spTree>
    <p:extLst>
      <p:ext uri="{BB962C8B-B14F-4D97-AF65-F5344CB8AC3E}">
        <p14:creationId xmlns:p14="http://schemas.microsoft.com/office/powerpoint/2010/main" val="3026346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C1C759-9681-45AC-B09D-A8EB5D29E649}" type="datetimeFigureOut">
              <a:rPr lang="en-US" smtClean="0"/>
              <a:t>10/27/2014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2F57DB-8818-46B3-A47D-03DB34C8507A}" type="slidenum">
              <a:rPr lang="en-US" smtClean="0"/>
              <a:t>‹#›</a:t>
            </a:fld>
            <a:endParaRPr lang="en-US" dirty="0"/>
          </a:p>
        </p:txBody>
      </p:sp>
    </p:spTree>
    <p:extLst>
      <p:ext uri="{BB962C8B-B14F-4D97-AF65-F5344CB8AC3E}">
        <p14:creationId xmlns:p14="http://schemas.microsoft.com/office/powerpoint/2010/main" val="2554642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C1C759-9681-45AC-B09D-A8EB5D29E649}" type="datetimeFigureOut">
              <a:rPr lang="en-US" smtClean="0"/>
              <a:t>10/27/2014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2F57DB-8818-46B3-A47D-03DB34C8507A}" type="slidenum">
              <a:rPr lang="en-US" smtClean="0"/>
              <a:t>‹#›</a:t>
            </a:fld>
            <a:endParaRPr lang="en-US" dirty="0"/>
          </a:p>
        </p:txBody>
      </p:sp>
    </p:spTree>
    <p:extLst>
      <p:ext uri="{BB962C8B-B14F-4D97-AF65-F5344CB8AC3E}">
        <p14:creationId xmlns:p14="http://schemas.microsoft.com/office/powerpoint/2010/main" val="1226298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C1C759-9681-45AC-B09D-A8EB5D29E649}" type="datetimeFigureOut">
              <a:rPr lang="en-US" smtClean="0"/>
              <a:t>10/27/2014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2F57DB-8818-46B3-A47D-03DB34C8507A}"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7938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C1C759-9681-45AC-B09D-A8EB5D29E649}" type="datetimeFigureOut">
              <a:rPr lang="en-US" smtClean="0"/>
              <a:t>10/27/2014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2F57DB-8818-46B3-A47D-03DB34C8507A}" type="slidenum">
              <a:rPr lang="en-US" smtClean="0"/>
              <a:t>‹#›</a:t>
            </a:fld>
            <a:endParaRPr lang="en-US" dirty="0"/>
          </a:p>
        </p:txBody>
      </p:sp>
    </p:spTree>
    <p:extLst>
      <p:ext uri="{BB962C8B-B14F-4D97-AF65-F5344CB8AC3E}">
        <p14:creationId xmlns:p14="http://schemas.microsoft.com/office/powerpoint/2010/main" val="3916744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C1C759-9681-45AC-B09D-A8EB5D29E649}" type="datetimeFigureOut">
              <a:rPr lang="en-US" smtClean="0"/>
              <a:t>10/27/2014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32F57DB-8818-46B3-A47D-03DB34C8507A}" type="slidenum">
              <a:rPr lang="en-US" smtClean="0"/>
              <a:t>‹#›</a:t>
            </a:fld>
            <a:endParaRPr lang="en-US" dirty="0"/>
          </a:p>
        </p:txBody>
      </p:sp>
    </p:spTree>
    <p:extLst>
      <p:ext uri="{BB962C8B-B14F-4D97-AF65-F5344CB8AC3E}">
        <p14:creationId xmlns:p14="http://schemas.microsoft.com/office/powerpoint/2010/main" val="1376682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DC1C759-9681-45AC-B09D-A8EB5D29E649}" type="datetimeFigureOut">
              <a:rPr lang="en-US" smtClean="0"/>
              <a:t>10/27/2014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32F57DB-8818-46B3-A47D-03DB34C8507A}" type="slidenum">
              <a:rPr lang="en-US" smtClean="0"/>
              <a:t>‹#›</a:t>
            </a:fld>
            <a:endParaRPr lang="en-US" dirty="0"/>
          </a:p>
        </p:txBody>
      </p:sp>
    </p:spTree>
    <p:extLst>
      <p:ext uri="{BB962C8B-B14F-4D97-AF65-F5344CB8AC3E}">
        <p14:creationId xmlns:p14="http://schemas.microsoft.com/office/powerpoint/2010/main" val="2371301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DC1C759-9681-45AC-B09D-A8EB5D29E649}" type="datetimeFigureOut">
              <a:rPr lang="en-US" smtClean="0"/>
              <a:t>10/27/2014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F32F57DB-8818-46B3-A47D-03DB34C8507A}" type="slidenum">
              <a:rPr lang="en-US" smtClean="0"/>
              <a:t>‹#›</a:t>
            </a:fld>
            <a:endParaRPr lang="en-US" dirty="0"/>
          </a:p>
        </p:txBody>
      </p:sp>
    </p:spTree>
    <p:extLst>
      <p:ext uri="{BB962C8B-B14F-4D97-AF65-F5344CB8AC3E}">
        <p14:creationId xmlns:p14="http://schemas.microsoft.com/office/powerpoint/2010/main" val="974122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DC1C759-9681-45AC-B09D-A8EB5D29E649}" type="datetimeFigureOut">
              <a:rPr lang="en-US" smtClean="0"/>
              <a:t>10/27/2014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32F57DB-8818-46B3-A47D-03DB34C8507A}" type="slidenum">
              <a:rPr lang="en-US" smtClean="0"/>
              <a:t>‹#›</a:t>
            </a:fld>
            <a:endParaRPr lang="en-US" dirty="0"/>
          </a:p>
        </p:txBody>
      </p:sp>
    </p:spTree>
    <p:extLst>
      <p:ext uri="{BB962C8B-B14F-4D97-AF65-F5344CB8AC3E}">
        <p14:creationId xmlns:p14="http://schemas.microsoft.com/office/powerpoint/2010/main" val="1543123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C1C759-9681-45AC-B09D-A8EB5D29E649}" type="datetimeFigureOut">
              <a:rPr lang="en-US" smtClean="0"/>
              <a:t>10/27/2014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2F57DB-8818-46B3-A47D-03DB34C8507A}" type="slidenum">
              <a:rPr lang="en-US" smtClean="0"/>
              <a:t>‹#›</a:t>
            </a:fld>
            <a:endParaRPr lang="en-US" dirty="0"/>
          </a:p>
        </p:txBody>
      </p:sp>
    </p:spTree>
    <p:extLst>
      <p:ext uri="{BB962C8B-B14F-4D97-AF65-F5344CB8AC3E}">
        <p14:creationId xmlns:p14="http://schemas.microsoft.com/office/powerpoint/2010/main" val="1332704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DC1C759-9681-45AC-B09D-A8EB5D29E649}" type="datetimeFigureOut">
              <a:rPr lang="en-US" smtClean="0"/>
              <a:t>10/27/2014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32F57DB-8818-46B3-A47D-03DB34C8507A}"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78127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tea.state.tx.us/index2.aspx?id=2728" TargetMode="External"/><Relationship Id="rId7" Type="http://schemas.openxmlformats.org/officeDocument/2006/relationships/hyperlink" Target="mailto:computer.access@tea.state.tx.u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mailto:pmidivision@tea.state.tx.us" TargetMode="External"/><Relationship Id="rId5" Type="http://schemas.openxmlformats.org/officeDocument/2006/relationships/hyperlink" Target="mailto:isam@tea.state.tx.us" TargetMode="External"/><Relationship Id="rId4" Type="http://schemas.openxmlformats.org/officeDocument/2006/relationships/hyperlink" Target="https://pryor.tea.state.tx.us/TSP/TEASecurePortal/Access/LogonServlet"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mailto:ISAM@tea.state.tx.u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a:solidFill>
                  <a:schemeClr val="accent1"/>
                </a:solidFill>
                <a:latin typeface="Arial Black" panose="020B0A04020102020204" pitchFamily="34" charset="0"/>
                <a:ea typeface="ＭＳ Ｐゴシック" panose="020B0600070205080204" pitchFamily="34" charset="-128"/>
              </a:rPr>
              <a:t>Intervention Stage and Activity Manager (ISAM)</a:t>
            </a:r>
            <a:endParaRPr lang="en-US" sz="4800" dirty="0">
              <a:solidFill>
                <a:schemeClr val="accent1"/>
              </a:solidFill>
            </a:endParaRPr>
          </a:p>
        </p:txBody>
      </p:sp>
      <p:sp>
        <p:nvSpPr>
          <p:cNvPr id="3" name="Subtitle 2"/>
          <p:cNvSpPr>
            <a:spLocks noGrp="1"/>
          </p:cNvSpPr>
          <p:nvPr>
            <p:ph type="subTitle" idx="1"/>
          </p:nvPr>
        </p:nvSpPr>
        <p:spPr/>
        <p:txBody>
          <a:bodyPr/>
          <a:lstStyle/>
          <a:p>
            <a:r>
              <a:rPr lang="en-US" b="1" kern="0" dirty="0">
                <a:latin typeface="Arial" panose="020B0604020202020204" pitchFamily="34" charset="0"/>
                <a:cs typeface="Arial" panose="020B0604020202020204" pitchFamily="34" charset="0"/>
              </a:rPr>
              <a:t>Creating New and Updating Contacts</a:t>
            </a:r>
            <a:endParaRPr lang="en-US" dirty="0"/>
          </a:p>
        </p:txBody>
      </p:sp>
      <p:pic>
        <p:nvPicPr>
          <p:cNvPr id="4" name="Picture 3" descr="09tea_logo_tr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116" y="368711"/>
            <a:ext cx="2998788"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8122" y="387555"/>
            <a:ext cx="3786369" cy="1029892"/>
          </a:xfrm>
          <a:prstGeom prst="rect">
            <a:avLst/>
          </a:prstGeom>
        </p:spPr>
      </p:pic>
      <p:sp>
        <p:nvSpPr>
          <p:cNvPr id="6" name="Footer Placeholder 9"/>
          <p:cNvSpPr>
            <a:spLocks noGrp="1"/>
          </p:cNvSpPr>
          <p:nvPr>
            <p:ph type="ftr" sz="quarter" idx="11"/>
          </p:nvPr>
        </p:nvSpPr>
        <p:spPr>
          <a:xfrm>
            <a:off x="3861619" y="6376014"/>
            <a:ext cx="4114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r>
              <a:rPr lang="en-US" sz="1000" dirty="0"/>
              <a:t>Copyright © Texas Education Agency 2014. All rights reserved.</a:t>
            </a:r>
            <a:endParaRPr lang="en-US" sz="1000" dirty="0">
              <a:cs typeface="Arial" charset="0"/>
            </a:endParaRPr>
          </a:p>
        </p:txBody>
      </p:sp>
    </p:spTree>
    <p:extLst>
      <p:ext uri="{BB962C8B-B14F-4D97-AF65-F5344CB8AC3E}">
        <p14:creationId xmlns:p14="http://schemas.microsoft.com/office/powerpoint/2010/main" val="3969967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 Box 8"/>
          <p:cNvSpPr txBox="1">
            <a:spLocks noChangeArrowheads="1"/>
          </p:cNvSpPr>
          <p:nvPr/>
        </p:nvSpPr>
        <p:spPr bwMode="auto">
          <a:xfrm>
            <a:off x="7806813" y="520700"/>
            <a:ext cx="2632586"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fontAlgn="base">
              <a:spcBef>
                <a:spcPct val="50000"/>
              </a:spcBef>
              <a:spcAft>
                <a:spcPct val="0"/>
              </a:spcAft>
            </a:pPr>
            <a:r>
              <a:rPr lang="en-US" sz="3200" b="1" dirty="0">
                <a:solidFill>
                  <a:schemeClr val="accent2">
                    <a:lumMod val="50000"/>
                  </a:schemeClr>
                </a:solidFill>
              </a:rPr>
              <a:t>ISAM</a:t>
            </a:r>
          </a:p>
        </p:txBody>
      </p:sp>
      <p:sp>
        <p:nvSpPr>
          <p:cNvPr id="3" name="Title 2"/>
          <p:cNvSpPr>
            <a:spLocks noGrp="1"/>
          </p:cNvSpPr>
          <p:nvPr>
            <p:ph type="title"/>
          </p:nvPr>
        </p:nvSpPr>
        <p:spPr>
          <a:xfrm>
            <a:off x="1020533" y="1051808"/>
            <a:ext cx="7840243" cy="1162292"/>
          </a:xfrm>
        </p:spPr>
        <p:txBody>
          <a:bodyPr>
            <a:normAutofit fontScale="90000"/>
          </a:bodyPr>
          <a:lstStyle/>
          <a:p>
            <a:r>
              <a:rPr lang="en-US" sz="5300" b="1" kern="0" dirty="0">
                <a:latin typeface="Arial" panose="020B0604020202020204" pitchFamily="34" charset="0"/>
                <a:cs typeface="Arial" panose="020B0604020202020204" pitchFamily="34" charset="0"/>
              </a:rPr>
              <a:t>Updating Contact Information</a:t>
            </a:r>
            <a:r>
              <a:rPr lang="en-US" sz="1800" b="1" kern="0" dirty="0"/>
              <a:t/>
            </a:r>
            <a:br>
              <a:rPr lang="en-US" sz="1800" b="1" kern="0" dirty="0"/>
            </a:br>
            <a:endParaRPr lang="en-US" dirty="0"/>
          </a:p>
        </p:txBody>
      </p:sp>
      <p:sp>
        <p:nvSpPr>
          <p:cNvPr id="6" name="Content Placeholder 5"/>
          <p:cNvSpPr>
            <a:spLocks noGrp="1"/>
          </p:cNvSpPr>
          <p:nvPr>
            <p:ph sz="half" idx="1"/>
          </p:nvPr>
        </p:nvSpPr>
        <p:spPr>
          <a:xfrm>
            <a:off x="1051909" y="1895233"/>
            <a:ext cx="4403830" cy="4023360"/>
          </a:xfrm>
        </p:spPr>
        <p:txBody>
          <a:bodyPr/>
          <a:lstStyle/>
          <a:p>
            <a:r>
              <a:rPr lang="en-US" sz="1600" kern="0" dirty="0">
                <a:solidFill>
                  <a:srgbClr val="993300"/>
                </a:solidFill>
                <a:latin typeface="Arial" panose="020B0604020202020204" pitchFamily="34" charset="0"/>
                <a:cs typeface="Arial" panose="020B0604020202020204" pitchFamily="34" charset="0"/>
              </a:rPr>
              <a:t>From the Events Summary page, </a:t>
            </a:r>
            <a:r>
              <a:rPr lang="en-US" sz="1600" kern="0" dirty="0" smtClean="0">
                <a:solidFill>
                  <a:srgbClr val="993300"/>
                </a:solidFill>
                <a:latin typeface="Arial" panose="020B0604020202020204" pitchFamily="34" charset="0"/>
                <a:cs typeface="Arial" panose="020B0604020202020204" pitchFamily="34" charset="0"/>
              </a:rPr>
              <a:t>Select Contacts </a:t>
            </a:r>
          </a:p>
          <a:p>
            <a:r>
              <a:rPr lang="en-US" sz="1600" kern="0" dirty="0" smtClean="0">
                <a:solidFill>
                  <a:srgbClr val="993300"/>
                </a:solidFill>
                <a:latin typeface="Arial" panose="020B0604020202020204" pitchFamily="34" charset="0"/>
                <a:cs typeface="Arial" panose="020B0604020202020204" pitchFamily="34" charset="0"/>
              </a:rPr>
              <a:t>Select </a:t>
            </a:r>
            <a:r>
              <a:rPr lang="en-US" sz="1600" kern="0" dirty="0">
                <a:solidFill>
                  <a:srgbClr val="993300"/>
                </a:solidFill>
                <a:latin typeface="Arial" panose="020B0604020202020204" pitchFamily="34" charset="0"/>
                <a:cs typeface="Arial" panose="020B0604020202020204" pitchFamily="34" charset="0"/>
              </a:rPr>
              <a:t>the “View” link of the profile being </a:t>
            </a:r>
            <a:r>
              <a:rPr lang="en-US" sz="1600" kern="0" dirty="0" smtClean="0">
                <a:solidFill>
                  <a:srgbClr val="993300"/>
                </a:solidFill>
                <a:latin typeface="Arial" panose="020B0604020202020204" pitchFamily="34" charset="0"/>
                <a:cs typeface="Arial" panose="020B0604020202020204" pitchFamily="34" charset="0"/>
              </a:rPr>
              <a:t>edited.  </a:t>
            </a:r>
            <a:endParaRPr lang="en-US" dirty="0"/>
          </a:p>
        </p:txBody>
      </p:sp>
      <p:sp>
        <p:nvSpPr>
          <p:cNvPr id="2" name="Slide Number Placeholder 1"/>
          <p:cNvSpPr>
            <a:spLocks noGrp="1"/>
          </p:cNvSpPr>
          <p:nvPr>
            <p:ph type="sldNum" sz="quarter" idx="12"/>
          </p:nvPr>
        </p:nvSpPr>
        <p:spPr/>
        <p:txBody>
          <a:bodyPr/>
          <a:lstStyle/>
          <a:p>
            <a:pPr>
              <a:defRPr/>
            </a:pPr>
            <a:fld id="{A8A00C25-50DE-4E3E-B6AF-8BFDAD94CD47}" type="slidenum">
              <a:rPr lang="en-US" smtClean="0"/>
              <a:pPr>
                <a:defRPr/>
              </a:pPr>
              <a:t>10</a:t>
            </a:fld>
            <a:endParaRPr lang="en-US" dirty="0"/>
          </a:p>
        </p:txBody>
      </p:sp>
      <p:sp>
        <p:nvSpPr>
          <p:cNvPr id="8" name="Content Placeholder 14"/>
          <p:cNvSpPr txBox="1">
            <a:spLocks/>
          </p:cNvSpPr>
          <p:nvPr/>
        </p:nvSpPr>
        <p:spPr bwMode="auto">
          <a:xfrm>
            <a:off x="2209800" y="1449843"/>
            <a:ext cx="8077200" cy="684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993300"/>
                </a:solidFill>
                <a:latin typeface="+mn-lt"/>
                <a:ea typeface="+mn-ea"/>
                <a:cs typeface="+mn-cs"/>
              </a:defRPr>
            </a:lvl1pPr>
            <a:lvl2pPr marL="742950" indent="-285750" algn="l" rtl="0" eaLnBrk="0" fontAlgn="base" hangingPunct="0">
              <a:spcBef>
                <a:spcPct val="20000"/>
              </a:spcBef>
              <a:spcAft>
                <a:spcPct val="0"/>
              </a:spcAft>
              <a:buChar char="–"/>
              <a:defRPr sz="2800">
                <a:solidFill>
                  <a:srgbClr val="993300"/>
                </a:solidFill>
                <a:latin typeface="+mn-lt"/>
                <a:ea typeface="+mn-ea"/>
              </a:defRPr>
            </a:lvl2pPr>
            <a:lvl3pPr marL="1143000" indent="-228600" algn="l" rtl="0" eaLnBrk="0" fontAlgn="base" hangingPunct="0">
              <a:spcBef>
                <a:spcPct val="20000"/>
              </a:spcBef>
              <a:spcAft>
                <a:spcPct val="0"/>
              </a:spcAft>
              <a:buChar char="•"/>
              <a:defRPr sz="2400">
                <a:solidFill>
                  <a:srgbClr val="993300"/>
                </a:solidFill>
                <a:latin typeface="+mn-lt"/>
                <a:ea typeface="+mn-ea"/>
              </a:defRPr>
            </a:lvl3pPr>
            <a:lvl4pPr marL="1600200" indent="-228600" algn="l" rtl="0" eaLnBrk="0" fontAlgn="base" hangingPunct="0">
              <a:spcBef>
                <a:spcPct val="20000"/>
              </a:spcBef>
              <a:spcAft>
                <a:spcPct val="0"/>
              </a:spcAft>
              <a:buChar char="–"/>
              <a:defRPr sz="2000">
                <a:solidFill>
                  <a:srgbClr val="993300"/>
                </a:solidFill>
                <a:latin typeface="+mn-lt"/>
                <a:ea typeface="+mn-ea"/>
              </a:defRPr>
            </a:lvl4pPr>
            <a:lvl5pPr marL="2057400" indent="-228600" algn="l" rtl="0" eaLnBrk="0" fontAlgn="base" hangingPunct="0">
              <a:spcBef>
                <a:spcPct val="20000"/>
              </a:spcBef>
              <a:spcAft>
                <a:spcPct val="0"/>
              </a:spcAft>
              <a:buChar char="»"/>
              <a:defRPr sz="2000">
                <a:solidFill>
                  <a:srgbClr val="993300"/>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lgn="ctr">
              <a:spcBef>
                <a:spcPts val="0"/>
              </a:spcBef>
              <a:buNone/>
            </a:pPr>
            <a:endParaRPr lang="en-US" sz="1200" b="1" kern="0" dirty="0"/>
          </a:p>
          <a:p>
            <a:pPr marL="463550" lvl="1" indent="-463550">
              <a:spcBef>
                <a:spcPts val="0"/>
              </a:spcBef>
              <a:buFont typeface="Wingdings" pitchFamily="2" charset="2"/>
              <a:buChar char="§"/>
            </a:pPr>
            <a:endParaRPr lang="en-US" altLang="en-US" sz="2400" i="1" dirty="0"/>
          </a:p>
        </p:txBody>
      </p:sp>
      <p:sp>
        <p:nvSpPr>
          <p:cNvPr id="11" name="TextBox 10"/>
          <p:cNvSpPr txBox="1"/>
          <p:nvPr/>
        </p:nvSpPr>
        <p:spPr>
          <a:xfrm>
            <a:off x="8860776" y="3521952"/>
            <a:ext cx="3157246" cy="338554"/>
          </a:xfrm>
          <a:prstGeom prst="rect">
            <a:avLst/>
          </a:prstGeom>
          <a:noFill/>
        </p:spPr>
        <p:txBody>
          <a:bodyPr wrap="square" rtlCol="0">
            <a:spAutoFit/>
          </a:bodyPr>
          <a:lstStyle/>
          <a:p>
            <a:r>
              <a:rPr lang="en-US" sz="1600" kern="0" dirty="0" smtClean="0">
                <a:solidFill>
                  <a:srgbClr val="993300"/>
                </a:solidFill>
                <a:latin typeface="Arial" panose="020B0604020202020204" pitchFamily="34" charset="0"/>
                <a:cs typeface="Arial" panose="020B0604020202020204" pitchFamily="34" charset="0"/>
              </a:rPr>
              <a:t>Select “Edit</a:t>
            </a:r>
            <a:r>
              <a:rPr lang="en-US" sz="1600" strike="sngStrike" kern="0" dirty="0" smtClean="0">
                <a:solidFill>
                  <a:srgbClr val="993300"/>
                </a:solidFill>
                <a:latin typeface="Arial" panose="020B0604020202020204" pitchFamily="34" charset="0"/>
                <a:cs typeface="Arial" panose="020B0604020202020204" pitchFamily="34" charset="0"/>
              </a:rPr>
              <a:t>” </a:t>
            </a:r>
            <a:r>
              <a:rPr lang="en-US" sz="1600" kern="0" dirty="0" smtClean="0">
                <a:solidFill>
                  <a:srgbClr val="993300"/>
                </a:solidFill>
                <a:latin typeface="Arial" panose="020B0604020202020204" pitchFamily="34" charset="0"/>
                <a:cs typeface="Arial" panose="020B0604020202020204" pitchFamily="34" charset="0"/>
              </a:rPr>
              <a:t>to make revisions.  </a:t>
            </a:r>
            <a:endParaRPr lang="en-US" sz="1600" i="1" kern="0" dirty="0">
              <a:solidFill>
                <a:srgbClr val="993300"/>
              </a:solidFill>
              <a:latin typeface="Arial" panose="020B0604020202020204" pitchFamily="34" charset="0"/>
              <a:cs typeface="Arial" panose="020B0604020202020204" pitchFamily="34" charset="0"/>
            </a:endParaRPr>
          </a:p>
        </p:txBody>
      </p:sp>
      <p:sp>
        <p:nvSpPr>
          <p:cNvPr id="15" name="Rectangle 14"/>
          <p:cNvSpPr/>
          <p:nvPr/>
        </p:nvSpPr>
        <p:spPr bwMode="auto">
          <a:xfrm>
            <a:off x="5448497" y="4250225"/>
            <a:ext cx="5029200"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80" charset="-128"/>
            </a:endParaRPr>
          </a:p>
        </p:txBody>
      </p:sp>
      <p:pic>
        <p:nvPicPr>
          <p:cNvPr id="4" name="Picture 3"/>
          <p:cNvPicPr>
            <a:picLocks noChangeAspect="1"/>
          </p:cNvPicPr>
          <p:nvPr/>
        </p:nvPicPr>
        <p:blipFill rotWithShape="1">
          <a:blip r:embed="rId3"/>
          <a:srcRect t="15052"/>
          <a:stretch/>
        </p:blipFill>
        <p:spPr>
          <a:xfrm>
            <a:off x="5643716" y="1826867"/>
            <a:ext cx="5988495" cy="1500226"/>
          </a:xfrm>
          <a:prstGeom prst="rect">
            <a:avLst/>
          </a:prstGeom>
        </p:spPr>
      </p:pic>
      <p:sp>
        <p:nvSpPr>
          <p:cNvPr id="14" name="Oval 13"/>
          <p:cNvSpPr/>
          <p:nvPr/>
        </p:nvSpPr>
        <p:spPr>
          <a:xfrm>
            <a:off x="5643716" y="2369432"/>
            <a:ext cx="708572" cy="3251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4"/>
          <a:srcRect t="10185"/>
          <a:stretch/>
        </p:blipFill>
        <p:spPr>
          <a:xfrm>
            <a:off x="1119857" y="3423539"/>
            <a:ext cx="6480480" cy="2739203"/>
          </a:xfrm>
          <a:prstGeom prst="rect">
            <a:avLst/>
          </a:prstGeom>
        </p:spPr>
      </p:pic>
      <p:sp>
        <p:nvSpPr>
          <p:cNvPr id="16" name="Oval 15"/>
          <p:cNvSpPr/>
          <p:nvPr/>
        </p:nvSpPr>
        <p:spPr>
          <a:xfrm>
            <a:off x="2317955" y="5894969"/>
            <a:ext cx="481052" cy="2913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9"/>
          <p:cNvSpPr>
            <a:spLocks noGrp="1"/>
          </p:cNvSpPr>
          <p:nvPr>
            <p:ph type="ftr" sz="quarter" idx="11"/>
          </p:nvPr>
        </p:nvSpPr>
        <p:spPr>
          <a:xfrm>
            <a:off x="3861619" y="6376014"/>
            <a:ext cx="4114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r>
              <a:rPr lang="en-US" sz="1000" dirty="0"/>
              <a:t>Copyright © Texas Education Agency 2014. All rights reserved.</a:t>
            </a:r>
            <a:endParaRPr lang="en-US" sz="1000" dirty="0">
              <a:cs typeface="Arial" charset="0"/>
            </a:endParaRPr>
          </a:p>
        </p:txBody>
      </p:sp>
      <p:pic>
        <p:nvPicPr>
          <p:cNvPr id="5" name="Picture 4"/>
          <p:cNvPicPr>
            <a:picLocks noChangeAspect="1"/>
          </p:cNvPicPr>
          <p:nvPr/>
        </p:nvPicPr>
        <p:blipFill>
          <a:blip r:embed="rId5"/>
          <a:stretch>
            <a:fillRect/>
          </a:stretch>
        </p:blipFill>
        <p:spPr>
          <a:xfrm>
            <a:off x="6940471" y="2626420"/>
            <a:ext cx="493819" cy="310923"/>
          </a:xfrm>
          <a:prstGeom prst="rect">
            <a:avLst/>
          </a:prstGeom>
        </p:spPr>
      </p:pic>
    </p:spTree>
    <p:extLst>
      <p:ext uri="{BB962C8B-B14F-4D97-AF65-F5344CB8AC3E}">
        <p14:creationId xmlns:p14="http://schemas.microsoft.com/office/powerpoint/2010/main" val="279133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 Box 8"/>
          <p:cNvSpPr txBox="1">
            <a:spLocks noChangeArrowheads="1"/>
          </p:cNvSpPr>
          <p:nvPr/>
        </p:nvSpPr>
        <p:spPr bwMode="auto">
          <a:xfrm>
            <a:off x="9231015" y="417508"/>
            <a:ext cx="192466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fontAlgn="base">
              <a:spcBef>
                <a:spcPct val="50000"/>
              </a:spcBef>
              <a:spcAft>
                <a:spcPct val="0"/>
              </a:spcAft>
            </a:pPr>
            <a:r>
              <a:rPr lang="en-US" sz="4800" b="1" dirty="0">
                <a:solidFill>
                  <a:schemeClr val="accent2">
                    <a:lumMod val="50000"/>
                  </a:schemeClr>
                </a:solidFill>
              </a:rPr>
              <a:t>ISAM</a:t>
            </a:r>
          </a:p>
        </p:txBody>
      </p:sp>
      <p:sp>
        <p:nvSpPr>
          <p:cNvPr id="5" name="Title 4"/>
          <p:cNvSpPr>
            <a:spLocks noGrp="1"/>
          </p:cNvSpPr>
          <p:nvPr>
            <p:ph type="title"/>
          </p:nvPr>
        </p:nvSpPr>
        <p:spPr>
          <a:xfrm>
            <a:off x="688580" y="344819"/>
            <a:ext cx="7836310" cy="1879822"/>
          </a:xfrm>
        </p:spPr>
        <p:txBody>
          <a:bodyPr>
            <a:normAutofit fontScale="90000"/>
          </a:bodyPr>
          <a:lstStyle/>
          <a:p>
            <a:r>
              <a:rPr lang="en-US" sz="5300" b="1" kern="0" dirty="0">
                <a:latin typeface="Arial" panose="020B0604020202020204" pitchFamily="34" charset="0"/>
                <a:cs typeface="Arial" panose="020B0604020202020204" pitchFamily="34" charset="0"/>
              </a:rPr>
              <a:t>Updating Contact Information</a:t>
            </a:r>
            <a:r>
              <a:rPr lang="en-US" b="1" kern="0" dirty="0"/>
              <a:t/>
            </a:r>
            <a:br>
              <a:rPr lang="en-US" b="1" kern="0" dirty="0"/>
            </a:br>
            <a:endParaRPr lang="en-US" dirty="0"/>
          </a:p>
        </p:txBody>
      </p:sp>
      <p:sp>
        <p:nvSpPr>
          <p:cNvPr id="9" name="Content Placeholder 8"/>
          <p:cNvSpPr>
            <a:spLocks noGrp="1"/>
          </p:cNvSpPr>
          <p:nvPr>
            <p:ph sz="half" idx="2"/>
          </p:nvPr>
        </p:nvSpPr>
        <p:spPr/>
        <p:txBody>
          <a:bodyPr>
            <a:normAutofit/>
          </a:bodyPr>
          <a:lstStyle/>
          <a:p>
            <a:r>
              <a:rPr lang="en-US" sz="1600" kern="0" dirty="0">
                <a:solidFill>
                  <a:srgbClr val="993300"/>
                </a:solidFill>
                <a:latin typeface="Arial"/>
              </a:rPr>
              <a:t>The individual </a:t>
            </a:r>
            <a:r>
              <a:rPr lang="en-US" sz="1600" u="sng" kern="0" dirty="0" smtClean="0">
                <a:solidFill>
                  <a:srgbClr val="993300"/>
                </a:solidFill>
                <a:latin typeface="Arial"/>
              </a:rPr>
              <a:t>must</a:t>
            </a:r>
            <a:r>
              <a:rPr lang="en-US" sz="1600" kern="0" dirty="0" smtClean="0">
                <a:solidFill>
                  <a:srgbClr val="993300"/>
                </a:solidFill>
                <a:latin typeface="Arial"/>
              </a:rPr>
              <a:t> </a:t>
            </a:r>
            <a:r>
              <a:rPr lang="en-US" sz="1600" kern="0" dirty="0">
                <a:solidFill>
                  <a:srgbClr val="993300"/>
                </a:solidFill>
                <a:latin typeface="Arial"/>
              </a:rPr>
              <a:t>list all the campuses that they work on AND all programs that they work with in order to receive automated information from the </a:t>
            </a:r>
            <a:r>
              <a:rPr lang="en-US" sz="1600" kern="0" dirty="0" smtClean="0">
                <a:solidFill>
                  <a:schemeClr val="accent1">
                    <a:lumMod val="75000"/>
                  </a:schemeClr>
                </a:solidFill>
                <a:latin typeface="Arial"/>
              </a:rPr>
              <a:t>ISAM system</a:t>
            </a:r>
            <a:r>
              <a:rPr lang="en-US" sz="1600" kern="0" dirty="0">
                <a:solidFill>
                  <a:schemeClr val="accent1">
                    <a:lumMod val="75000"/>
                  </a:schemeClr>
                </a:solidFill>
                <a:latin typeface="Arial"/>
              </a:rPr>
              <a:t>.</a:t>
            </a:r>
          </a:p>
          <a:p>
            <a:endParaRPr lang="en-US" sz="1600" kern="0" dirty="0">
              <a:solidFill>
                <a:srgbClr val="993300"/>
              </a:solidFill>
              <a:latin typeface="Arial"/>
            </a:endParaRPr>
          </a:p>
          <a:p>
            <a:r>
              <a:rPr lang="en-US" sz="1600" kern="0" dirty="0">
                <a:solidFill>
                  <a:srgbClr val="993300"/>
                </a:solidFill>
                <a:latin typeface="Arial"/>
              </a:rPr>
              <a:t>Click “</a:t>
            </a:r>
            <a:r>
              <a:rPr lang="en-US" sz="1600" b="1" kern="0" dirty="0">
                <a:solidFill>
                  <a:srgbClr val="993300"/>
                </a:solidFill>
                <a:latin typeface="Arial"/>
              </a:rPr>
              <a:t>Save</a:t>
            </a:r>
            <a:r>
              <a:rPr lang="en-US" sz="1600" kern="0" dirty="0">
                <a:solidFill>
                  <a:srgbClr val="993300"/>
                </a:solidFill>
                <a:latin typeface="Arial"/>
              </a:rPr>
              <a:t>” to update the profile with the changes. </a:t>
            </a:r>
          </a:p>
          <a:p>
            <a:endParaRPr lang="en-US" sz="1600" kern="0" dirty="0">
              <a:solidFill>
                <a:srgbClr val="993300"/>
              </a:solidFill>
              <a:latin typeface="Arial"/>
            </a:endParaRPr>
          </a:p>
          <a:p>
            <a:r>
              <a:rPr lang="en-US" sz="1600" b="1" kern="0" dirty="0">
                <a:latin typeface="Arial"/>
              </a:rPr>
              <a:t>*Note: </a:t>
            </a:r>
            <a:r>
              <a:rPr lang="en-US" sz="1600" b="1" kern="0" dirty="0" smtClean="0">
                <a:latin typeface="Arial"/>
              </a:rPr>
              <a:t>Do not </a:t>
            </a:r>
            <a:r>
              <a:rPr lang="en-US" sz="1600" b="1" kern="0" dirty="0">
                <a:latin typeface="Arial"/>
              </a:rPr>
              <a:t>remove organization, position, or program history from ISAM. This information is stored </a:t>
            </a:r>
            <a:r>
              <a:rPr lang="en-US" sz="1600" b="1" kern="0" dirty="0" smtClean="0">
                <a:latin typeface="Arial"/>
              </a:rPr>
              <a:t>for historical and </a:t>
            </a:r>
            <a:r>
              <a:rPr lang="en-US" sz="1600" b="1" kern="0" dirty="0">
                <a:latin typeface="Arial"/>
              </a:rPr>
              <a:t>auditing purposes. </a:t>
            </a:r>
          </a:p>
        </p:txBody>
      </p:sp>
      <p:sp>
        <p:nvSpPr>
          <p:cNvPr id="2" name="Slide Number Placeholder 1"/>
          <p:cNvSpPr>
            <a:spLocks noGrp="1"/>
          </p:cNvSpPr>
          <p:nvPr>
            <p:ph type="sldNum" sz="quarter" idx="12"/>
          </p:nvPr>
        </p:nvSpPr>
        <p:spPr/>
        <p:txBody>
          <a:bodyPr/>
          <a:lstStyle/>
          <a:p>
            <a:pPr>
              <a:defRPr/>
            </a:pPr>
            <a:fld id="{A8A00C25-50DE-4E3E-B6AF-8BFDAD94CD47}" type="slidenum">
              <a:rPr lang="en-US" smtClean="0"/>
              <a:pPr>
                <a:defRPr/>
              </a:pPr>
              <a:t>11</a:t>
            </a:fld>
            <a:endParaRPr lang="en-US" dirty="0"/>
          </a:p>
        </p:txBody>
      </p:sp>
      <p:pic>
        <p:nvPicPr>
          <p:cNvPr id="10" name="Content Placeholder 9"/>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04568" y="1846263"/>
            <a:ext cx="4850755" cy="4457108"/>
          </a:xfrm>
          <a:prstGeom prst="rect">
            <a:avLst/>
          </a:prstGeom>
        </p:spPr>
      </p:pic>
      <p:sp>
        <p:nvSpPr>
          <p:cNvPr id="11" name="Rounded Rectangle 10"/>
          <p:cNvSpPr/>
          <p:nvPr/>
        </p:nvSpPr>
        <p:spPr>
          <a:xfrm>
            <a:off x="1792922" y="4581833"/>
            <a:ext cx="3726426" cy="145517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9"/>
          <p:cNvSpPr>
            <a:spLocks noGrp="1"/>
          </p:cNvSpPr>
          <p:nvPr>
            <p:ph type="ftr" sz="quarter" idx="11"/>
          </p:nvPr>
        </p:nvSpPr>
        <p:spPr>
          <a:xfrm>
            <a:off x="3861619" y="6376014"/>
            <a:ext cx="4114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r>
              <a:rPr lang="en-US" sz="1000" dirty="0"/>
              <a:t>Copyright © Texas Education Agency 2014. All rights reserved.</a:t>
            </a:r>
            <a:endParaRPr lang="en-US" sz="1000" dirty="0">
              <a:cs typeface="Arial" charset="0"/>
            </a:endParaRPr>
          </a:p>
        </p:txBody>
      </p:sp>
    </p:spTree>
    <p:extLst>
      <p:ext uri="{BB962C8B-B14F-4D97-AF65-F5344CB8AC3E}">
        <p14:creationId xmlns:p14="http://schemas.microsoft.com/office/powerpoint/2010/main" val="33523144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 Box 8"/>
          <p:cNvSpPr txBox="1">
            <a:spLocks noChangeArrowheads="1"/>
          </p:cNvSpPr>
          <p:nvPr/>
        </p:nvSpPr>
        <p:spPr bwMode="auto">
          <a:xfrm>
            <a:off x="8180439" y="520700"/>
            <a:ext cx="22589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fontAlgn="base">
              <a:spcBef>
                <a:spcPct val="50000"/>
              </a:spcBef>
              <a:spcAft>
                <a:spcPct val="0"/>
              </a:spcAft>
            </a:pPr>
            <a:r>
              <a:rPr lang="en-US" sz="4800" b="1" dirty="0">
                <a:solidFill>
                  <a:schemeClr val="accent2">
                    <a:lumMod val="50000"/>
                  </a:schemeClr>
                </a:solidFill>
              </a:rPr>
              <a:t>ISAM</a:t>
            </a:r>
          </a:p>
        </p:txBody>
      </p:sp>
      <p:sp>
        <p:nvSpPr>
          <p:cNvPr id="3" name="Title 2"/>
          <p:cNvSpPr>
            <a:spLocks noGrp="1"/>
          </p:cNvSpPr>
          <p:nvPr>
            <p:ph type="title"/>
          </p:nvPr>
        </p:nvSpPr>
        <p:spPr>
          <a:xfrm>
            <a:off x="1097280" y="394977"/>
            <a:ext cx="6463726" cy="1450757"/>
          </a:xfrm>
        </p:spPr>
        <p:txBody>
          <a:bodyPr/>
          <a:lstStyle/>
          <a:p>
            <a:r>
              <a:rPr lang="en-US" b="1" kern="0" dirty="0">
                <a:latin typeface="Arial" panose="020B0604020202020204" pitchFamily="34" charset="0"/>
                <a:cs typeface="Arial" panose="020B0604020202020204" pitchFamily="34" charset="0"/>
              </a:rPr>
              <a:t>Additional Resources</a:t>
            </a:r>
            <a:br>
              <a:rPr lang="en-US" b="1" kern="0" dirty="0">
                <a:latin typeface="Arial" panose="020B0604020202020204" pitchFamily="34" charset="0"/>
                <a:cs typeface="Arial" panose="020B0604020202020204" pitchFamily="34" charset="0"/>
              </a:rPr>
            </a:br>
            <a:endParaRPr lang="en-US" dirty="0"/>
          </a:p>
        </p:txBody>
      </p:sp>
      <p:sp>
        <p:nvSpPr>
          <p:cNvPr id="4" name="Content Placeholder 3"/>
          <p:cNvSpPr>
            <a:spLocks noGrp="1"/>
          </p:cNvSpPr>
          <p:nvPr>
            <p:ph idx="1"/>
          </p:nvPr>
        </p:nvSpPr>
        <p:spPr>
          <a:xfrm>
            <a:off x="1097280" y="1845734"/>
            <a:ext cx="10058400" cy="4475172"/>
          </a:xfrm>
        </p:spPr>
        <p:txBody>
          <a:bodyPr>
            <a:normAutofit fontScale="92500" lnSpcReduction="10000"/>
          </a:bodyPr>
          <a:lstStyle/>
          <a:p>
            <a:pPr marL="463550" lvl="1" indent="-463550">
              <a:spcBef>
                <a:spcPts val="0"/>
              </a:spcBef>
              <a:buFont typeface="Wingdings" pitchFamily="2" charset="2"/>
              <a:buChar char="§"/>
            </a:pPr>
            <a:r>
              <a:rPr lang="en-US" altLang="en-US" sz="1700" dirty="0">
                <a:latin typeface="Arial" panose="020B0604020202020204" pitchFamily="34" charset="0"/>
                <a:cs typeface="Arial" panose="020B0604020202020204" pitchFamily="34" charset="0"/>
              </a:rPr>
              <a:t>Helpful links are posted in the “Intervention Links” section on the </a:t>
            </a:r>
            <a:r>
              <a:rPr lang="en-US" altLang="en-US" sz="1700" dirty="0" smtClean="0">
                <a:latin typeface="Arial" panose="020B0604020202020204" pitchFamily="34" charset="0"/>
                <a:cs typeface="Arial" panose="020B0604020202020204" pitchFamily="34" charset="0"/>
              </a:rPr>
              <a:t>Even</a:t>
            </a:r>
            <a:r>
              <a:rPr lang="en-US" altLang="en-US" sz="1700" dirty="0" smtClean="0">
                <a:solidFill>
                  <a:schemeClr val="tx1"/>
                </a:solidFill>
                <a:latin typeface="Arial" panose="020B0604020202020204" pitchFamily="34" charset="0"/>
                <a:cs typeface="Arial" panose="020B0604020202020204" pitchFamily="34" charset="0"/>
              </a:rPr>
              <a:t>ts</a:t>
            </a:r>
            <a:r>
              <a:rPr lang="en-US" altLang="en-US" sz="1700" dirty="0" smtClean="0">
                <a:latin typeface="Arial" panose="020B0604020202020204" pitchFamily="34" charset="0"/>
                <a:cs typeface="Arial" panose="020B0604020202020204" pitchFamily="34" charset="0"/>
              </a:rPr>
              <a:t> </a:t>
            </a:r>
            <a:r>
              <a:rPr lang="en-US" altLang="en-US" sz="1700" dirty="0">
                <a:latin typeface="Arial" panose="020B0604020202020204" pitchFamily="34" charset="0"/>
                <a:cs typeface="Arial" panose="020B0604020202020204" pitchFamily="34" charset="0"/>
              </a:rPr>
              <a:t>Summary page.</a:t>
            </a:r>
          </a:p>
          <a:p>
            <a:pPr marL="463550" lvl="1" indent="-463550">
              <a:spcBef>
                <a:spcPts val="0"/>
              </a:spcBef>
              <a:buFont typeface="Wingdings" pitchFamily="2" charset="2"/>
              <a:buChar char="§"/>
            </a:pPr>
            <a:r>
              <a:rPr lang="en-US" altLang="en-US" sz="1700" dirty="0">
                <a:latin typeface="Arial" panose="020B0604020202020204" pitchFamily="34" charset="0"/>
                <a:cs typeface="Arial" panose="020B0604020202020204" pitchFamily="34" charset="0"/>
              </a:rPr>
              <a:t>See the </a:t>
            </a:r>
            <a:r>
              <a:rPr lang="en-US" altLang="en-US" sz="1700" dirty="0" smtClean="0">
                <a:latin typeface="Arial" panose="020B0604020202020204" pitchFamily="34" charset="0"/>
                <a:cs typeface="Arial" panose="020B0604020202020204" pitchFamily="34" charset="0"/>
              </a:rPr>
              <a:t>guide </a:t>
            </a:r>
            <a:r>
              <a:rPr lang="en-US" altLang="en-US" sz="1700" dirty="0">
                <a:latin typeface="Arial" panose="020B0604020202020204" pitchFamily="34" charset="0"/>
                <a:cs typeface="Arial" panose="020B0604020202020204" pitchFamily="34" charset="0"/>
              </a:rPr>
              <a:t>in ISAM.</a:t>
            </a:r>
          </a:p>
          <a:p>
            <a:pPr marL="463550" lvl="1" indent="-463550">
              <a:spcBef>
                <a:spcPts val="0"/>
              </a:spcBef>
              <a:buFont typeface="Wingdings" pitchFamily="2" charset="2"/>
              <a:buChar char="§"/>
            </a:pPr>
            <a:r>
              <a:rPr lang="en-US" sz="1700" dirty="0" smtClean="0">
                <a:solidFill>
                  <a:schemeClr val="accent2">
                    <a:lumMod val="50000"/>
                  </a:schemeClr>
                </a:solidFill>
                <a:latin typeface="Arial"/>
              </a:rPr>
              <a:t>Links</a:t>
            </a:r>
            <a:r>
              <a:rPr lang="en-US" sz="1700" b="1" dirty="0" smtClean="0">
                <a:solidFill>
                  <a:schemeClr val="accent2">
                    <a:lumMod val="50000"/>
                  </a:schemeClr>
                </a:solidFill>
                <a:latin typeface="Arial"/>
              </a:rPr>
              <a:t>:      </a:t>
            </a:r>
            <a:r>
              <a:rPr lang="en-US" sz="1700" i="1" dirty="0" smtClean="0">
                <a:solidFill>
                  <a:srgbClr val="0070C0"/>
                </a:solidFill>
                <a:latin typeface="Arial"/>
              </a:rPr>
              <a:t>.</a:t>
            </a:r>
          </a:p>
          <a:p>
            <a:pPr marL="688975" lvl="2" indent="-342900">
              <a:lnSpc>
                <a:spcPct val="120000"/>
              </a:lnSpc>
              <a:spcBef>
                <a:spcPts val="0"/>
              </a:spcBef>
              <a:spcAft>
                <a:spcPts val="700"/>
              </a:spcAft>
              <a:buFont typeface="Wingdings" pitchFamily="2" charset="2"/>
              <a:buChar char="Ø"/>
              <a:tabLst>
                <a:tab pos="684213" algn="l"/>
                <a:tab pos="688975" algn="l"/>
              </a:tabLst>
              <a:defRPr/>
            </a:pPr>
            <a:r>
              <a:rPr lang="en-US" sz="1700" dirty="0" smtClean="0">
                <a:solidFill>
                  <a:schemeClr val="accent2">
                    <a:lumMod val="50000"/>
                  </a:schemeClr>
                </a:solidFill>
                <a:latin typeface="Arial"/>
              </a:rPr>
              <a:t>Questions regarding TEASE Access</a:t>
            </a:r>
          </a:p>
          <a:p>
            <a:pPr marL="688975" lvl="3" indent="-342900">
              <a:lnSpc>
                <a:spcPct val="120000"/>
              </a:lnSpc>
              <a:spcBef>
                <a:spcPts val="0"/>
              </a:spcBef>
              <a:spcAft>
                <a:spcPts val="700"/>
              </a:spcAft>
              <a:buNone/>
              <a:tabLst>
                <a:tab pos="684213" algn="l"/>
                <a:tab pos="688975" algn="l"/>
              </a:tabLst>
              <a:defRPr/>
            </a:pPr>
            <a:r>
              <a:rPr lang="en-US" sz="1700" dirty="0" smtClean="0">
                <a:solidFill>
                  <a:srgbClr val="663300"/>
                </a:solidFill>
                <a:latin typeface="Arial"/>
                <a:hlinkClick r:id="rId3"/>
              </a:rPr>
              <a:t>http</a:t>
            </a:r>
            <a:r>
              <a:rPr lang="en-US" sz="1700" dirty="0">
                <a:solidFill>
                  <a:srgbClr val="663300"/>
                </a:solidFill>
                <a:latin typeface="Arial"/>
                <a:hlinkClick r:id="rId3"/>
              </a:rPr>
              <a:t>://www.tea.state.tx.us/index2.aspx?id=2728</a:t>
            </a:r>
            <a:endParaRPr lang="en-US" sz="1700" dirty="0">
              <a:solidFill>
                <a:srgbClr val="663300"/>
              </a:solidFill>
              <a:latin typeface="Arial"/>
            </a:endParaRPr>
          </a:p>
          <a:p>
            <a:pPr marL="688975" lvl="2" indent="-342900">
              <a:lnSpc>
                <a:spcPct val="120000"/>
              </a:lnSpc>
              <a:spcBef>
                <a:spcPts val="0"/>
              </a:spcBef>
              <a:spcAft>
                <a:spcPts val="700"/>
              </a:spcAft>
              <a:buFont typeface="Wingdings" pitchFamily="2" charset="2"/>
              <a:buChar char="Ø"/>
              <a:tabLst>
                <a:tab pos="684213" algn="l"/>
                <a:tab pos="688975" algn="l"/>
              </a:tabLst>
              <a:defRPr/>
            </a:pPr>
            <a:r>
              <a:rPr lang="en-US" sz="1700" dirty="0" smtClean="0">
                <a:solidFill>
                  <a:schemeClr val="accent2">
                    <a:lumMod val="50000"/>
                  </a:schemeClr>
                </a:solidFill>
                <a:latin typeface="Arial"/>
              </a:rPr>
              <a:t>Questions regarding TEAL </a:t>
            </a:r>
            <a:r>
              <a:rPr lang="en-US" sz="1700" dirty="0">
                <a:solidFill>
                  <a:schemeClr val="accent2">
                    <a:lumMod val="50000"/>
                  </a:schemeClr>
                </a:solidFill>
                <a:latin typeface="Arial"/>
              </a:rPr>
              <a:t>Access</a:t>
            </a:r>
            <a:endParaRPr lang="en-US" sz="1700" dirty="0">
              <a:ln>
                <a:solidFill>
                  <a:srgbClr val="663300"/>
                </a:solidFill>
              </a:ln>
              <a:solidFill>
                <a:schemeClr val="accent2">
                  <a:lumMod val="50000"/>
                </a:schemeClr>
              </a:solidFill>
              <a:latin typeface="Arial"/>
            </a:endParaRPr>
          </a:p>
          <a:p>
            <a:pPr marL="4763" lvl="1" indent="-231775">
              <a:lnSpc>
                <a:spcPct val="120000"/>
              </a:lnSpc>
              <a:spcBef>
                <a:spcPts val="0"/>
              </a:spcBef>
              <a:spcAft>
                <a:spcPts val="700"/>
              </a:spcAft>
              <a:buNone/>
              <a:tabLst>
                <a:tab pos="463550" algn="l"/>
                <a:tab pos="688975" algn="l"/>
              </a:tabLst>
              <a:defRPr/>
            </a:pPr>
            <a:r>
              <a:rPr lang="en-US" sz="1700" dirty="0">
                <a:ln>
                  <a:solidFill>
                    <a:srgbClr val="663300"/>
                  </a:solidFill>
                </a:ln>
                <a:solidFill>
                  <a:srgbClr val="663300"/>
                </a:solidFill>
                <a:latin typeface="Arial"/>
              </a:rPr>
              <a:t>	</a:t>
            </a:r>
            <a:r>
              <a:rPr lang="en-US" sz="1700" dirty="0" smtClean="0">
                <a:ln>
                  <a:solidFill>
                    <a:srgbClr val="663300"/>
                  </a:solidFill>
                </a:ln>
                <a:solidFill>
                  <a:srgbClr val="663300"/>
                </a:solidFill>
                <a:latin typeface="Arial"/>
              </a:rPr>
              <a:t>	</a:t>
            </a:r>
            <a:r>
              <a:rPr lang="en-US" sz="1700" dirty="0" smtClean="0">
                <a:solidFill>
                  <a:srgbClr val="663300"/>
                </a:solidFill>
                <a:latin typeface="Arial"/>
                <a:hlinkClick r:id="rId4"/>
              </a:rPr>
              <a:t>https</a:t>
            </a:r>
            <a:r>
              <a:rPr lang="en-US" sz="1700" dirty="0">
                <a:solidFill>
                  <a:srgbClr val="663300"/>
                </a:solidFill>
                <a:latin typeface="Arial"/>
                <a:hlinkClick r:id="rId4"/>
              </a:rPr>
              <a:t>://pryor.tea.state.tx.us/TSP/TEASecurePortal/Access/LogonServlet</a:t>
            </a:r>
            <a:endParaRPr lang="en-US" sz="1700" dirty="0">
              <a:solidFill>
                <a:srgbClr val="663300"/>
              </a:solidFill>
              <a:latin typeface="Arial"/>
            </a:endParaRPr>
          </a:p>
          <a:p>
            <a:pPr marL="914400" lvl="6" indent="-230188" fontAlgn="auto">
              <a:lnSpc>
                <a:spcPct val="120000"/>
              </a:lnSpc>
              <a:spcBef>
                <a:spcPts val="400"/>
              </a:spcBef>
              <a:spcAft>
                <a:spcPts val="700"/>
              </a:spcAft>
              <a:buSzPct val="68000"/>
              <a:buFont typeface="Arial" pitchFamily="34" charset="0"/>
              <a:buChar char="•"/>
              <a:tabLst>
                <a:tab pos="914400" algn="l"/>
              </a:tabLst>
              <a:defRPr/>
            </a:pPr>
            <a:r>
              <a:rPr lang="en-US" sz="1700" dirty="0">
                <a:solidFill>
                  <a:schemeClr val="accent2">
                    <a:lumMod val="50000"/>
                  </a:schemeClr>
                </a:solidFill>
                <a:latin typeface="Arial"/>
              </a:rPr>
              <a:t>Questions/Feedback related to ISAM</a:t>
            </a:r>
            <a:r>
              <a:rPr lang="en-US" sz="1700" dirty="0">
                <a:solidFill>
                  <a:srgbClr val="3F2A15"/>
                </a:solidFill>
                <a:latin typeface="Arial"/>
              </a:rPr>
              <a:t>	</a:t>
            </a:r>
          </a:p>
          <a:p>
            <a:pPr marL="1371600" lvl="6" indent="-230188" fontAlgn="auto">
              <a:lnSpc>
                <a:spcPct val="120000"/>
              </a:lnSpc>
              <a:spcBef>
                <a:spcPts val="0"/>
              </a:spcBef>
              <a:spcAft>
                <a:spcPts val="700"/>
              </a:spcAft>
              <a:buNone/>
              <a:tabLst>
                <a:tab pos="914400" algn="l"/>
              </a:tabLst>
              <a:defRPr/>
            </a:pPr>
            <a:r>
              <a:rPr lang="en-US" sz="1700" dirty="0">
                <a:solidFill>
                  <a:srgbClr val="663300"/>
                </a:solidFill>
                <a:latin typeface="Arial"/>
                <a:hlinkClick r:id="rId5"/>
              </a:rPr>
              <a:t>isam@tea.state.tx.us</a:t>
            </a:r>
            <a:endParaRPr lang="en-US" sz="1700" dirty="0">
              <a:solidFill>
                <a:srgbClr val="663300"/>
              </a:solidFill>
              <a:latin typeface="Arial"/>
            </a:endParaRPr>
          </a:p>
          <a:p>
            <a:pPr marL="914400" lvl="6" indent="-230188" fontAlgn="auto">
              <a:lnSpc>
                <a:spcPct val="120000"/>
              </a:lnSpc>
              <a:spcBef>
                <a:spcPts val="400"/>
              </a:spcBef>
              <a:spcAft>
                <a:spcPts val="700"/>
              </a:spcAft>
              <a:buSzPct val="68000"/>
              <a:buFont typeface="Arial" pitchFamily="34" charset="0"/>
              <a:buChar char="•"/>
              <a:tabLst>
                <a:tab pos="914400" algn="l"/>
              </a:tabLst>
              <a:defRPr/>
            </a:pPr>
            <a:r>
              <a:rPr lang="en-US" sz="1700" dirty="0">
                <a:solidFill>
                  <a:schemeClr val="accent2">
                    <a:lumMod val="50000"/>
                  </a:schemeClr>
                </a:solidFill>
                <a:latin typeface="Arial"/>
              </a:rPr>
              <a:t>Questions/Feedback related to documents</a:t>
            </a:r>
          </a:p>
          <a:p>
            <a:pPr marL="1371600" lvl="6" indent="-230188" fontAlgn="auto">
              <a:lnSpc>
                <a:spcPct val="120000"/>
              </a:lnSpc>
              <a:spcBef>
                <a:spcPts val="0"/>
              </a:spcBef>
              <a:spcAft>
                <a:spcPts val="700"/>
              </a:spcAft>
              <a:buNone/>
              <a:tabLst>
                <a:tab pos="914400" algn="l"/>
              </a:tabLst>
              <a:defRPr/>
            </a:pPr>
            <a:r>
              <a:rPr lang="en-US" sz="1700" dirty="0">
                <a:solidFill>
                  <a:srgbClr val="663300"/>
                </a:solidFill>
                <a:latin typeface="Arial"/>
                <a:hlinkClick r:id="rId6"/>
              </a:rPr>
              <a:t>pmidivision@tea.state.tx.us</a:t>
            </a:r>
            <a:endParaRPr lang="en-US" sz="1700" dirty="0">
              <a:solidFill>
                <a:srgbClr val="663300"/>
              </a:solidFill>
              <a:latin typeface="Arial"/>
            </a:endParaRPr>
          </a:p>
          <a:p>
            <a:pPr marL="914400" lvl="6" indent="-230188" fontAlgn="auto">
              <a:lnSpc>
                <a:spcPct val="120000"/>
              </a:lnSpc>
              <a:spcBef>
                <a:spcPts val="400"/>
              </a:spcBef>
              <a:spcAft>
                <a:spcPts val="700"/>
              </a:spcAft>
              <a:buSzPct val="68000"/>
              <a:buFont typeface="Arial" pitchFamily="34" charset="0"/>
              <a:buChar char="•"/>
              <a:tabLst>
                <a:tab pos="914400" algn="l"/>
              </a:tabLst>
              <a:defRPr/>
            </a:pPr>
            <a:r>
              <a:rPr lang="en-US" sz="1700" dirty="0">
                <a:solidFill>
                  <a:schemeClr val="accent2">
                    <a:lumMod val="50000"/>
                  </a:schemeClr>
                </a:solidFill>
                <a:latin typeface="Arial"/>
              </a:rPr>
              <a:t>Questions/Feedback related to TEASE/TEAL</a:t>
            </a:r>
          </a:p>
          <a:p>
            <a:pPr marL="1490663" lvl="3" indent="-344488">
              <a:lnSpc>
                <a:spcPct val="120000"/>
              </a:lnSpc>
              <a:spcBef>
                <a:spcPts val="0"/>
              </a:spcBef>
              <a:spcAft>
                <a:spcPts val="0"/>
              </a:spcAft>
              <a:buNone/>
              <a:tabLst>
                <a:tab pos="1033463" algn="l"/>
                <a:tab pos="1258888" algn="l"/>
              </a:tabLst>
              <a:defRPr/>
            </a:pPr>
            <a:r>
              <a:rPr lang="en-US" sz="1700" dirty="0">
                <a:solidFill>
                  <a:srgbClr val="663300"/>
                </a:solidFill>
                <a:latin typeface="Arial"/>
                <a:hlinkClick r:id="rId7"/>
              </a:rPr>
              <a:t>computer.access@tea.state.tx.us</a:t>
            </a:r>
            <a:endParaRPr lang="en-US" sz="1700" dirty="0">
              <a:solidFill>
                <a:srgbClr val="663300"/>
              </a:solidFill>
              <a:latin typeface="Arial"/>
            </a:endParaRPr>
          </a:p>
          <a:p>
            <a:endParaRPr lang="en-US" dirty="0"/>
          </a:p>
        </p:txBody>
      </p:sp>
      <p:sp>
        <p:nvSpPr>
          <p:cNvPr id="2" name="Slide Number Placeholder 1"/>
          <p:cNvSpPr>
            <a:spLocks noGrp="1"/>
          </p:cNvSpPr>
          <p:nvPr>
            <p:ph type="sldNum" sz="quarter" idx="12"/>
          </p:nvPr>
        </p:nvSpPr>
        <p:spPr/>
        <p:txBody>
          <a:bodyPr/>
          <a:lstStyle/>
          <a:p>
            <a:pPr>
              <a:defRPr/>
            </a:pPr>
            <a:fld id="{A8A00C25-50DE-4E3E-B6AF-8BFDAD94CD47}" type="slidenum">
              <a:rPr lang="en-US" smtClean="0"/>
              <a:pPr>
                <a:defRPr/>
              </a:pPr>
              <a:t>12</a:t>
            </a:fld>
            <a:endParaRPr lang="en-US" dirty="0"/>
          </a:p>
        </p:txBody>
      </p:sp>
      <p:sp>
        <p:nvSpPr>
          <p:cNvPr id="6" name="Footer Placeholder 9"/>
          <p:cNvSpPr>
            <a:spLocks noGrp="1"/>
          </p:cNvSpPr>
          <p:nvPr>
            <p:ph type="ftr" sz="quarter" idx="11"/>
          </p:nvPr>
        </p:nvSpPr>
        <p:spPr>
          <a:xfrm>
            <a:off x="3861619" y="6376014"/>
            <a:ext cx="4114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r>
              <a:rPr lang="en-US" sz="1000" dirty="0"/>
              <a:t>Copyright © Texas Education Agency 2014. All rights reserved.</a:t>
            </a:r>
            <a:endParaRPr lang="en-US" sz="1000" dirty="0">
              <a:cs typeface="Arial" charset="0"/>
            </a:endParaRPr>
          </a:p>
        </p:txBody>
      </p:sp>
    </p:spTree>
    <p:extLst>
      <p:ext uri="{BB962C8B-B14F-4D97-AF65-F5344CB8AC3E}">
        <p14:creationId xmlns:p14="http://schemas.microsoft.com/office/powerpoint/2010/main" val="17313812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ISAM Team</a:t>
            </a:r>
            <a:r>
              <a:rPr lang="en-US" dirty="0" smtClean="0"/>
              <a:t>	</a:t>
            </a:r>
            <a:endParaRPr lang="en-US" dirty="0"/>
          </a:p>
        </p:txBody>
      </p:sp>
      <p:sp>
        <p:nvSpPr>
          <p:cNvPr id="3" name="Content Placeholder 2"/>
          <p:cNvSpPr>
            <a:spLocks noGrp="1"/>
          </p:cNvSpPr>
          <p:nvPr>
            <p:ph idx="1"/>
          </p:nvPr>
        </p:nvSpPr>
        <p:spPr/>
        <p:txBody>
          <a:bodyPr/>
          <a:lstStyle/>
          <a:p>
            <a:r>
              <a:rPr lang="en-US" dirty="0" smtClean="0"/>
              <a:t>Kaela B. Lewis, Manager</a:t>
            </a:r>
          </a:p>
          <a:p>
            <a:r>
              <a:rPr lang="en-US" dirty="0"/>
              <a:t>Raj </a:t>
            </a:r>
            <a:r>
              <a:rPr lang="en-US" dirty="0" smtClean="0"/>
              <a:t>Nagarajan, Programmer</a:t>
            </a:r>
          </a:p>
          <a:p>
            <a:r>
              <a:rPr lang="en-US" dirty="0" smtClean="0"/>
              <a:t>Morgan Migl, Management Analyst</a:t>
            </a:r>
          </a:p>
          <a:p>
            <a:r>
              <a:rPr lang="en-US" dirty="0" smtClean="0"/>
              <a:t>Juarod Cal, Research Specialist</a:t>
            </a:r>
          </a:p>
          <a:p>
            <a:r>
              <a:rPr lang="en-US" dirty="0" smtClean="0"/>
              <a:t>Jihan Hendley, Program Specialist</a:t>
            </a:r>
          </a:p>
          <a:p>
            <a:r>
              <a:rPr lang="en-US" dirty="0" smtClean="0"/>
              <a:t>Nathalie Goodman, Systems Analyst</a:t>
            </a:r>
          </a:p>
          <a:p>
            <a:endParaRPr lang="en-US" dirty="0" smtClean="0"/>
          </a:p>
          <a:p>
            <a:r>
              <a:rPr lang="en-US" dirty="0" smtClean="0"/>
              <a:t>E-mail- </a:t>
            </a:r>
            <a:r>
              <a:rPr lang="en-US" dirty="0" smtClean="0">
                <a:hlinkClick r:id="rId2"/>
              </a:rPr>
              <a:t>ISAM@tea.state.tx.us</a:t>
            </a:r>
            <a:r>
              <a:rPr lang="en-US" dirty="0"/>
              <a:t>	</a:t>
            </a:r>
            <a:endParaRPr lang="en-US" dirty="0" smtClean="0"/>
          </a:p>
          <a:p>
            <a:r>
              <a:rPr lang="en-US" dirty="0" smtClean="0"/>
              <a:t>Phone- 512-463-5226</a:t>
            </a:r>
            <a:endParaRPr lang="en-US" dirty="0"/>
          </a:p>
        </p:txBody>
      </p:sp>
      <p:sp>
        <p:nvSpPr>
          <p:cNvPr id="4" name="Text Box 8"/>
          <p:cNvSpPr txBox="1">
            <a:spLocks noChangeArrowheads="1"/>
          </p:cNvSpPr>
          <p:nvPr/>
        </p:nvSpPr>
        <p:spPr bwMode="auto">
          <a:xfrm>
            <a:off x="8180439" y="520700"/>
            <a:ext cx="22589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fontAlgn="base">
              <a:spcBef>
                <a:spcPct val="50000"/>
              </a:spcBef>
              <a:spcAft>
                <a:spcPct val="0"/>
              </a:spcAft>
            </a:pPr>
            <a:r>
              <a:rPr lang="en-US" sz="4800" b="1" dirty="0">
                <a:solidFill>
                  <a:schemeClr val="accent2">
                    <a:lumMod val="50000"/>
                  </a:schemeClr>
                </a:solidFill>
              </a:rPr>
              <a:t>ISAM</a:t>
            </a:r>
          </a:p>
        </p:txBody>
      </p:sp>
      <p:sp>
        <p:nvSpPr>
          <p:cNvPr id="5" name="Footer Placeholder 9"/>
          <p:cNvSpPr>
            <a:spLocks noGrp="1"/>
          </p:cNvSpPr>
          <p:nvPr>
            <p:ph type="ftr" sz="quarter" idx="11"/>
          </p:nvPr>
        </p:nvSpPr>
        <p:spPr>
          <a:xfrm>
            <a:off x="3861619" y="6376014"/>
            <a:ext cx="4114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r>
              <a:rPr lang="en-US" sz="1000" dirty="0"/>
              <a:t>Copyright © Texas Education Agency 2014. All rights reserved.</a:t>
            </a:r>
            <a:endParaRPr lang="en-US" sz="1000" dirty="0">
              <a:cs typeface="Arial" charset="0"/>
            </a:endParaRPr>
          </a:p>
        </p:txBody>
      </p:sp>
    </p:spTree>
    <p:extLst>
      <p:ext uri="{BB962C8B-B14F-4D97-AF65-F5344CB8AC3E}">
        <p14:creationId xmlns:p14="http://schemas.microsoft.com/office/powerpoint/2010/main" val="1349597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 Box 8"/>
          <p:cNvSpPr txBox="1">
            <a:spLocks noChangeArrowheads="1"/>
          </p:cNvSpPr>
          <p:nvPr/>
        </p:nvSpPr>
        <p:spPr bwMode="auto">
          <a:xfrm>
            <a:off x="8504903" y="539366"/>
            <a:ext cx="197740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fontAlgn="base">
              <a:spcBef>
                <a:spcPct val="50000"/>
              </a:spcBef>
              <a:spcAft>
                <a:spcPct val="0"/>
              </a:spcAft>
            </a:pPr>
            <a:r>
              <a:rPr lang="en-US" sz="4800" b="1" dirty="0">
                <a:solidFill>
                  <a:schemeClr val="accent2">
                    <a:lumMod val="50000"/>
                  </a:schemeClr>
                </a:solidFill>
              </a:rPr>
              <a:t>ISAM</a:t>
            </a:r>
          </a:p>
        </p:txBody>
      </p:sp>
      <p:sp>
        <p:nvSpPr>
          <p:cNvPr id="3" name="Title 2"/>
          <p:cNvSpPr>
            <a:spLocks noGrp="1"/>
          </p:cNvSpPr>
          <p:nvPr>
            <p:ph type="title"/>
          </p:nvPr>
        </p:nvSpPr>
        <p:spPr>
          <a:xfrm>
            <a:off x="1097280" y="539366"/>
            <a:ext cx="6670204" cy="1450757"/>
          </a:xfrm>
        </p:spPr>
        <p:txBody>
          <a:bodyPr/>
          <a:lstStyle/>
          <a:p>
            <a:r>
              <a:rPr lang="en-US" b="1" kern="0" dirty="0" smtClean="0">
                <a:latin typeface="Arial" panose="020B0604020202020204" pitchFamily="34" charset="0"/>
                <a:cs typeface="Arial" panose="020B0604020202020204" pitchFamily="34" charset="0"/>
              </a:rPr>
              <a:t>Instructions</a:t>
            </a:r>
            <a:r>
              <a:rPr lang="en-US" b="1" kern="0" dirty="0">
                <a:latin typeface="Arial" panose="020B0604020202020204" pitchFamily="34" charset="0"/>
                <a:cs typeface="Arial" panose="020B0604020202020204" pitchFamily="34" charset="0"/>
              </a:rPr>
              <a:t/>
            </a:r>
            <a:br>
              <a:rPr lang="en-US" b="1" kern="0" dirty="0">
                <a:latin typeface="Arial" panose="020B0604020202020204" pitchFamily="34" charset="0"/>
                <a:cs typeface="Arial" panose="020B0604020202020204" pitchFamily="34" charset="0"/>
              </a:rPr>
            </a:br>
            <a:endParaRPr lang="en-US" dirty="0"/>
          </a:p>
        </p:txBody>
      </p:sp>
      <p:sp>
        <p:nvSpPr>
          <p:cNvPr id="4" name="Content Placeholder 3"/>
          <p:cNvSpPr>
            <a:spLocks noGrp="1"/>
          </p:cNvSpPr>
          <p:nvPr>
            <p:ph idx="1"/>
          </p:nvPr>
        </p:nvSpPr>
        <p:spPr/>
        <p:txBody>
          <a:bodyPr/>
          <a:lstStyle/>
          <a:p>
            <a:pPr marL="0" lvl="1" indent="0">
              <a:spcBef>
                <a:spcPts val="0"/>
              </a:spcBef>
              <a:buNone/>
            </a:pPr>
            <a:r>
              <a:rPr lang="en-US" altLang="en-US" sz="1600" dirty="0">
                <a:solidFill>
                  <a:schemeClr val="accent1">
                    <a:lumMod val="75000"/>
                  </a:schemeClr>
                </a:solidFill>
                <a:latin typeface="Arial" panose="020B0604020202020204" pitchFamily="34" charset="0"/>
                <a:cs typeface="Arial" panose="020B0604020202020204" pitchFamily="34" charset="0"/>
              </a:rPr>
              <a:t>In this </a:t>
            </a:r>
            <a:r>
              <a:rPr lang="en-US" altLang="en-US" sz="1600" dirty="0" smtClean="0">
                <a:solidFill>
                  <a:schemeClr val="accent1">
                    <a:lumMod val="75000"/>
                  </a:schemeClr>
                </a:solidFill>
                <a:latin typeface="Arial" panose="020B0604020202020204" pitchFamily="34" charset="0"/>
                <a:cs typeface="Arial" panose="020B0604020202020204" pitchFamily="34" charset="0"/>
              </a:rPr>
              <a:t>short PowerPoint </a:t>
            </a:r>
            <a:r>
              <a:rPr lang="en-US" altLang="en-US" sz="1600" dirty="0">
                <a:solidFill>
                  <a:schemeClr val="accent1">
                    <a:lumMod val="75000"/>
                  </a:schemeClr>
                </a:solidFill>
                <a:latin typeface="Arial" panose="020B0604020202020204" pitchFamily="34" charset="0"/>
                <a:cs typeface="Arial" panose="020B0604020202020204" pitchFamily="34" charset="0"/>
              </a:rPr>
              <a:t>presentation, you will learn how to enter </a:t>
            </a:r>
            <a:r>
              <a:rPr lang="en-US" altLang="en-US" sz="1600" dirty="0" smtClean="0">
                <a:solidFill>
                  <a:schemeClr val="accent1">
                    <a:lumMod val="75000"/>
                  </a:schemeClr>
                </a:solidFill>
                <a:latin typeface="Arial" panose="020B0604020202020204" pitchFamily="34" charset="0"/>
                <a:cs typeface="Arial" panose="020B0604020202020204" pitchFamily="34" charset="0"/>
              </a:rPr>
              <a:t>contacts </a:t>
            </a:r>
            <a:r>
              <a:rPr lang="en-US" altLang="en-US" sz="1600" dirty="0">
                <a:solidFill>
                  <a:schemeClr val="accent1">
                    <a:lumMod val="75000"/>
                  </a:schemeClr>
                </a:solidFill>
                <a:latin typeface="Arial" panose="020B0604020202020204" pitchFamily="34" charset="0"/>
                <a:cs typeface="Arial" panose="020B0604020202020204" pitchFamily="34" charset="0"/>
              </a:rPr>
              <a:t>for </a:t>
            </a:r>
            <a:r>
              <a:rPr lang="en-US" altLang="en-US" sz="1600" dirty="0" smtClean="0">
                <a:solidFill>
                  <a:schemeClr val="accent1">
                    <a:lumMod val="75000"/>
                  </a:schemeClr>
                </a:solidFill>
                <a:latin typeface="Arial" panose="020B0604020202020204" pitchFamily="34" charset="0"/>
                <a:cs typeface="Arial" panose="020B0604020202020204" pitchFamily="34" charset="0"/>
              </a:rPr>
              <a:t>LEA positions </a:t>
            </a:r>
            <a:r>
              <a:rPr lang="en-US" altLang="en-US" sz="1600" dirty="0">
                <a:solidFill>
                  <a:schemeClr val="accent1">
                    <a:lumMod val="75000"/>
                  </a:schemeClr>
                </a:solidFill>
                <a:latin typeface="Arial" panose="020B0604020202020204" pitchFamily="34" charset="0"/>
                <a:cs typeface="Arial" panose="020B0604020202020204" pitchFamily="34" charset="0"/>
              </a:rPr>
              <a:t>listed in ISAM. Visual graphics are </a:t>
            </a:r>
            <a:r>
              <a:rPr lang="en-US" altLang="en-US" sz="1600" dirty="0" smtClean="0">
                <a:solidFill>
                  <a:schemeClr val="accent1">
                    <a:lumMod val="75000"/>
                  </a:schemeClr>
                </a:solidFill>
                <a:latin typeface="Arial" panose="020B0604020202020204" pitchFamily="34" charset="0"/>
                <a:cs typeface="Arial" panose="020B0604020202020204" pitchFamily="34" charset="0"/>
              </a:rPr>
              <a:t>included </a:t>
            </a:r>
            <a:r>
              <a:rPr lang="en-US" altLang="en-US" sz="1600" dirty="0">
                <a:solidFill>
                  <a:schemeClr val="accent1">
                    <a:lumMod val="75000"/>
                  </a:schemeClr>
                </a:solidFill>
                <a:latin typeface="Arial" panose="020B0604020202020204" pitchFamily="34" charset="0"/>
                <a:cs typeface="Arial" panose="020B0604020202020204" pitchFamily="34" charset="0"/>
              </a:rPr>
              <a:t>in the </a:t>
            </a:r>
            <a:r>
              <a:rPr lang="en-US" altLang="en-US" sz="1600" dirty="0" smtClean="0">
                <a:solidFill>
                  <a:schemeClr val="accent1">
                    <a:lumMod val="75000"/>
                  </a:schemeClr>
                </a:solidFill>
                <a:latin typeface="Arial" panose="020B0604020202020204" pitchFamily="34" charset="0"/>
                <a:cs typeface="Arial" panose="020B0604020202020204" pitchFamily="34" charset="0"/>
              </a:rPr>
              <a:t>presentation. Helpful </a:t>
            </a:r>
            <a:r>
              <a:rPr lang="en-US" altLang="en-US" sz="1600" dirty="0">
                <a:solidFill>
                  <a:schemeClr val="accent1">
                    <a:lumMod val="75000"/>
                  </a:schemeClr>
                </a:solidFill>
                <a:latin typeface="Arial" panose="020B0604020202020204" pitchFamily="34" charset="0"/>
                <a:cs typeface="Arial" panose="020B0604020202020204" pitchFamily="34" charset="0"/>
              </a:rPr>
              <a:t>links </a:t>
            </a:r>
            <a:r>
              <a:rPr lang="en-US" altLang="en-US" sz="1600" dirty="0" smtClean="0">
                <a:solidFill>
                  <a:schemeClr val="accent1">
                    <a:lumMod val="75000"/>
                  </a:schemeClr>
                </a:solidFill>
                <a:latin typeface="Arial" panose="020B0604020202020204" pitchFamily="34" charset="0"/>
                <a:cs typeface="Arial" panose="020B0604020202020204" pitchFamily="34" charset="0"/>
              </a:rPr>
              <a:t>to additional </a:t>
            </a:r>
            <a:r>
              <a:rPr lang="en-US" altLang="en-US" sz="1600" dirty="0">
                <a:solidFill>
                  <a:schemeClr val="accent1">
                    <a:lumMod val="75000"/>
                  </a:schemeClr>
                </a:solidFill>
                <a:latin typeface="Arial" panose="020B0604020202020204" pitchFamily="34" charset="0"/>
                <a:cs typeface="Arial" panose="020B0604020202020204" pitchFamily="34" charset="0"/>
              </a:rPr>
              <a:t>resources </a:t>
            </a:r>
            <a:r>
              <a:rPr lang="en-US" altLang="en-US" sz="1600" dirty="0" smtClean="0">
                <a:solidFill>
                  <a:schemeClr val="accent1">
                    <a:lumMod val="75000"/>
                  </a:schemeClr>
                </a:solidFill>
                <a:latin typeface="Arial" panose="020B0604020202020204" pitchFamily="34" charset="0"/>
                <a:cs typeface="Arial" panose="020B0604020202020204" pitchFamily="34" charset="0"/>
              </a:rPr>
              <a:t>are provided on </a:t>
            </a:r>
            <a:r>
              <a:rPr lang="en-US" altLang="en-US" sz="1600" dirty="0">
                <a:solidFill>
                  <a:schemeClr val="accent1">
                    <a:lumMod val="75000"/>
                  </a:schemeClr>
                </a:solidFill>
                <a:latin typeface="Arial" panose="020B0604020202020204" pitchFamily="34" charset="0"/>
                <a:cs typeface="Arial" panose="020B0604020202020204" pitchFamily="34" charset="0"/>
              </a:rPr>
              <a:t>the last slide. After reviewing these PowerPoint </a:t>
            </a:r>
            <a:r>
              <a:rPr lang="en-US" altLang="en-US" sz="1600" dirty="0" smtClean="0">
                <a:solidFill>
                  <a:schemeClr val="accent1">
                    <a:lumMod val="75000"/>
                  </a:schemeClr>
                </a:solidFill>
                <a:latin typeface="Arial" panose="020B0604020202020204" pitchFamily="34" charset="0"/>
                <a:cs typeface="Arial" panose="020B0604020202020204" pitchFamily="34" charset="0"/>
              </a:rPr>
              <a:t>slides</a:t>
            </a:r>
            <a:r>
              <a:rPr lang="en-US" altLang="en-US" sz="1600" dirty="0">
                <a:solidFill>
                  <a:schemeClr val="accent1">
                    <a:lumMod val="75000"/>
                  </a:schemeClr>
                </a:solidFill>
                <a:latin typeface="Arial" panose="020B0604020202020204" pitchFamily="34" charset="0"/>
                <a:cs typeface="Arial" panose="020B0604020202020204" pitchFamily="34" charset="0"/>
              </a:rPr>
              <a:t>, users should be able to:</a:t>
            </a:r>
          </a:p>
          <a:p>
            <a:pPr marL="0" lvl="1" indent="0">
              <a:spcBef>
                <a:spcPts val="0"/>
              </a:spcBef>
              <a:buNone/>
            </a:pPr>
            <a:endParaRPr lang="en-US" altLang="en-US" sz="1600" dirty="0">
              <a:solidFill>
                <a:schemeClr val="accent1">
                  <a:lumMod val="75000"/>
                </a:schemeClr>
              </a:solidFill>
              <a:latin typeface="Arial" panose="020B0604020202020204" pitchFamily="34" charset="0"/>
              <a:cs typeface="Arial" panose="020B0604020202020204" pitchFamily="34" charset="0"/>
            </a:endParaRPr>
          </a:p>
          <a:p>
            <a:pPr marL="342900" lvl="1" indent="-342900">
              <a:spcBef>
                <a:spcPts val="0"/>
              </a:spcBef>
              <a:buClr>
                <a:schemeClr val="accent1">
                  <a:lumMod val="75000"/>
                </a:schemeClr>
              </a:buClr>
              <a:buFont typeface="+mj-lt"/>
              <a:buAutoNum type="arabicPeriod"/>
            </a:pPr>
            <a:r>
              <a:rPr lang="en-US" altLang="en-US" sz="1600" dirty="0" smtClean="0">
                <a:solidFill>
                  <a:schemeClr val="accent1">
                    <a:lumMod val="75000"/>
                  </a:schemeClr>
                </a:solidFill>
                <a:latin typeface="Arial" panose="020B0604020202020204" pitchFamily="34" charset="0"/>
                <a:cs typeface="Arial" panose="020B0604020202020204" pitchFamily="34" charset="0"/>
              </a:rPr>
              <a:t>Assign </a:t>
            </a:r>
            <a:r>
              <a:rPr lang="en-US" altLang="en-US" sz="1600" dirty="0">
                <a:solidFill>
                  <a:schemeClr val="accent1">
                    <a:lumMod val="75000"/>
                  </a:schemeClr>
                </a:solidFill>
                <a:latin typeface="Arial" panose="020B0604020202020204" pitchFamily="34" charset="0"/>
                <a:cs typeface="Arial" panose="020B0604020202020204" pitchFamily="34" charset="0"/>
              </a:rPr>
              <a:t>contacts to </a:t>
            </a:r>
            <a:r>
              <a:rPr lang="en-US" altLang="en-US" sz="1600" dirty="0" smtClean="0">
                <a:solidFill>
                  <a:schemeClr val="accent1">
                    <a:lumMod val="75000"/>
                  </a:schemeClr>
                </a:solidFill>
                <a:latin typeface="Arial" panose="020B0604020202020204" pitchFamily="34" charset="0"/>
                <a:cs typeface="Arial" panose="020B0604020202020204" pitchFamily="34" charset="0"/>
              </a:rPr>
              <a:t>LEA(s) and campus(es). Edit </a:t>
            </a:r>
            <a:r>
              <a:rPr lang="en-US" altLang="en-US" sz="1600" dirty="0">
                <a:solidFill>
                  <a:schemeClr val="accent1">
                    <a:lumMod val="75000"/>
                  </a:schemeClr>
                </a:solidFill>
                <a:latin typeface="Arial" panose="020B0604020202020204" pitchFamily="34" charset="0"/>
                <a:cs typeface="Arial" panose="020B0604020202020204" pitchFamily="34" charset="0"/>
              </a:rPr>
              <a:t>existing </a:t>
            </a:r>
            <a:r>
              <a:rPr lang="en-US" altLang="en-US" sz="1600" dirty="0" smtClean="0">
                <a:solidFill>
                  <a:schemeClr val="accent1">
                    <a:lumMod val="75000"/>
                  </a:schemeClr>
                </a:solidFill>
                <a:latin typeface="Arial" panose="020B0604020202020204" pitchFamily="34" charset="0"/>
                <a:cs typeface="Arial" panose="020B0604020202020204" pitchFamily="34" charset="0"/>
              </a:rPr>
              <a:t>contacts.</a:t>
            </a:r>
            <a:endParaRPr lang="en-US" altLang="en-US" sz="1600" dirty="0">
              <a:solidFill>
                <a:schemeClr val="accent1">
                  <a:lumMod val="75000"/>
                </a:schemeClr>
              </a:solidFill>
              <a:latin typeface="Arial" panose="020B0604020202020204" pitchFamily="34" charset="0"/>
              <a:cs typeface="Arial" panose="020B0604020202020204" pitchFamily="34" charset="0"/>
            </a:endParaRPr>
          </a:p>
          <a:p>
            <a:pPr marL="342900" lvl="1" indent="-342900">
              <a:spcBef>
                <a:spcPts val="0"/>
              </a:spcBef>
              <a:buClr>
                <a:schemeClr val="accent1">
                  <a:lumMod val="75000"/>
                </a:schemeClr>
              </a:buClr>
              <a:buFont typeface="+mj-lt"/>
              <a:buAutoNum type="arabicPeriod"/>
            </a:pPr>
            <a:r>
              <a:rPr lang="en-US" altLang="en-US" sz="1600" dirty="0">
                <a:solidFill>
                  <a:schemeClr val="accent1">
                    <a:lumMod val="75000"/>
                  </a:schemeClr>
                </a:solidFill>
                <a:latin typeface="Arial" panose="020B0604020202020204" pitchFamily="34" charset="0"/>
                <a:cs typeface="Arial" panose="020B0604020202020204" pitchFamily="34" charset="0"/>
              </a:rPr>
              <a:t>Locate all contacts related to </a:t>
            </a:r>
            <a:r>
              <a:rPr lang="en-US" altLang="en-US" sz="1600" dirty="0" smtClean="0">
                <a:solidFill>
                  <a:schemeClr val="accent1">
                    <a:lumMod val="75000"/>
                  </a:schemeClr>
                </a:solidFill>
                <a:latin typeface="Arial" panose="020B0604020202020204" pitchFamily="34" charset="0"/>
                <a:cs typeface="Arial" panose="020B0604020202020204" pitchFamily="34" charset="0"/>
              </a:rPr>
              <a:t>LEA(s) and campus(es) </a:t>
            </a:r>
            <a:r>
              <a:rPr lang="en-US" altLang="en-US" sz="1600" dirty="0">
                <a:solidFill>
                  <a:schemeClr val="accent1">
                    <a:lumMod val="75000"/>
                  </a:schemeClr>
                </a:solidFill>
                <a:latin typeface="Arial" panose="020B0604020202020204" pitchFamily="34" charset="0"/>
                <a:cs typeface="Arial" panose="020B0604020202020204" pitchFamily="34" charset="0"/>
              </a:rPr>
              <a:t>in </a:t>
            </a:r>
            <a:r>
              <a:rPr lang="en-US" altLang="en-US" sz="1600" dirty="0" smtClean="0">
                <a:solidFill>
                  <a:schemeClr val="accent1">
                    <a:lumMod val="75000"/>
                  </a:schemeClr>
                </a:solidFill>
                <a:latin typeface="Arial" panose="020B0604020202020204" pitchFamily="34" charset="0"/>
                <a:cs typeface="Arial" panose="020B0604020202020204" pitchFamily="34" charset="0"/>
              </a:rPr>
              <a:t>ISAM.</a:t>
            </a:r>
            <a:endParaRPr lang="en-US" altLang="en-US" sz="1600" dirty="0">
              <a:solidFill>
                <a:schemeClr val="accent1">
                  <a:lumMod val="75000"/>
                </a:schemeClr>
              </a:solidFill>
              <a:latin typeface="Arial" panose="020B0604020202020204" pitchFamily="34" charset="0"/>
              <a:cs typeface="Arial" panose="020B0604020202020204" pitchFamily="34" charset="0"/>
            </a:endParaRPr>
          </a:p>
          <a:p>
            <a:pPr marL="342900" lvl="1" indent="-342900">
              <a:spcBef>
                <a:spcPts val="0"/>
              </a:spcBef>
              <a:buClr>
                <a:schemeClr val="accent1">
                  <a:lumMod val="75000"/>
                </a:schemeClr>
              </a:buClr>
              <a:buFont typeface="+mj-lt"/>
              <a:buAutoNum type="arabicPeriod"/>
            </a:pPr>
            <a:r>
              <a:rPr lang="en-US" altLang="en-US" sz="1600" dirty="0">
                <a:solidFill>
                  <a:schemeClr val="accent1">
                    <a:lumMod val="75000"/>
                  </a:schemeClr>
                </a:solidFill>
                <a:latin typeface="Arial" panose="020B0604020202020204" pitchFamily="34" charset="0"/>
                <a:cs typeface="Arial" panose="020B0604020202020204" pitchFamily="34" charset="0"/>
              </a:rPr>
              <a:t>Add or </a:t>
            </a:r>
            <a:r>
              <a:rPr lang="en-US" altLang="en-US" sz="1600" dirty="0" smtClean="0">
                <a:solidFill>
                  <a:schemeClr val="accent1">
                    <a:lumMod val="75000"/>
                  </a:schemeClr>
                </a:solidFill>
                <a:latin typeface="Arial" panose="020B0604020202020204" pitchFamily="34" charset="0"/>
                <a:cs typeface="Arial" panose="020B0604020202020204" pitchFamily="34" charset="0"/>
              </a:rPr>
              <a:t>edit </a:t>
            </a:r>
            <a:r>
              <a:rPr lang="en-US" altLang="en-US" sz="1600" dirty="0">
                <a:solidFill>
                  <a:schemeClr val="accent1">
                    <a:lumMod val="75000"/>
                  </a:schemeClr>
                </a:solidFill>
                <a:latin typeface="Arial" panose="020B0604020202020204" pitchFamily="34" charset="0"/>
                <a:cs typeface="Arial" panose="020B0604020202020204" pitchFamily="34" charset="0"/>
              </a:rPr>
              <a:t>the work history of contacts listed in </a:t>
            </a:r>
            <a:r>
              <a:rPr lang="en-US" altLang="en-US" sz="1600" dirty="0" smtClean="0">
                <a:solidFill>
                  <a:schemeClr val="accent1">
                    <a:lumMod val="75000"/>
                  </a:schemeClr>
                </a:solidFill>
                <a:latin typeface="Arial" panose="020B0604020202020204" pitchFamily="34" charset="0"/>
                <a:cs typeface="Arial" panose="020B0604020202020204" pitchFamily="34" charset="0"/>
              </a:rPr>
              <a:t>ISAM.</a:t>
            </a:r>
            <a:endParaRPr lang="en-US" altLang="en-US" sz="1600" dirty="0">
              <a:solidFill>
                <a:schemeClr val="accent1">
                  <a:lumMod val="75000"/>
                </a:schemeClr>
              </a:solidFill>
              <a:latin typeface="Arial" panose="020B0604020202020204" pitchFamily="34" charset="0"/>
              <a:cs typeface="Arial" panose="020B0604020202020204" pitchFamily="34" charset="0"/>
            </a:endParaRPr>
          </a:p>
          <a:p>
            <a:endParaRPr lang="en-US" dirty="0"/>
          </a:p>
        </p:txBody>
      </p:sp>
      <p:sp>
        <p:nvSpPr>
          <p:cNvPr id="2" name="Slide Number Placeholder 1"/>
          <p:cNvSpPr>
            <a:spLocks noGrp="1"/>
          </p:cNvSpPr>
          <p:nvPr>
            <p:ph type="sldNum" sz="quarter" idx="12"/>
          </p:nvPr>
        </p:nvSpPr>
        <p:spPr/>
        <p:txBody>
          <a:bodyPr/>
          <a:lstStyle/>
          <a:p>
            <a:pPr>
              <a:defRPr/>
            </a:pPr>
            <a:fld id="{A8A00C25-50DE-4E3E-B6AF-8BFDAD94CD47}" type="slidenum">
              <a:rPr lang="en-US" smtClean="0"/>
              <a:pPr>
                <a:defRPr/>
              </a:pPr>
              <a:t>2</a:t>
            </a:fld>
            <a:endParaRPr lang="en-US" dirty="0"/>
          </a:p>
        </p:txBody>
      </p:sp>
      <p:sp>
        <p:nvSpPr>
          <p:cNvPr id="6" name="Footer Placeholder 9"/>
          <p:cNvSpPr>
            <a:spLocks noGrp="1"/>
          </p:cNvSpPr>
          <p:nvPr>
            <p:ph type="ftr" sz="quarter" idx="11"/>
          </p:nvPr>
        </p:nvSpPr>
        <p:spPr>
          <a:xfrm>
            <a:off x="3861619" y="6376014"/>
            <a:ext cx="4114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r>
              <a:rPr lang="en-US" sz="1000" dirty="0"/>
              <a:t>Copyright © Texas Education Agency 2014. All rights reserved.</a:t>
            </a:r>
            <a:endParaRPr lang="en-US" sz="1000" dirty="0">
              <a:cs typeface="Arial" charset="0"/>
            </a:endParaRPr>
          </a:p>
        </p:txBody>
      </p:sp>
    </p:spTree>
    <p:extLst>
      <p:ext uri="{BB962C8B-B14F-4D97-AF65-F5344CB8AC3E}">
        <p14:creationId xmlns:p14="http://schemas.microsoft.com/office/powerpoint/2010/main" val="39717114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 Box 8"/>
          <p:cNvSpPr txBox="1">
            <a:spLocks noChangeArrowheads="1"/>
          </p:cNvSpPr>
          <p:nvPr/>
        </p:nvSpPr>
        <p:spPr bwMode="auto">
          <a:xfrm>
            <a:off x="8760543" y="427781"/>
            <a:ext cx="176482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fontAlgn="base">
              <a:spcBef>
                <a:spcPct val="50000"/>
              </a:spcBef>
              <a:spcAft>
                <a:spcPct val="0"/>
              </a:spcAft>
            </a:pPr>
            <a:r>
              <a:rPr lang="en-US" sz="4800" b="1" dirty="0">
                <a:solidFill>
                  <a:schemeClr val="accent2">
                    <a:lumMod val="50000"/>
                  </a:schemeClr>
                </a:solidFill>
              </a:rPr>
              <a:t>ISAM</a:t>
            </a:r>
          </a:p>
        </p:txBody>
      </p:sp>
      <p:sp>
        <p:nvSpPr>
          <p:cNvPr id="4" name="Title 3"/>
          <p:cNvSpPr>
            <a:spLocks noGrp="1"/>
          </p:cNvSpPr>
          <p:nvPr>
            <p:ph type="title"/>
          </p:nvPr>
        </p:nvSpPr>
        <p:spPr/>
        <p:txBody>
          <a:bodyPr>
            <a:normAutofit/>
          </a:bodyPr>
          <a:lstStyle/>
          <a:p>
            <a:r>
              <a:rPr lang="en-US" b="1" kern="0" dirty="0">
                <a:latin typeface="Arial" panose="020B0604020202020204" pitchFamily="34" charset="0"/>
                <a:cs typeface="Arial" panose="020B0604020202020204" pitchFamily="34" charset="0"/>
              </a:rPr>
              <a:t>No </a:t>
            </a:r>
            <a:r>
              <a:rPr lang="en-US" b="1" kern="0" dirty="0" smtClean="0">
                <a:latin typeface="Arial" panose="020B0604020202020204" pitchFamily="34" charset="0"/>
                <a:cs typeface="Arial" panose="020B0604020202020204" pitchFamily="34" charset="0"/>
              </a:rPr>
              <a:t>contacts </a:t>
            </a:r>
            <a:r>
              <a:rPr lang="en-US" b="1" kern="0" dirty="0">
                <a:latin typeface="Arial" panose="020B0604020202020204" pitchFamily="34" charset="0"/>
                <a:cs typeface="Arial" panose="020B0604020202020204" pitchFamily="34" charset="0"/>
              </a:rPr>
              <a:t>assigned</a:t>
            </a:r>
            <a:br>
              <a:rPr lang="en-US" b="1" kern="0" dirty="0">
                <a:latin typeface="Arial" panose="020B0604020202020204" pitchFamily="34" charset="0"/>
                <a:cs typeface="Arial" panose="020B0604020202020204" pitchFamily="34" charset="0"/>
              </a:rPr>
            </a:br>
            <a:endParaRPr lang="en-US" dirty="0"/>
          </a:p>
        </p:txBody>
      </p:sp>
      <p:sp>
        <p:nvSpPr>
          <p:cNvPr id="5" name="Content Placeholder 4"/>
          <p:cNvSpPr>
            <a:spLocks noGrp="1"/>
          </p:cNvSpPr>
          <p:nvPr>
            <p:ph idx="1"/>
          </p:nvPr>
        </p:nvSpPr>
        <p:spPr/>
        <p:txBody>
          <a:bodyPr/>
          <a:lstStyle/>
          <a:p>
            <a:pPr marL="463550" lvl="1" indent="-463550">
              <a:spcBef>
                <a:spcPts val="0"/>
              </a:spcBef>
              <a:buFont typeface="Wingdings" pitchFamily="2" charset="2"/>
              <a:buChar char="§"/>
            </a:pPr>
            <a:r>
              <a:rPr lang="en-US" altLang="en-US" sz="1600" dirty="0">
                <a:solidFill>
                  <a:schemeClr val="tx1"/>
                </a:solidFill>
                <a:latin typeface="Arial" panose="020B0604020202020204" pitchFamily="34" charset="0"/>
                <a:cs typeface="Arial" panose="020B0604020202020204" pitchFamily="34" charset="0"/>
              </a:rPr>
              <a:t>At least one contact </a:t>
            </a:r>
            <a:r>
              <a:rPr lang="en-US" altLang="en-US" sz="1600" dirty="0" smtClean="0">
                <a:solidFill>
                  <a:schemeClr val="tx1"/>
                </a:solidFill>
                <a:latin typeface="Arial" panose="020B0604020202020204" pitchFamily="34" charset="0"/>
                <a:cs typeface="Arial" panose="020B0604020202020204" pitchFamily="34" charset="0"/>
              </a:rPr>
              <a:t>must </a:t>
            </a:r>
            <a:r>
              <a:rPr lang="en-US" altLang="en-US" sz="1600" dirty="0">
                <a:solidFill>
                  <a:schemeClr val="tx1"/>
                </a:solidFill>
                <a:latin typeface="Arial" panose="020B0604020202020204" pitchFamily="34" charset="0"/>
                <a:cs typeface="Arial" panose="020B0604020202020204" pitchFamily="34" charset="0"/>
              </a:rPr>
              <a:t>be assigned for each review </a:t>
            </a:r>
            <a:r>
              <a:rPr lang="en-US" altLang="en-US" sz="1600" u="sng" dirty="0">
                <a:solidFill>
                  <a:schemeClr val="tx1"/>
                </a:solidFill>
                <a:latin typeface="Arial" panose="020B0604020202020204" pitchFamily="34" charset="0"/>
                <a:cs typeface="Arial" panose="020B0604020202020204" pitchFamily="34" charset="0"/>
              </a:rPr>
              <a:t>before</a:t>
            </a:r>
            <a:r>
              <a:rPr lang="en-US" altLang="en-US" sz="1600" dirty="0">
                <a:solidFill>
                  <a:schemeClr val="tx1"/>
                </a:solidFill>
                <a:latin typeface="Arial" panose="020B0604020202020204" pitchFamily="34" charset="0"/>
                <a:cs typeface="Arial" panose="020B0604020202020204" pitchFamily="34" charset="0"/>
              </a:rPr>
              <a:t> submissions are accepted by the system</a:t>
            </a:r>
            <a:r>
              <a:rPr lang="en-US" altLang="en-US" sz="1600" dirty="0" smtClean="0">
                <a:solidFill>
                  <a:schemeClr val="tx1"/>
                </a:solidFill>
                <a:latin typeface="Arial" panose="020B0604020202020204" pitchFamily="34" charset="0"/>
                <a:cs typeface="Arial" panose="020B0604020202020204" pitchFamily="34" charset="0"/>
              </a:rPr>
              <a:t>.  </a:t>
            </a:r>
            <a:endParaRPr lang="en-US" altLang="en-US" sz="1600" i="1" dirty="0">
              <a:solidFill>
                <a:schemeClr val="tx1"/>
              </a:solidFill>
              <a:latin typeface="Arial" panose="020B0604020202020204" pitchFamily="34" charset="0"/>
              <a:cs typeface="Arial" panose="020B0604020202020204" pitchFamily="34" charset="0"/>
            </a:endParaRPr>
          </a:p>
          <a:p>
            <a:pPr marL="463550" lvl="1" indent="-463550">
              <a:spcBef>
                <a:spcPts val="0"/>
              </a:spcBef>
              <a:buFont typeface="Wingdings" pitchFamily="2" charset="2"/>
              <a:buChar char="§"/>
            </a:pPr>
            <a:r>
              <a:rPr lang="en-US" altLang="en-US" sz="1600" dirty="0">
                <a:solidFill>
                  <a:schemeClr val="tx1"/>
                </a:solidFill>
                <a:latin typeface="Arial" panose="020B0604020202020204" pitchFamily="34" charset="0"/>
                <a:cs typeface="Arial" panose="020B0604020202020204" pitchFamily="34" charset="0"/>
              </a:rPr>
              <a:t>If no contact is assigned, </a:t>
            </a:r>
            <a:r>
              <a:rPr lang="en-US" altLang="en-US" sz="1600" dirty="0" smtClean="0">
                <a:solidFill>
                  <a:schemeClr val="tx1"/>
                </a:solidFill>
                <a:latin typeface="Arial" panose="020B0604020202020204" pitchFamily="34" charset="0"/>
                <a:cs typeface="Arial" panose="020B0604020202020204" pitchFamily="34" charset="0"/>
              </a:rPr>
              <a:t>an error indicating that “no contact is assigned” will appear on the page.</a:t>
            </a:r>
          </a:p>
          <a:p>
            <a:pPr marL="463550" lvl="1" indent="-463550">
              <a:spcBef>
                <a:spcPts val="0"/>
              </a:spcBef>
              <a:buFont typeface="Wingdings" pitchFamily="2" charset="2"/>
              <a:buChar char="§"/>
            </a:pPr>
            <a:r>
              <a:rPr lang="en-US" sz="1600" dirty="0">
                <a:solidFill>
                  <a:schemeClr val="tx1"/>
                </a:solidFill>
                <a:latin typeface="Arial" panose="020B0604020202020204" pitchFamily="34" charset="0"/>
                <a:ea typeface="ＭＳ Ｐゴシック" pitchFamily="34" charset="-128"/>
                <a:cs typeface="Arial" panose="020B0604020202020204" pitchFamily="34" charset="0"/>
              </a:rPr>
              <a:t>One program contact must be identified before documents </a:t>
            </a:r>
            <a:r>
              <a:rPr lang="en-US" sz="1600" dirty="0" smtClean="0">
                <a:solidFill>
                  <a:schemeClr val="tx1"/>
                </a:solidFill>
                <a:latin typeface="Arial" panose="020B0604020202020204" pitchFamily="34" charset="0"/>
                <a:ea typeface="ＭＳ Ｐゴシック" pitchFamily="34" charset="-128"/>
                <a:cs typeface="Arial" panose="020B0604020202020204" pitchFamily="34" charset="0"/>
              </a:rPr>
              <a:t>may be </a:t>
            </a:r>
            <a:r>
              <a:rPr lang="en-US" sz="1600" dirty="0">
                <a:solidFill>
                  <a:schemeClr val="tx1"/>
                </a:solidFill>
                <a:latin typeface="Arial" panose="020B0604020202020204" pitchFamily="34" charset="0"/>
                <a:ea typeface="ＭＳ Ｐゴシック" pitchFamily="34" charset="-128"/>
                <a:cs typeface="Arial" panose="020B0604020202020204" pitchFamily="34" charset="0"/>
              </a:rPr>
              <a:t>submitted to the ISAM system</a:t>
            </a:r>
            <a:r>
              <a:rPr lang="en-US" sz="1600" dirty="0" smtClean="0">
                <a:solidFill>
                  <a:schemeClr val="tx1"/>
                </a:solidFill>
                <a:latin typeface="Arial" panose="020B0604020202020204" pitchFamily="34" charset="0"/>
                <a:ea typeface="ＭＳ Ｐゴシック" pitchFamily="34" charset="-128"/>
                <a:cs typeface="Arial" panose="020B0604020202020204" pitchFamily="34" charset="0"/>
              </a:rPr>
              <a:t>.</a:t>
            </a:r>
          </a:p>
          <a:p>
            <a:pPr marL="0" lvl="1" indent="0">
              <a:spcBef>
                <a:spcPts val="0"/>
              </a:spcBef>
              <a:buNone/>
            </a:pPr>
            <a:endParaRPr lang="en-US" sz="1600" dirty="0" smtClean="0">
              <a:solidFill>
                <a:schemeClr val="tx1"/>
              </a:solidFill>
              <a:latin typeface="Arial" panose="020B0604020202020204" pitchFamily="34" charset="0"/>
              <a:ea typeface="ＭＳ Ｐゴシック" pitchFamily="34" charset="-128"/>
              <a:cs typeface="Arial" panose="020B0604020202020204" pitchFamily="34" charset="0"/>
            </a:endParaRPr>
          </a:p>
          <a:p>
            <a:pPr marL="0" lvl="1" indent="0">
              <a:spcBef>
                <a:spcPts val="0"/>
              </a:spcBef>
              <a:buNone/>
            </a:pPr>
            <a:endParaRPr lang="en-US" sz="1600" dirty="0" smtClean="0">
              <a:solidFill>
                <a:schemeClr val="tx1"/>
              </a:solidFill>
              <a:latin typeface="Arial" panose="020B0604020202020204" pitchFamily="34" charset="0"/>
              <a:ea typeface="ＭＳ Ｐゴシック" pitchFamily="34" charset="-128"/>
              <a:cs typeface="Arial" panose="020B0604020202020204" pitchFamily="34" charset="0"/>
            </a:endParaRPr>
          </a:p>
          <a:p>
            <a:pPr marL="0" lvl="1" indent="0">
              <a:spcBef>
                <a:spcPts val="0"/>
              </a:spcBef>
              <a:buNone/>
            </a:pPr>
            <a:endParaRPr lang="en-US" altLang="en-US" sz="1600" dirty="0" smtClean="0">
              <a:latin typeface="Arial" panose="020B0604020202020204" pitchFamily="34" charset="0"/>
              <a:cs typeface="Arial" panose="020B0604020202020204" pitchFamily="34" charset="0"/>
            </a:endParaRPr>
          </a:p>
          <a:p>
            <a:pPr marL="463550" lvl="1" indent="-463550">
              <a:spcBef>
                <a:spcPts val="0"/>
              </a:spcBef>
              <a:buFont typeface="Wingdings" pitchFamily="2" charset="2"/>
              <a:buChar char="§"/>
            </a:pPr>
            <a:endParaRPr lang="en-US" altLang="en-US" sz="1600" dirty="0">
              <a:latin typeface="Arial" panose="020B0604020202020204" pitchFamily="34" charset="0"/>
              <a:cs typeface="Arial" panose="020B0604020202020204" pitchFamily="34" charset="0"/>
            </a:endParaRPr>
          </a:p>
          <a:p>
            <a:endParaRPr lang="en-US" dirty="0"/>
          </a:p>
        </p:txBody>
      </p:sp>
      <p:sp>
        <p:nvSpPr>
          <p:cNvPr id="2" name="Slide Number Placeholder 1"/>
          <p:cNvSpPr>
            <a:spLocks noGrp="1"/>
          </p:cNvSpPr>
          <p:nvPr>
            <p:ph type="sldNum" sz="quarter" idx="12"/>
          </p:nvPr>
        </p:nvSpPr>
        <p:spPr/>
        <p:txBody>
          <a:bodyPr/>
          <a:lstStyle/>
          <a:p>
            <a:pPr>
              <a:defRPr/>
            </a:pPr>
            <a:fld id="{A8A00C25-50DE-4E3E-B6AF-8BFDAD94CD47}" type="slidenum">
              <a:rPr lang="en-US" smtClean="0"/>
              <a:pPr>
                <a:defRPr/>
              </a:pPr>
              <a:t>3</a:t>
            </a:fld>
            <a:endParaRPr lang="en-US" dirty="0"/>
          </a:p>
        </p:txBody>
      </p:sp>
      <p:sp>
        <p:nvSpPr>
          <p:cNvPr id="9" name="Footer Placeholder 9"/>
          <p:cNvSpPr>
            <a:spLocks noGrp="1"/>
          </p:cNvSpPr>
          <p:nvPr>
            <p:ph type="ftr" sz="quarter" idx="11"/>
          </p:nvPr>
        </p:nvSpPr>
        <p:spPr>
          <a:xfrm>
            <a:off x="3743632" y="6459784"/>
            <a:ext cx="4114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r>
              <a:rPr lang="en-US" sz="1000" dirty="0"/>
              <a:t>Copyright © Texas Education Agency 2014. All rights reserved.</a:t>
            </a:r>
            <a:endParaRPr lang="en-US" sz="1000" dirty="0">
              <a:cs typeface="Arial" charset="0"/>
            </a:endParaRPr>
          </a:p>
        </p:txBody>
      </p:sp>
      <p:pic>
        <p:nvPicPr>
          <p:cNvPr id="6" name="Picture 5"/>
          <p:cNvPicPr>
            <a:picLocks noChangeAspect="1"/>
          </p:cNvPicPr>
          <p:nvPr/>
        </p:nvPicPr>
        <p:blipFill>
          <a:blip r:embed="rId3"/>
          <a:stretch>
            <a:fillRect/>
          </a:stretch>
        </p:blipFill>
        <p:spPr>
          <a:xfrm>
            <a:off x="1457333" y="2872313"/>
            <a:ext cx="9364742" cy="3292125"/>
          </a:xfrm>
          <a:prstGeom prst="rect">
            <a:avLst/>
          </a:prstGeom>
        </p:spPr>
      </p:pic>
      <p:pic>
        <p:nvPicPr>
          <p:cNvPr id="10" name="Picture 9"/>
          <p:cNvPicPr>
            <a:picLocks noChangeAspect="1"/>
          </p:cNvPicPr>
          <p:nvPr/>
        </p:nvPicPr>
        <p:blipFill>
          <a:blip r:embed="rId4"/>
          <a:stretch>
            <a:fillRect/>
          </a:stretch>
        </p:blipFill>
        <p:spPr>
          <a:xfrm>
            <a:off x="7858432" y="4411090"/>
            <a:ext cx="804742" cy="371888"/>
          </a:xfrm>
          <a:prstGeom prst="rect">
            <a:avLst/>
          </a:prstGeom>
        </p:spPr>
      </p:pic>
    </p:spTree>
    <p:extLst>
      <p:ext uri="{BB962C8B-B14F-4D97-AF65-F5344CB8AC3E}">
        <p14:creationId xmlns:p14="http://schemas.microsoft.com/office/powerpoint/2010/main" val="2654881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 Box 8"/>
          <p:cNvSpPr txBox="1">
            <a:spLocks noChangeArrowheads="1"/>
          </p:cNvSpPr>
          <p:nvPr/>
        </p:nvSpPr>
        <p:spPr bwMode="auto">
          <a:xfrm>
            <a:off x="9173498" y="235974"/>
            <a:ext cx="186567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fontAlgn="base">
              <a:spcBef>
                <a:spcPct val="50000"/>
              </a:spcBef>
              <a:spcAft>
                <a:spcPct val="0"/>
              </a:spcAft>
            </a:pPr>
            <a:r>
              <a:rPr lang="en-US" sz="4800" b="1" dirty="0">
                <a:solidFill>
                  <a:schemeClr val="accent2">
                    <a:lumMod val="50000"/>
                  </a:schemeClr>
                </a:solidFill>
              </a:rPr>
              <a:t>ISAM</a:t>
            </a:r>
          </a:p>
        </p:txBody>
      </p:sp>
      <p:sp>
        <p:nvSpPr>
          <p:cNvPr id="4" name="Title 3"/>
          <p:cNvSpPr>
            <a:spLocks noGrp="1"/>
          </p:cNvSpPr>
          <p:nvPr>
            <p:ph type="title"/>
          </p:nvPr>
        </p:nvSpPr>
        <p:spPr>
          <a:xfrm>
            <a:off x="1010264" y="235974"/>
            <a:ext cx="7199671" cy="1314415"/>
          </a:xfrm>
        </p:spPr>
        <p:txBody>
          <a:bodyPr>
            <a:noAutofit/>
          </a:bodyPr>
          <a:lstStyle/>
          <a:p>
            <a:r>
              <a:rPr lang="en-US" b="1" kern="0" dirty="0">
                <a:latin typeface="Arial" panose="020B0604020202020204" pitchFamily="34" charset="0"/>
                <a:cs typeface="Arial" panose="020B0604020202020204" pitchFamily="34" charset="0"/>
              </a:rPr>
              <a:t/>
            </a:r>
            <a:br>
              <a:rPr lang="en-US" b="1" kern="0" dirty="0">
                <a:latin typeface="Arial" panose="020B0604020202020204" pitchFamily="34" charset="0"/>
                <a:cs typeface="Arial" panose="020B0604020202020204" pitchFamily="34" charset="0"/>
              </a:rPr>
            </a:br>
            <a:r>
              <a:rPr lang="en-US" b="1" kern="0" dirty="0">
                <a:latin typeface="Arial" panose="020B0604020202020204" pitchFamily="34" charset="0"/>
                <a:cs typeface="Arial" panose="020B0604020202020204" pitchFamily="34" charset="0"/>
              </a:rPr>
              <a:t>Assigning New </a:t>
            </a:r>
            <a:r>
              <a:rPr lang="en-US" sz="5300" b="1" kern="0" dirty="0">
                <a:latin typeface="Arial" panose="020B0604020202020204" pitchFamily="34" charset="0"/>
                <a:cs typeface="Arial" panose="020B0604020202020204" pitchFamily="34" charset="0"/>
              </a:rPr>
              <a:t>Program</a:t>
            </a:r>
            <a:r>
              <a:rPr lang="en-US" b="1" kern="0" dirty="0">
                <a:latin typeface="Arial" panose="020B0604020202020204" pitchFamily="34" charset="0"/>
                <a:cs typeface="Arial" panose="020B0604020202020204" pitchFamily="34" charset="0"/>
              </a:rPr>
              <a:t> Contacts</a:t>
            </a:r>
            <a:endParaRPr lang="en-US" dirty="0"/>
          </a:p>
        </p:txBody>
      </p:sp>
      <p:sp>
        <p:nvSpPr>
          <p:cNvPr id="5" name="Content Placeholder 4"/>
          <p:cNvSpPr>
            <a:spLocks noGrp="1"/>
          </p:cNvSpPr>
          <p:nvPr>
            <p:ph idx="1"/>
          </p:nvPr>
        </p:nvSpPr>
        <p:spPr/>
        <p:txBody>
          <a:bodyPr/>
          <a:lstStyle/>
          <a:p>
            <a:pPr>
              <a:buFont typeface="Wingdings" panose="05000000000000000000" pitchFamily="2" charset="2"/>
              <a:buChar char="§"/>
            </a:pPr>
            <a:r>
              <a:rPr lang="en-US" sz="1600" kern="0" dirty="0">
                <a:solidFill>
                  <a:schemeClr val="accent1">
                    <a:lumMod val="75000"/>
                  </a:schemeClr>
                </a:solidFill>
                <a:latin typeface="Arial" panose="020B0604020202020204" pitchFamily="34" charset="0"/>
                <a:cs typeface="Arial" panose="020B0604020202020204" pitchFamily="34" charset="0"/>
              </a:rPr>
              <a:t>Current </a:t>
            </a:r>
            <a:r>
              <a:rPr lang="en-US" sz="1600" kern="0" dirty="0" smtClean="0">
                <a:solidFill>
                  <a:schemeClr val="accent1">
                    <a:lumMod val="75000"/>
                  </a:schemeClr>
                </a:solidFill>
                <a:latin typeface="Arial" panose="020B0604020202020204" pitchFamily="34" charset="0"/>
                <a:cs typeface="Arial" panose="020B0604020202020204" pitchFamily="34" charset="0"/>
              </a:rPr>
              <a:t>Contacts </a:t>
            </a:r>
            <a:r>
              <a:rPr lang="en-US" sz="1600" kern="0" dirty="0">
                <a:solidFill>
                  <a:schemeClr val="accent1">
                    <a:lumMod val="75000"/>
                  </a:schemeClr>
                </a:solidFill>
                <a:latin typeface="Arial" panose="020B0604020202020204" pitchFamily="34" charset="0"/>
                <a:cs typeface="Arial" panose="020B0604020202020204" pitchFamily="34" charset="0"/>
              </a:rPr>
              <a:t>are listed </a:t>
            </a:r>
            <a:r>
              <a:rPr lang="en-US" sz="1600" kern="0" dirty="0" smtClean="0">
                <a:solidFill>
                  <a:schemeClr val="accent1">
                    <a:lumMod val="75000"/>
                  </a:schemeClr>
                </a:solidFill>
                <a:latin typeface="Arial" panose="020B0604020202020204" pitchFamily="34" charset="0"/>
                <a:cs typeface="Arial" panose="020B0604020202020204" pitchFamily="34" charset="0"/>
              </a:rPr>
              <a:t>on </a:t>
            </a:r>
            <a:r>
              <a:rPr lang="en-US" sz="1600" kern="0" dirty="0">
                <a:solidFill>
                  <a:schemeClr val="accent1">
                    <a:lumMod val="75000"/>
                  </a:schemeClr>
                </a:solidFill>
                <a:latin typeface="Arial" panose="020B0604020202020204" pitchFamily="34" charset="0"/>
                <a:cs typeface="Arial" panose="020B0604020202020204" pitchFamily="34" charset="0"/>
              </a:rPr>
              <a:t>the Events Summary Page on the right-hand side of the webpage under “Program Contacts: </a:t>
            </a:r>
            <a:r>
              <a:rPr lang="en-US" sz="1600" kern="0" dirty="0" smtClean="0">
                <a:solidFill>
                  <a:schemeClr val="accent1">
                    <a:lumMod val="75000"/>
                  </a:schemeClr>
                </a:solidFill>
                <a:latin typeface="Arial" panose="020B0604020202020204" pitchFamily="34" charset="0"/>
                <a:cs typeface="Arial" panose="020B0604020202020204" pitchFamily="34" charset="0"/>
              </a:rPr>
              <a:t>2014-2015</a:t>
            </a:r>
            <a:r>
              <a:rPr lang="en-US" sz="1600" b="1" kern="0" dirty="0" smtClean="0">
                <a:solidFill>
                  <a:schemeClr val="accent1">
                    <a:lumMod val="75000"/>
                  </a:schemeClr>
                </a:solidFill>
                <a:latin typeface="Arial" panose="020B0604020202020204" pitchFamily="34" charset="0"/>
                <a:cs typeface="Arial" panose="020B0604020202020204" pitchFamily="34" charset="0"/>
              </a:rPr>
              <a:t>.”</a:t>
            </a:r>
            <a:r>
              <a:rPr lang="en-US" sz="1600" kern="0" dirty="0" smtClean="0">
                <a:solidFill>
                  <a:schemeClr val="accent1">
                    <a:lumMod val="75000"/>
                  </a:schemeClr>
                </a:solidFill>
                <a:latin typeface="Arial" panose="020B0604020202020204" pitchFamily="34" charset="0"/>
                <a:cs typeface="Arial" panose="020B0604020202020204" pitchFamily="34" charset="0"/>
              </a:rPr>
              <a:t> </a:t>
            </a:r>
          </a:p>
          <a:p>
            <a:pPr>
              <a:buFont typeface="Wingdings" panose="05000000000000000000" pitchFamily="2" charset="2"/>
              <a:buChar char="§"/>
            </a:pPr>
            <a:r>
              <a:rPr lang="en-US" sz="1600" kern="0" dirty="0" smtClean="0">
                <a:solidFill>
                  <a:schemeClr val="accent1">
                    <a:lumMod val="75000"/>
                  </a:schemeClr>
                </a:solidFill>
                <a:latin typeface="Arial" panose="020B0604020202020204" pitchFamily="34" charset="0"/>
                <a:cs typeface="Arial" panose="020B0604020202020204" pitchFamily="34" charset="0"/>
              </a:rPr>
              <a:t>To add a contact from </a:t>
            </a:r>
            <a:r>
              <a:rPr lang="en-US" sz="1600" kern="0" dirty="0">
                <a:solidFill>
                  <a:schemeClr val="accent1">
                    <a:lumMod val="75000"/>
                  </a:schemeClr>
                </a:solidFill>
                <a:latin typeface="Arial" panose="020B0604020202020204" pitchFamily="34" charset="0"/>
                <a:cs typeface="Arial" panose="020B0604020202020204" pitchFamily="34" charset="0"/>
              </a:rPr>
              <a:t>the Events Summary page, s</a:t>
            </a:r>
            <a:r>
              <a:rPr lang="en-US" sz="1600" kern="0" dirty="0" smtClean="0">
                <a:solidFill>
                  <a:schemeClr val="accent1">
                    <a:lumMod val="75000"/>
                  </a:schemeClr>
                </a:solidFill>
                <a:latin typeface="Arial" panose="020B0604020202020204" pitchFamily="34" charset="0"/>
                <a:cs typeface="Arial" panose="020B0604020202020204" pitchFamily="34" charset="0"/>
              </a:rPr>
              <a:t>elect “Contacts” to view a current contact or add a new contact</a:t>
            </a:r>
            <a:r>
              <a:rPr lang="en-US" sz="1600" b="1" kern="0" dirty="0" smtClean="0">
                <a:solidFill>
                  <a:schemeClr val="accent1">
                    <a:lumMod val="75000"/>
                  </a:schemeClr>
                </a:solidFill>
                <a:latin typeface="Arial" panose="020B0604020202020204" pitchFamily="34" charset="0"/>
                <a:cs typeface="Arial" panose="020B0604020202020204" pitchFamily="34" charset="0"/>
              </a:rPr>
              <a:t>.  </a:t>
            </a:r>
            <a:endParaRPr lang="en-US" sz="1600" kern="0" dirty="0">
              <a:solidFill>
                <a:schemeClr val="accent1">
                  <a:lumMod val="75000"/>
                </a:schemeClr>
              </a:solidFill>
              <a:latin typeface="Arial" panose="020B0604020202020204" pitchFamily="34" charset="0"/>
              <a:cs typeface="Arial" panose="020B0604020202020204" pitchFamily="34" charset="0"/>
            </a:endParaRPr>
          </a:p>
          <a:p>
            <a:endParaRPr lang="en-US" dirty="0"/>
          </a:p>
        </p:txBody>
      </p:sp>
      <p:sp>
        <p:nvSpPr>
          <p:cNvPr id="2" name="Slide Number Placeholder 1"/>
          <p:cNvSpPr>
            <a:spLocks noGrp="1"/>
          </p:cNvSpPr>
          <p:nvPr>
            <p:ph type="sldNum" sz="quarter" idx="12"/>
          </p:nvPr>
        </p:nvSpPr>
        <p:spPr/>
        <p:txBody>
          <a:bodyPr/>
          <a:lstStyle/>
          <a:p>
            <a:pPr>
              <a:defRPr/>
            </a:pPr>
            <a:fld id="{A8A00C25-50DE-4E3E-B6AF-8BFDAD94CD47}" type="slidenum">
              <a:rPr lang="en-US" smtClean="0"/>
              <a:pPr>
                <a:defRPr/>
              </a:pPr>
              <a:t>4</a:t>
            </a:fld>
            <a:endParaRPr lang="en-US" dirty="0"/>
          </a:p>
        </p:txBody>
      </p:sp>
      <p:sp>
        <p:nvSpPr>
          <p:cNvPr id="8" name="Footer Placeholder 9"/>
          <p:cNvSpPr>
            <a:spLocks noGrp="1"/>
          </p:cNvSpPr>
          <p:nvPr>
            <p:ph type="ftr" sz="quarter" idx="11"/>
          </p:nvPr>
        </p:nvSpPr>
        <p:spPr>
          <a:xfrm>
            <a:off x="3694471" y="6459784"/>
            <a:ext cx="4114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r>
              <a:rPr lang="en-US" sz="1000" dirty="0"/>
              <a:t>Copyright © Texas Education Agency 2014. All rights reserved.</a:t>
            </a:r>
            <a:endParaRPr lang="en-US" sz="1000" dirty="0">
              <a:cs typeface="Arial" charset="0"/>
            </a:endParaRPr>
          </a:p>
        </p:txBody>
      </p:sp>
      <p:pic>
        <p:nvPicPr>
          <p:cNvPr id="9" name="Picture 8"/>
          <p:cNvPicPr>
            <a:picLocks noChangeAspect="1"/>
          </p:cNvPicPr>
          <p:nvPr/>
        </p:nvPicPr>
        <p:blipFill rotWithShape="1">
          <a:blip r:embed="rId3"/>
          <a:srcRect l="291" b="44712"/>
          <a:stretch/>
        </p:blipFill>
        <p:spPr>
          <a:xfrm>
            <a:off x="1097280" y="3190668"/>
            <a:ext cx="9656466" cy="2678425"/>
          </a:xfrm>
          <a:prstGeom prst="rect">
            <a:avLst/>
          </a:prstGeom>
        </p:spPr>
      </p:pic>
      <p:pic>
        <p:nvPicPr>
          <p:cNvPr id="3" name="Picture 2"/>
          <p:cNvPicPr>
            <a:picLocks noChangeAspect="1"/>
          </p:cNvPicPr>
          <p:nvPr/>
        </p:nvPicPr>
        <p:blipFill>
          <a:blip r:embed="rId4"/>
          <a:stretch>
            <a:fillRect/>
          </a:stretch>
        </p:blipFill>
        <p:spPr>
          <a:xfrm>
            <a:off x="1097280" y="3475804"/>
            <a:ext cx="731583" cy="276012"/>
          </a:xfrm>
          <a:prstGeom prst="rect">
            <a:avLst/>
          </a:prstGeom>
        </p:spPr>
      </p:pic>
      <p:sp>
        <p:nvSpPr>
          <p:cNvPr id="6" name="Right Arrow 5"/>
          <p:cNvSpPr/>
          <p:nvPr/>
        </p:nvSpPr>
        <p:spPr>
          <a:xfrm>
            <a:off x="7053943" y="5456903"/>
            <a:ext cx="1346479" cy="32090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36474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 Box 8"/>
          <p:cNvSpPr txBox="1">
            <a:spLocks noChangeArrowheads="1"/>
          </p:cNvSpPr>
          <p:nvPr/>
        </p:nvSpPr>
        <p:spPr bwMode="auto">
          <a:xfrm>
            <a:off x="9173498" y="235974"/>
            <a:ext cx="186567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fontAlgn="base">
              <a:spcBef>
                <a:spcPct val="50000"/>
              </a:spcBef>
              <a:spcAft>
                <a:spcPct val="0"/>
              </a:spcAft>
            </a:pPr>
            <a:r>
              <a:rPr lang="en-US" sz="4800" b="1" dirty="0">
                <a:solidFill>
                  <a:schemeClr val="accent2">
                    <a:lumMod val="50000"/>
                  </a:schemeClr>
                </a:solidFill>
              </a:rPr>
              <a:t>ISAM</a:t>
            </a:r>
          </a:p>
        </p:txBody>
      </p:sp>
      <p:sp>
        <p:nvSpPr>
          <p:cNvPr id="4" name="Title 3"/>
          <p:cNvSpPr>
            <a:spLocks noGrp="1"/>
          </p:cNvSpPr>
          <p:nvPr>
            <p:ph type="title"/>
          </p:nvPr>
        </p:nvSpPr>
        <p:spPr>
          <a:xfrm>
            <a:off x="1010264" y="235974"/>
            <a:ext cx="7199671" cy="1314415"/>
          </a:xfrm>
        </p:spPr>
        <p:txBody>
          <a:bodyPr>
            <a:noAutofit/>
          </a:bodyPr>
          <a:lstStyle/>
          <a:p>
            <a:r>
              <a:rPr lang="en-US" b="1" kern="0" dirty="0">
                <a:latin typeface="Arial" panose="020B0604020202020204" pitchFamily="34" charset="0"/>
                <a:cs typeface="Arial" panose="020B0604020202020204" pitchFamily="34" charset="0"/>
              </a:rPr>
              <a:t/>
            </a:r>
            <a:br>
              <a:rPr lang="en-US" b="1" kern="0" dirty="0">
                <a:latin typeface="Arial" panose="020B0604020202020204" pitchFamily="34" charset="0"/>
                <a:cs typeface="Arial" panose="020B0604020202020204" pitchFamily="34" charset="0"/>
              </a:rPr>
            </a:br>
            <a:r>
              <a:rPr lang="en-US" b="1" kern="0" dirty="0">
                <a:latin typeface="Arial" panose="020B0604020202020204" pitchFamily="34" charset="0"/>
                <a:cs typeface="Arial" panose="020B0604020202020204" pitchFamily="34" charset="0"/>
              </a:rPr>
              <a:t>Assigning New </a:t>
            </a:r>
            <a:r>
              <a:rPr lang="en-US" sz="5300" b="1" kern="0" dirty="0">
                <a:latin typeface="Arial" panose="020B0604020202020204" pitchFamily="34" charset="0"/>
                <a:cs typeface="Arial" panose="020B0604020202020204" pitchFamily="34" charset="0"/>
              </a:rPr>
              <a:t>Program</a:t>
            </a:r>
            <a:r>
              <a:rPr lang="en-US" b="1" kern="0" dirty="0">
                <a:latin typeface="Arial" panose="020B0604020202020204" pitchFamily="34" charset="0"/>
                <a:cs typeface="Arial" panose="020B0604020202020204" pitchFamily="34" charset="0"/>
              </a:rPr>
              <a:t> Contacts</a:t>
            </a:r>
            <a:endParaRPr lang="en-US" dirty="0"/>
          </a:p>
        </p:txBody>
      </p:sp>
      <p:sp>
        <p:nvSpPr>
          <p:cNvPr id="5" name="Content Placeholder 4"/>
          <p:cNvSpPr>
            <a:spLocks noGrp="1"/>
          </p:cNvSpPr>
          <p:nvPr>
            <p:ph idx="1"/>
          </p:nvPr>
        </p:nvSpPr>
        <p:spPr/>
        <p:txBody>
          <a:bodyPr/>
          <a:lstStyle/>
          <a:p>
            <a:pPr>
              <a:buFont typeface="Wingdings" panose="05000000000000000000" pitchFamily="2" charset="2"/>
              <a:buChar char="§"/>
            </a:pPr>
            <a:r>
              <a:rPr lang="en-US" sz="1600" kern="0" dirty="0">
                <a:solidFill>
                  <a:schemeClr val="accent1">
                    <a:lumMod val="75000"/>
                  </a:schemeClr>
                </a:solidFill>
                <a:latin typeface="Arial" panose="020B0604020202020204" pitchFamily="34" charset="0"/>
                <a:cs typeface="Arial" panose="020B0604020202020204" pitchFamily="34" charset="0"/>
              </a:rPr>
              <a:t>Enter all new </a:t>
            </a:r>
            <a:r>
              <a:rPr lang="en-US" sz="1600" kern="0" dirty="0" smtClean="0">
                <a:solidFill>
                  <a:schemeClr val="accent1">
                    <a:lumMod val="75000"/>
                  </a:schemeClr>
                </a:solidFill>
                <a:latin typeface="Arial" panose="020B0604020202020204" pitchFamily="34" charset="0"/>
                <a:cs typeface="Arial" panose="020B0604020202020204" pitchFamily="34" charset="0"/>
              </a:rPr>
              <a:t>contacts </a:t>
            </a:r>
            <a:r>
              <a:rPr lang="en-US" sz="1600" kern="0" dirty="0">
                <a:solidFill>
                  <a:schemeClr val="accent1">
                    <a:lumMod val="75000"/>
                  </a:schemeClr>
                </a:solidFill>
                <a:latin typeface="Arial" panose="020B0604020202020204" pitchFamily="34" charset="0"/>
                <a:cs typeface="Arial" panose="020B0604020202020204" pitchFamily="34" charset="0"/>
              </a:rPr>
              <a:t>at </a:t>
            </a:r>
            <a:r>
              <a:rPr lang="en-US" sz="1600" kern="0" dirty="0" smtClean="0">
                <a:solidFill>
                  <a:schemeClr val="accent1">
                    <a:lumMod val="75000"/>
                  </a:schemeClr>
                </a:solidFill>
                <a:latin typeface="Arial" panose="020B0604020202020204" pitchFamily="34" charset="0"/>
                <a:cs typeface="Arial" panose="020B0604020202020204" pitchFamily="34" charset="0"/>
              </a:rPr>
              <a:t>the LEA </a:t>
            </a:r>
            <a:r>
              <a:rPr lang="en-US" sz="1600" kern="0" dirty="0">
                <a:solidFill>
                  <a:schemeClr val="accent1">
                    <a:lumMod val="75000"/>
                  </a:schemeClr>
                </a:solidFill>
                <a:latin typeface="Arial" panose="020B0604020202020204" pitchFamily="34" charset="0"/>
                <a:cs typeface="Arial" panose="020B0604020202020204" pitchFamily="34" charset="0"/>
              </a:rPr>
              <a:t>level, then assign the contact to </a:t>
            </a:r>
            <a:r>
              <a:rPr lang="en-US" sz="1600" kern="0" dirty="0" smtClean="0">
                <a:solidFill>
                  <a:schemeClr val="accent1">
                    <a:lumMod val="75000"/>
                  </a:schemeClr>
                </a:solidFill>
                <a:latin typeface="Arial" panose="020B0604020202020204" pitchFamily="34" charset="0"/>
                <a:cs typeface="Arial" panose="020B0604020202020204" pitchFamily="34" charset="0"/>
              </a:rPr>
              <a:t>specific campus(es) and specific LEA program(s).</a:t>
            </a:r>
            <a:endParaRPr lang="en-US" sz="1600" kern="0" dirty="0">
              <a:solidFill>
                <a:schemeClr val="accent1">
                  <a:lumMod val="75000"/>
                </a:schemeClr>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n-US" sz="1600" kern="0" dirty="0">
                <a:solidFill>
                  <a:schemeClr val="accent1">
                    <a:lumMod val="75000"/>
                  </a:schemeClr>
                </a:solidFill>
                <a:latin typeface="Arial" panose="020B0604020202020204" pitchFamily="34" charset="0"/>
                <a:cs typeface="Arial" panose="020B0604020202020204" pitchFamily="34" charset="0"/>
              </a:rPr>
              <a:t>All contacts that are expected to receive automated emails </a:t>
            </a:r>
            <a:r>
              <a:rPr lang="en-US" sz="1600" kern="0" dirty="0" smtClean="0">
                <a:solidFill>
                  <a:schemeClr val="accent1">
                    <a:lumMod val="75000"/>
                  </a:schemeClr>
                </a:solidFill>
                <a:latin typeface="Arial" panose="020B0604020202020204" pitchFamily="34" charset="0"/>
                <a:cs typeface="Arial" panose="020B0604020202020204" pitchFamily="34" charset="0"/>
              </a:rPr>
              <a:t>must have </a:t>
            </a:r>
            <a:r>
              <a:rPr lang="en-US" sz="1600" kern="0" dirty="0">
                <a:solidFill>
                  <a:schemeClr val="accent1">
                    <a:lumMod val="75000"/>
                  </a:schemeClr>
                </a:solidFill>
                <a:latin typeface="Arial" panose="020B0604020202020204" pitchFamily="34" charset="0"/>
                <a:cs typeface="Arial" panose="020B0604020202020204" pitchFamily="34" charset="0"/>
              </a:rPr>
              <a:t>a profile setup in ISAM.</a:t>
            </a:r>
          </a:p>
          <a:p>
            <a:pPr>
              <a:buFont typeface="Wingdings" panose="05000000000000000000" pitchFamily="2" charset="2"/>
              <a:buChar char="§"/>
            </a:pPr>
            <a:r>
              <a:rPr lang="en-US" sz="1600" kern="0" dirty="0" smtClean="0">
                <a:solidFill>
                  <a:schemeClr val="accent1">
                    <a:lumMod val="75000"/>
                  </a:schemeClr>
                </a:solidFill>
                <a:latin typeface="Arial" panose="020B0604020202020204" pitchFamily="34" charset="0"/>
                <a:cs typeface="Arial" panose="020B0604020202020204" pitchFamily="34" charset="0"/>
              </a:rPr>
              <a:t>Select “Create New” on the “Contacts” page to add a new contact.</a:t>
            </a:r>
          </a:p>
          <a:p>
            <a:pPr>
              <a:buFont typeface="Wingdings" panose="05000000000000000000" pitchFamily="2" charset="2"/>
              <a:buChar char="§"/>
            </a:pPr>
            <a:r>
              <a:rPr lang="en-US" sz="1600" kern="0" dirty="0" smtClean="0">
                <a:solidFill>
                  <a:schemeClr val="accent1">
                    <a:lumMod val="75000"/>
                  </a:schemeClr>
                </a:solidFill>
                <a:latin typeface="Arial" panose="020B0604020202020204" pitchFamily="34" charset="0"/>
                <a:cs typeface="Arial" panose="020B0604020202020204" pitchFamily="34" charset="0"/>
              </a:rPr>
              <a:t>The page will refresh to a form to be completed.</a:t>
            </a:r>
          </a:p>
          <a:p>
            <a:pPr marL="0" indent="0">
              <a:buNone/>
            </a:pPr>
            <a:endParaRPr lang="en-US" sz="1600" kern="0" dirty="0">
              <a:solidFill>
                <a:srgbClr val="993300"/>
              </a:solidFill>
              <a:latin typeface="Arial" panose="020B0604020202020204" pitchFamily="34" charset="0"/>
              <a:cs typeface="Arial" panose="020B0604020202020204" pitchFamily="34" charset="0"/>
            </a:endParaRPr>
          </a:p>
          <a:p>
            <a:endParaRPr lang="en-US" dirty="0"/>
          </a:p>
        </p:txBody>
      </p:sp>
      <p:sp>
        <p:nvSpPr>
          <p:cNvPr id="2" name="Slide Number Placeholder 1"/>
          <p:cNvSpPr>
            <a:spLocks noGrp="1"/>
          </p:cNvSpPr>
          <p:nvPr>
            <p:ph type="sldNum" sz="quarter" idx="12"/>
          </p:nvPr>
        </p:nvSpPr>
        <p:spPr/>
        <p:txBody>
          <a:bodyPr/>
          <a:lstStyle/>
          <a:p>
            <a:pPr>
              <a:defRPr/>
            </a:pPr>
            <a:fld id="{A8A00C25-50DE-4E3E-B6AF-8BFDAD94CD47}" type="slidenum">
              <a:rPr lang="en-US" smtClean="0"/>
              <a:pPr>
                <a:defRPr/>
              </a:pPr>
              <a:t>5</a:t>
            </a:fld>
            <a:endParaRPr lang="en-US"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20180"/>
          <a:stretch/>
        </p:blipFill>
        <p:spPr>
          <a:xfrm>
            <a:off x="1010264" y="3854244"/>
            <a:ext cx="9628239" cy="2022217"/>
          </a:xfrm>
          <a:prstGeom prst="rect">
            <a:avLst/>
          </a:prstGeom>
        </p:spPr>
      </p:pic>
      <p:sp>
        <p:nvSpPr>
          <p:cNvPr id="6" name="Right Arrow 5"/>
          <p:cNvSpPr/>
          <p:nvPr/>
        </p:nvSpPr>
        <p:spPr>
          <a:xfrm rot="10800000">
            <a:off x="4120895" y="5640488"/>
            <a:ext cx="978408" cy="228606"/>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9"/>
          <p:cNvSpPr>
            <a:spLocks noGrp="1"/>
          </p:cNvSpPr>
          <p:nvPr>
            <p:ph type="ftr" sz="quarter" idx="11"/>
          </p:nvPr>
        </p:nvSpPr>
        <p:spPr>
          <a:xfrm>
            <a:off x="3861619" y="6376014"/>
            <a:ext cx="4114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r>
              <a:rPr lang="en-US" sz="1000" dirty="0"/>
              <a:t>Copyright © Texas Education Agency 2014. All rights reserved.</a:t>
            </a:r>
            <a:endParaRPr lang="en-US" sz="1000" dirty="0">
              <a:cs typeface="Arial" charset="0"/>
            </a:endParaRPr>
          </a:p>
        </p:txBody>
      </p:sp>
    </p:spTree>
    <p:extLst>
      <p:ext uri="{BB962C8B-B14F-4D97-AF65-F5344CB8AC3E}">
        <p14:creationId xmlns:p14="http://schemas.microsoft.com/office/powerpoint/2010/main" val="1920383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 Box 8"/>
          <p:cNvSpPr txBox="1">
            <a:spLocks noChangeArrowheads="1"/>
          </p:cNvSpPr>
          <p:nvPr/>
        </p:nvSpPr>
        <p:spPr bwMode="auto">
          <a:xfrm>
            <a:off x="8948022" y="412955"/>
            <a:ext cx="19639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fontAlgn="base">
              <a:spcBef>
                <a:spcPct val="50000"/>
              </a:spcBef>
              <a:spcAft>
                <a:spcPct val="0"/>
              </a:spcAft>
            </a:pPr>
            <a:r>
              <a:rPr lang="en-US" sz="4800" b="1" dirty="0" smtClean="0">
                <a:solidFill>
                  <a:schemeClr val="accent2">
                    <a:lumMod val="50000"/>
                  </a:schemeClr>
                </a:solidFill>
              </a:rPr>
              <a:t>ISAM</a:t>
            </a:r>
            <a:endParaRPr lang="en-US" sz="4800" b="1" dirty="0">
              <a:solidFill>
                <a:schemeClr val="accent2">
                  <a:lumMod val="50000"/>
                </a:schemeClr>
              </a:solidFill>
            </a:endParaRPr>
          </a:p>
        </p:txBody>
      </p:sp>
      <p:sp>
        <p:nvSpPr>
          <p:cNvPr id="9" name="Content Placeholder 8"/>
          <p:cNvSpPr>
            <a:spLocks noGrp="1"/>
          </p:cNvSpPr>
          <p:nvPr>
            <p:ph sz="half" idx="1"/>
          </p:nvPr>
        </p:nvSpPr>
        <p:spPr>
          <a:xfrm>
            <a:off x="1097278" y="1845734"/>
            <a:ext cx="4176745" cy="4023360"/>
          </a:xfrm>
        </p:spPr>
        <p:txBody>
          <a:bodyPr/>
          <a:lstStyle/>
          <a:p>
            <a:pPr>
              <a:buFont typeface="Wingdings" panose="05000000000000000000" pitchFamily="2" charset="2"/>
              <a:buChar char="§"/>
            </a:pPr>
            <a:r>
              <a:rPr lang="en-US" sz="1600" kern="0" dirty="0">
                <a:solidFill>
                  <a:schemeClr val="accent1">
                    <a:lumMod val="75000"/>
                  </a:schemeClr>
                </a:solidFill>
                <a:latin typeface="Arial" panose="020B0604020202020204" pitchFamily="34" charset="0"/>
                <a:cs typeface="Arial" panose="020B0604020202020204" pitchFamily="34" charset="0"/>
              </a:rPr>
              <a:t>Enter all contact information for the new program contact and click “</a:t>
            </a:r>
            <a:r>
              <a:rPr lang="en-US" sz="1600" kern="0" dirty="0" smtClean="0">
                <a:solidFill>
                  <a:schemeClr val="accent1">
                    <a:lumMod val="75000"/>
                  </a:schemeClr>
                </a:solidFill>
                <a:latin typeface="Arial" panose="020B0604020202020204" pitchFamily="34" charset="0"/>
                <a:cs typeface="Arial" panose="020B0604020202020204" pitchFamily="34" charset="0"/>
              </a:rPr>
              <a:t>Save.”</a:t>
            </a:r>
            <a:endParaRPr lang="en-US" sz="1600" kern="0" dirty="0">
              <a:solidFill>
                <a:schemeClr val="accent1">
                  <a:lumMod val="75000"/>
                </a:schemeClr>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n-US" sz="1600" kern="0" dirty="0">
                <a:solidFill>
                  <a:schemeClr val="accent1">
                    <a:lumMod val="75000"/>
                  </a:schemeClr>
                </a:solidFill>
                <a:latin typeface="Arial" panose="020B0604020202020204" pitchFamily="34" charset="0"/>
                <a:cs typeface="Arial" panose="020B0604020202020204" pitchFamily="34" charset="0"/>
              </a:rPr>
              <a:t>Select the </a:t>
            </a:r>
            <a:r>
              <a:rPr lang="en-US" sz="1600" kern="0" dirty="0" smtClean="0">
                <a:solidFill>
                  <a:schemeClr val="accent1">
                    <a:lumMod val="75000"/>
                  </a:schemeClr>
                </a:solidFill>
                <a:latin typeface="Arial" panose="020B0604020202020204" pitchFamily="34" charset="0"/>
                <a:cs typeface="Arial" panose="020B0604020202020204" pitchFamily="34" charset="0"/>
              </a:rPr>
              <a:t>organization(s</a:t>
            </a:r>
            <a:r>
              <a:rPr lang="en-US" sz="1600" kern="0" dirty="0">
                <a:solidFill>
                  <a:schemeClr val="accent1">
                    <a:lumMod val="75000"/>
                  </a:schemeClr>
                </a:solidFill>
                <a:latin typeface="Arial" panose="020B0604020202020204" pitchFamily="34" charset="0"/>
                <a:cs typeface="Arial" panose="020B0604020202020204" pitchFamily="34" charset="0"/>
              </a:rPr>
              <a:t>) associated with the </a:t>
            </a:r>
            <a:r>
              <a:rPr lang="en-US" sz="1600" kern="0" dirty="0" smtClean="0">
                <a:solidFill>
                  <a:schemeClr val="accent1">
                    <a:lumMod val="75000"/>
                  </a:schemeClr>
                </a:solidFill>
                <a:latin typeface="Arial" panose="020B0604020202020204" pitchFamily="34" charset="0"/>
                <a:cs typeface="Arial" panose="020B0604020202020204" pitchFamily="34" charset="0"/>
              </a:rPr>
              <a:t>contact.</a:t>
            </a:r>
            <a:endParaRPr lang="en-US" sz="1600" kern="0" dirty="0">
              <a:solidFill>
                <a:schemeClr val="accent1">
                  <a:lumMod val="75000"/>
                </a:schemeClr>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n-US" sz="1600" kern="0" dirty="0">
                <a:solidFill>
                  <a:schemeClr val="accent1">
                    <a:lumMod val="75000"/>
                  </a:schemeClr>
                </a:solidFill>
                <a:latin typeface="Arial" panose="020B0604020202020204" pitchFamily="34" charset="0"/>
                <a:cs typeface="Arial" panose="020B0604020202020204" pitchFamily="34" charset="0"/>
              </a:rPr>
              <a:t>Select the appropriate position(s</a:t>
            </a:r>
            <a:r>
              <a:rPr lang="en-US" sz="1600" kern="0" dirty="0" smtClean="0">
                <a:solidFill>
                  <a:schemeClr val="accent1">
                    <a:lumMod val="75000"/>
                  </a:schemeClr>
                </a:solidFill>
                <a:latin typeface="Arial" panose="020B0604020202020204" pitchFamily="34" charset="0"/>
                <a:cs typeface="Arial" panose="020B0604020202020204" pitchFamily="34" charset="0"/>
              </a:rPr>
              <a:t>). </a:t>
            </a:r>
          </a:p>
          <a:p>
            <a:pPr>
              <a:buFont typeface="Wingdings" panose="05000000000000000000" pitchFamily="2" charset="2"/>
              <a:buChar char="§"/>
            </a:pPr>
            <a:r>
              <a:rPr lang="en-US" sz="1600" kern="0" dirty="0" smtClean="0">
                <a:solidFill>
                  <a:schemeClr val="accent1">
                    <a:lumMod val="75000"/>
                  </a:schemeClr>
                </a:solidFill>
                <a:latin typeface="Arial" panose="020B0604020202020204" pitchFamily="34" charset="0"/>
                <a:cs typeface="Arial" panose="020B0604020202020204" pitchFamily="34" charset="0"/>
              </a:rPr>
              <a:t>Select the current to present year.</a:t>
            </a:r>
            <a:endParaRPr lang="en-US" sz="1600" kern="0" dirty="0">
              <a:solidFill>
                <a:schemeClr val="accent1">
                  <a:lumMod val="75000"/>
                </a:schemeClr>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n-US" sz="1600" kern="0" dirty="0">
                <a:solidFill>
                  <a:schemeClr val="accent1">
                    <a:lumMod val="75000"/>
                  </a:schemeClr>
                </a:solidFill>
                <a:latin typeface="Arial" panose="020B0604020202020204" pitchFamily="34" charset="0"/>
                <a:cs typeface="Arial" panose="020B0604020202020204" pitchFamily="34" charset="0"/>
              </a:rPr>
              <a:t>Select the program area(s) assigned to the </a:t>
            </a:r>
            <a:r>
              <a:rPr lang="en-US" sz="1600" kern="0" dirty="0" smtClean="0">
                <a:solidFill>
                  <a:schemeClr val="accent1">
                    <a:lumMod val="75000"/>
                  </a:schemeClr>
                </a:solidFill>
                <a:latin typeface="Arial" panose="020B0604020202020204" pitchFamily="34" charset="0"/>
                <a:cs typeface="Arial" panose="020B0604020202020204" pitchFamily="34" charset="0"/>
              </a:rPr>
              <a:t>contact.</a:t>
            </a:r>
          </a:p>
          <a:p>
            <a:endParaRPr lang="en-US" dirty="0"/>
          </a:p>
        </p:txBody>
      </p:sp>
      <p:sp>
        <p:nvSpPr>
          <p:cNvPr id="2" name="Slide Number Placeholder 1"/>
          <p:cNvSpPr>
            <a:spLocks noGrp="1"/>
          </p:cNvSpPr>
          <p:nvPr>
            <p:ph type="sldNum" sz="quarter" idx="12"/>
          </p:nvPr>
        </p:nvSpPr>
        <p:spPr/>
        <p:txBody>
          <a:bodyPr/>
          <a:lstStyle/>
          <a:p>
            <a:pPr>
              <a:defRPr/>
            </a:pPr>
            <a:fld id="{A8A00C25-50DE-4E3E-B6AF-8BFDAD94CD47}" type="slidenum">
              <a:rPr lang="en-US" smtClean="0"/>
              <a:pPr>
                <a:defRPr/>
              </a:pPr>
              <a:t>6</a:t>
            </a:fld>
            <a:endParaRPr lang="en-US" dirty="0"/>
          </a:p>
        </p:txBody>
      </p:sp>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35048" y="1859881"/>
            <a:ext cx="5777435" cy="4022725"/>
          </a:xfrm>
          <a:prstGeom prst="rect">
            <a:avLst/>
          </a:prstGeom>
        </p:spPr>
      </p:pic>
      <p:sp>
        <p:nvSpPr>
          <p:cNvPr id="15" name="Title 6"/>
          <p:cNvSpPr>
            <a:spLocks noGrp="1"/>
          </p:cNvSpPr>
          <p:nvPr>
            <p:ph type="title"/>
          </p:nvPr>
        </p:nvSpPr>
        <p:spPr>
          <a:xfrm>
            <a:off x="1097279" y="412955"/>
            <a:ext cx="7633765" cy="1324405"/>
          </a:xfrm>
        </p:spPr>
        <p:txBody>
          <a:bodyPr>
            <a:noAutofit/>
          </a:bodyPr>
          <a:lstStyle/>
          <a:p>
            <a:r>
              <a:rPr lang="en-US" b="1" kern="0" dirty="0"/>
              <a:t/>
            </a:r>
            <a:br>
              <a:rPr lang="en-US" b="1" kern="0" dirty="0"/>
            </a:br>
            <a:r>
              <a:rPr lang="en-US" b="1" kern="0" dirty="0">
                <a:latin typeface="Arial" panose="020B0604020202020204" pitchFamily="34" charset="0"/>
                <a:cs typeface="Arial" panose="020B0604020202020204" pitchFamily="34" charset="0"/>
              </a:rPr>
              <a:t>Assigning New Program Contacts</a:t>
            </a:r>
            <a:endParaRPr lang="en-US" dirty="0"/>
          </a:p>
        </p:txBody>
      </p:sp>
      <p:sp>
        <p:nvSpPr>
          <p:cNvPr id="5" name="Rectangle 4"/>
          <p:cNvSpPr/>
          <p:nvPr/>
        </p:nvSpPr>
        <p:spPr>
          <a:xfrm>
            <a:off x="6666271" y="4286865"/>
            <a:ext cx="3982064" cy="7258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666271" y="5022499"/>
            <a:ext cx="3982064" cy="6168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9"/>
          <p:cNvSpPr>
            <a:spLocks noGrp="1"/>
          </p:cNvSpPr>
          <p:nvPr>
            <p:ph type="ftr" sz="quarter" idx="11"/>
          </p:nvPr>
        </p:nvSpPr>
        <p:spPr>
          <a:xfrm>
            <a:off x="3861619" y="6376014"/>
            <a:ext cx="4114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r>
              <a:rPr lang="en-US" sz="1000" dirty="0"/>
              <a:t>Copyright © Texas Education Agency 2014. All rights reserved.</a:t>
            </a:r>
            <a:endParaRPr lang="en-US" sz="1000" dirty="0">
              <a:cs typeface="Arial" charset="0"/>
            </a:endParaRPr>
          </a:p>
        </p:txBody>
      </p:sp>
    </p:spTree>
    <p:extLst>
      <p:ext uri="{BB962C8B-B14F-4D97-AF65-F5344CB8AC3E}">
        <p14:creationId xmlns:p14="http://schemas.microsoft.com/office/powerpoint/2010/main" val="2458829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 Box 8"/>
          <p:cNvSpPr txBox="1">
            <a:spLocks noChangeArrowheads="1"/>
          </p:cNvSpPr>
          <p:nvPr/>
        </p:nvSpPr>
        <p:spPr bwMode="auto">
          <a:xfrm>
            <a:off x="9448800" y="499908"/>
            <a:ext cx="183617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fontAlgn="base">
              <a:spcBef>
                <a:spcPct val="50000"/>
              </a:spcBef>
              <a:spcAft>
                <a:spcPct val="0"/>
              </a:spcAft>
            </a:pPr>
            <a:r>
              <a:rPr lang="en-US" sz="4800" b="1" dirty="0">
                <a:solidFill>
                  <a:schemeClr val="accent2">
                    <a:lumMod val="50000"/>
                  </a:schemeClr>
                </a:solidFill>
              </a:rPr>
              <a:t>ISAM</a:t>
            </a:r>
          </a:p>
        </p:txBody>
      </p:sp>
      <p:sp>
        <p:nvSpPr>
          <p:cNvPr id="5" name="Title 4"/>
          <p:cNvSpPr>
            <a:spLocks noGrp="1"/>
          </p:cNvSpPr>
          <p:nvPr>
            <p:ph type="title"/>
          </p:nvPr>
        </p:nvSpPr>
        <p:spPr>
          <a:xfrm>
            <a:off x="1097280" y="373626"/>
            <a:ext cx="7387959" cy="1472108"/>
          </a:xfrm>
        </p:spPr>
        <p:txBody>
          <a:bodyPr>
            <a:noAutofit/>
          </a:bodyPr>
          <a:lstStyle/>
          <a:p>
            <a:r>
              <a:rPr lang="en-US" b="1" kern="0" dirty="0">
                <a:latin typeface="Arial" panose="020B0604020202020204" pitchFamily="34" charset="0"/>
                <a:cs typeface="Arial" panose="020B0604020202020204" pitchFamily="34" charset="0"/>
              </a:rPr>
              <a:t/>
            </a:r>
            <a:br>
              <a:rPr lang="en-US" b="1" kern="0" dirty="0">
                <a:latin typeface="Arial" panose="020B0604020202020204" pitchFamily="34" charset="0"/>
                <a:cs typeface="Arial" panose="020B0604020202020204" pitchFamily="34" charset="0"/>
              </a:rPr>
            </a:br>
            <a:r>
              <a:rPr lang="en-US" b="1" kern="0" dirty="0">
                <a:solidFill>
                  <a:prstClr val="black">
                    <a:lumMod val="75000"/>
                    <a:lumOff val="25000"/>
                  </a:prstClr>
                </a:solidFill>
                <a:latin typeface="Arial" panose="020B0604020202020204" pitchFamily="34" charset="0"/>
                <a:cs typeface="Arial" panose="020B0604020202020204" pitchFamily="34" charset="0"/>
              </a:rPr>
              <a:t>Assigning Program Contacts</a:t>
            </a:r>
            <a:endParaRPr lang="en-US" dirty="0"/>
          </a:p>
        </p:txBody>
      </p:sp>
      <p:sp>
        <p:nvSpPr>
          <p:cNvPr id="6" name="Content Placeholder 5"/>
          <p:cNvSpPr>
            <a:spLocks noGrp="1"/>
          </p:cNvSpPr>
          <p:nvPr>
            <p:ph idx="1"/>
          </p:nvPr>
        </p:nvSpPr>
        <p:spPr/>
        <p:txBody>
          <a:bodyPr/>
          <a:lstStyle/>
          <a:p>
            <a:pPr marL="463550" lvl="1" indent="-463550">
              <a:spcBef>
                <a:spcPts val="0"/>
              </a:spcBef>
              <a:buFont typeface="Wingdings" pitchFamily="2" charset="2"/>
              <a:buChar char="§"/>
            </a:pPr>
            <a:r>
              <a:rPr lang="en-US" altLang="en-US" sz="1600" dirty="0" smtClean="0">
                <a:solidFill>
                  <a:schemeClr val="accent1">
                    <a:lumMod val="75000"/>
                  </a:schemeClr>
                </a:solidFill>
                <a:latin typeface="Arial" panose="020B0604020202020204" pitchFamily="34" charset="0"/>
                <a:cs typeface="Arial" panose="020B0604020202020204" pitchFamily="34" charset="0"/>
              </a:rPr>
              <a:t>For previously-added </a:t>
            </a:r>
            <a:r>
              <a:rPr lang="en-US" altLang="en-US" sz="1600" dirty="0">
                <a:solidFill>
                  <a:schemeClr val="accent1">
                    <a:lumMod val="75000"/>
                  </a:schemeClr>
                </a:solidFill>
                <a:latin typeface="Arial" panose="020B0604020202020204" pitchFamily="34" charset="0"/>
                <a:cs typeface="Arial" panose="020B0604020202020204" pitchFamily="34" charset="0"/>
              </a:rPr>
              <a:t>contacts:</a:t>
            </a:r>
          </a:p>
          <a:p>
            <a:pPr marL="863600" lvl="2" indent="-463550">
              <a:spcBef>
                <a:spcPts val="0"/>
              </a:spcBef>
              <a:buFont typeface="Wingdings" pitchFamily="2" charset="2"/>
              <a:buChar char="§"/>
            </a:pPr>
            <a:r>
              <a:rPr lang="en-US" altLang="en-US" sz="1600" dirty="0">
                <a:solidFill>
                  <a:schemeClr val="accent1">
                    <a:lumMod val="75000"/>
                  </a:schemeClr>
                </a:solidFill>
                <a:latin typeface="Arial" panose="020B0604020202020204" pitchFamily="34" charset="0"/>
                <a:cs typeface="Arial" panose="020B0604020202020204" pitchFamily="34" charset="0"/>
              </a:rPr>
              <a:t>Assign </a:t>
            </a:r>
            <a:r>
              <a:rPr lang="en-US" altLang="en-US" sz="1600" dirty="0" smtClean="0">
                <a:solidFill>
                  <a:schemeClr val="accent1">
                    <a:lumMod val="75000"/>
                  </a:schemeClr>
                </a:solidFill>
                <a:latin typeface="Arial" panose="020B0604020202020204" pitchFamily="34" charset="0"/>
                <a:cs typeface="Arial" panose="020B0604020202020204" pitchFamily="34" charset="0"/>
              </a:rPr>
              <a:t>the contact to </a:t>
            </a:r>
            <a:r>
              <a:rPr lang="en-US" altLang="en-US" sz="1600" dirty="0">
                <a:solidFill>
                  <a:schemeClr val="accent1">
                    <a:lumMod val="75000"/>
                  </a:schemeClr>
                </a:solidFill>
                <a:latin typeface="Arial" panose="020B0604020202020204" pitchFamily="34" charset="0"/>
                <a:cs typeface="Arial" panose="020B0604020202020204" pitchFamily="34" charset="0"/>
              </a:rPr>
              <a:t>the review </a:t>
            </a:r>
            <a:r>
              <a:rPr lang="en-US" altLang="en-US" sz="1600" dirty="0" smtClean="0">
                <a:solidFill>
                  <a:schemeClr val="accent1">
                    <a:lumMod val="75000"/>
                  </a:schemeClr>
                </a:solidFill>
                <a:latin typeface="Arial" panose="020B0604020202020204" pitchFamily="34" charset="0"/>
                <a:cs typeface="Arial" panose="020B0604020202020204" pitchFamily="34" charset="0"/>
              </a:rPr>
              <a:t>(“</a:t>
            </a:r>
            <a:r>
              <a:rPr lang="en-US" altLang="en-US" sz="1600" b="1" dirty="0">
                <a:solidFill>
                  <a:schemeClr val="accent1">
                    <a:lumMod val="75000"/>
                  </a:schemeClr>
                </a:solidFill>
                <a:latin typeface="Arial" panose="020B0604020202020204" pitchFamily="34" charset="0"/>
                <a:cs typeface="Arial" panose="020B0604020202020204" pitchFamily="34" charset="0"/>
              </a:rPr>
              <a:t>Review Contacts</a:t>
            </a:r>
            <a:r>
              <a:rPr lang="en-US" altLang="en-US" sz="1600" dirty="0">
                <a:solidFill>
                  <a:schemeClr val="accent1">
                    <a:lumMod val="75000"/>
                  </a:schemeClr>
                </a:solidFill>
                <a:latin typeface="Arial" panose="020B0604020202020204" pitchFamily="34" charset="0"/>
                <a:cs typeface="Arial" panose="020B0604020202020204" pitchFamily="34" charset="0"/>
              </a:rPr>
              <a:t>” link).</a:t>
            </a:r>
          </a:p>
          <a:p>
            <a:pPr marL="463550" lvl="1" indent="-463550">
              <a:spcBef>
                <a:spcPts val="0"/>
              </a:spcBef>
              <a:buFont typeface="Wingdings" pitchFamily="2" charset="2"/>
              <a:buChar char="§"/>
            </a:pPr>
            <a:r>
              <a:rPr lang="en-US" altLang="en-US" sz="1600" dirty="0" smtClean="0">
                <a:solidFill>
                  <a:schemeClr val="accent1">
                    <a:lumMod val="75000"/>
                  </a:schemeClr>
                </a:solidFill>
                <a:latin typeface="Arial" panose="020B0604020202020204" pitchFamily="34" charset="0"/>
                <a:cs typeface="Arial" panose="020B0604020202020204" pitchFamily="34" charset="0"/>
              </a:rPr>
              <a:t>Two-step </a:t>
            </a:r>
            <a:r>
              <a:rPr lang="en-US" altLang="en-US" sz="1600" dirty="0">
                <a:solidFill>
                  <a:schemeClr val="accent1">
                    <a:lumMod val="75000"/>
                  </a:schemeClr>
                </a:solidFill>
                <a:latin typeface="Arial" panose="020B0604020202020204" pitchFamily="34" charset="0"/>
                <a:cs typeface="Arial" panose="020B0604020202020204" pitchFamily="34" charset="0"/>
              </a:rPr>
              <a:t>process for new contacts:</a:t>
            </a:r>
          </a:p>
          <a:p>
            <a:pPr marL="863600" lvl="2" indent="-463550">
              <a:spcBef>
                <a:spcPts val="0"/>
              </a:spcBef>
              <a:buFont typeface="Wingdings" pitchFamily="2" charset="2"/>
              <a:buChar char="§"/>
            </a:pPr>
            <a:r>
              <a:rPr lang="en-US" altLang="en-US" sz="1600" dirty="0">
                <a:solidFill>
                  <a:schemeClr val="accent1">
                    <a:lumMod val="75000"/>
                  </a:schemeClr>
                </a:solidFill>
                <a:latin typeface="Arial" panose="020B0604020202020204" pitchFamily="34" charset="0"/>
                <a:cs typeface="Arial" panose="020B0604020202020204" pitchFamily="34" charset="0"/>
              </a:rPr>
              <a:t>Add the contact to the list (“</a:t>
            </a:r>
            <a:r>
              <a:rPr lang="en-US" altLang="en-US" sz="1600" b="1" dirty="0">
                <a:solidFill>
                  <a:schemeClr val="accent1">
                    <a:lumMod val="75000"/>
                  </a:schemeClr>
                </a:solidFill>
                <a:latin typeface="Arial" panose="020B0604020202020204" pitchFamily="34" charset="0"/>
                <a:cs typeface="Arial" panose="020B0604020202020204" pitchFamily="34" charset="0"/>
              </a:rPr>
              <a:t>Contacts</a:t>
            </a:r>
            <a:r>
              <a:rPr lang="en-US" altLang="en-US" sz="1600" dirty="0">
                <a:solidFill>
                  <a:schemeClr val="accent1">
                    <a:lumMod val="75000"/>
                  </a:schemeClr>
                </a:solidFill>
                <a:latin typeface="Arial" panose="020B0604020202020204" pitchFamily="34" charset="0"/>
                <a:cs typeface="Arial" panose="020B0604020202020204" pitchFamily="34" charset="0"/>
              </a:rPr>
              <a:t>” </a:t>
            </a:r>
            <a:r>
              <a:rPr lang="en-US" altLang="en-US" sz="1600" dirty="0" smtClean="0">
                <a:solidFill>
                  <a:schemeClr val="accent1">
                    <a:lumMod val="75000"/>
                  </a:schemeClr>
                </a:solidFill>
                <a:latin typeface="Arial" panose="020B0604020202020204" pitchFamily="34" charset="0"/>
                <a:cs typeface="Arial" panose="020B0604020202020204" pitchFamily="34" charset="0"/>
              </a:rPr>
              <a:t>link located on the Events Summary Page). </a:t>
            </a:r>
            <a:endParaRPr lang="en-US" altLang="en-US" sz="1600" i="1" dirty="0">
              <a:solidFill>
                <a:schemeClr val="accent1">
                  <a:lumMod val="75000"/>
                </a:schemeClr>
              </a:solidFill>
              <a:latin typeface="Arial" panose="020B0604020202020204" pitchFamily="34" charset="0"/>
              <a:cs typeface="Arial" panose="020B0604020202020204" pitchFamily="34" charset="0"/>
            </a:endParaRPr>
          </a:p>
          <a:p>
            <a:pPr marL="863600" lvl="2" indent="-463550">
              <a:spcBef>
                <a:spcPts val="0"/>
              </a:spcBef>
              <a:buFont typeface="Wingdings" pitchFamily="2" charset="2"/>
              <a:buChar char="§"/>
            </a:pPr>
            <a:r>
              <a:rPr lang="en-US" altLang="en-US" sz="1600" dirty="0">
                <a:solidFill>
                  <a:schemeClr val="accent1">
                    <a:lumMod val="75000"/>
                  </a:schemeClr>
                </a:solidFill>
                <a:latin typeface="Arial" panose="020B0604020202020204" pitchFamily="34" charset="0"/>
                <a:cs typeface="Arial" panose="020B0604020202020204" pitchFamily="34" charset="0"/>
              </a:rPr>
              <a:t>Assign the contact to a review (“</a:t>
            </a:r>
            <a:r>
              <a:rPr lang="en-US" altLang="en-US" sz="1600" b="1" dirty="0">
                <a:solidFill>
                  <a:schemeClr val="accent1">
                    <a:lumMod val="75000"/>
                  </a:schemeClr>
                </a:solidFill>
                <a:latin typeface="Arial" panose="020B0604020202020204" pitchFamily="34" charset="0"/>
                <a:cs typeface="Arial" panose="020B0604020202020204" pitchFamily="34" charset="0"/>
              </a:rPr>
              <a:t>Review Contacts</a:t>
            </a:r>
            <a:r>
              <a:rPr lang="en-US" altLang="en-US" sz="1600" dirty="0">
                <a:solidFill>
                  <a:schemeClr val="accent1">
                    <a:lumMod val="75000"/>
                  </a:schemeClr>
                </a:solidFill>
                <a:latin typeface="Arial" panose="020B0604020202020204" pitchFamily="34" charset="0"/>
                <a:cs typeface="Arial" panose="020B0604020202020204" pitchFamily="34" charset="0"/>
              </a:rPr>
              <a:t>” link</a:t>
            </a:r>
            <a:r>
              <a:rPr lang="en-US" altLang="en-US" sz="1600" dirty="0" smtClean="0">
                <a:solidFill>
                  <a:schemeClr val="accent1">
                    <a:lumMod val="75000"/>
                  </a:schemeClr>
                </a:solidFill>
                <a:latin typeface="Arial" panose="020B0604020202020204" pitchFamily="34" charset="0"/>
                <a:cs typeface="Arial" panose="020B0604020202020204" pitchFamily="34" charset="0"/>
              </a:rPr>
              <a:t>). </a:t>
            </a:r>
          </a:p>
          <a:p>
            <a:pPr marL="400050" lvl="2" indent="0">
              <a:spcBef>
                <a:spcPts val="0"/>
              </a:spcBef>
              <a:buNone/>
            </a:pPr>
            <a:endParaRPr lang="en-US" altLang="en-US" sz="1600" dirty="0">
              <a:latin typeface="Arial" panose="020B0604020202020204" pitchFamily="34" charset="0"/>
              <a:cs typeface="Arial" panose="020B0604020202020204" pitchFamily="34" charset="0"/>
            </a:endParaRPr>
          </a:p>
          <a:p>
            <a:endParaRPr lang="en-US" dirty="0"/>
          </a:p>
        </p:txBody>
      </p:sp>
      <p:sp>
        <p:nvSpPr>
          <p:cNvPr id="2" name="Slide Number Placeholder 1"/>
          <p:cNvSpPr>
            <a:spLocks noGrp="1"/>
          </p:cNvSpPr>
          <p:nvPr>
            <p:ph type="sldNum" sz="quarter" idx="12"/>
          </p:nvPr>
        </p:nvSpPr>
        <p:spPr/>
        <p:txBody>
          <a:bodyPr/>
          <a:lstStyle/>
          <a:p>
            <a:pPr>
              <a:defRPr/>
            </a:pPr>
            <a:fld id="{A8A00C25-50DE-4E3E-B6AF-8BFDAD94CD47}" type="slidenum">
              <a:rPr lang="en-US" smtClean="0"/>
              <a:pPr>
                <a:defRPr/>
              </a:pPr>
              <a:t>7</a:t>
            </a:fld>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21348" b="38219"/>
          <a:stretch/>
        </p:blipFill>
        <p:spPr>
          <a:xfrm>
            <a:off x="1097280" y="3329800"/>
            <a:ext cx="6752916" cy="2834640"/>
          </a:xfrm>
          <a:prstGeom prst="rect">
            <a:avLst/>
          </a:prstGeom>
        </p:spPr>
      </p:pic>
      <p:pic>
        <p:nvPicPr>
          <p:cNvPr id="4" name="Picture 3"/>
          <p:cNvPicPr>
            <a:picLocks noChangeAspect="1"/>
          </p:cNvPicPr>
          <p:nvPr/>
        </p:nvPicPr>
        <p:blipFill>
          <a:blip r:embed="rId4"/>
          <a:stretch>
            <a:fillRect/>
          </a:stretch>
        </p:blipFill>
        <p:spPr>
          <a:xfrm>
            <a:off x="1097280" y="5532093"/>
            <a:ext cx="1524132" cy="323116"/>
          </a:xfrm>
          <a:prstGeom prst="rect">
            <a:avLst/>
          </a:prstGeom>
        </p:spPr>
      </p:pic>
      <p:sp>
        <p:nvSpPr>
          <p:cNvPr id="8" name="Footer Placeholder 9"/>
          <p:cNvSpPr>
            <a:spLocks noGrp="1"/>
          </p:cNvSpPr>
          <p:nvPr>
            <p:ph type="ftr" sz="quarter" idx="11"/>
          </p:nvPr>
        </p:nvSpPr>
        <p:spPr>
          <a:xfrm>
            <a:off x="3861619" y="6376014"/>
            <a:ext cx="4114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r>
              <a:rPr lang="en-US" sz="1000" dirty="0"/>
              <a:t>Copyright © Texas Education Agency 2014. All rights reserved.</a:t>
            </a:r>
            <a:endParaRPr lang="en-US" sz="1000" dirty="0">
              <a:cs typeface="Arial" charset="0"/>
            </a:endParaRPr>
          </a:p>
        </p:txBody>
      </p:sp>
    </p:spTree>
    <p:extLst>
      <p:ext uri="{BB962C8B-B14F-4D97-AF65-F5344CB8AC3E}">
        <p14:creationId xmlns:p14="http://schemas.microsoft.com/office/powerpoint/2010/main" val="1845110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 Box 8"/>
          <p:cNvSpPr txBox="1">
            <a:spLocks noChangeArrowheads="1"/>
          </p:cNvSpPr>
          <p:nvPr/>
        </p:nvSpPr>
        <p:spPr bwMode="auto">
          <a:xfrm>
            <a:off x="8580250" y="337313"/>
            <a:ext cx="25539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fontAlgn="base">
              <a:spcBef>
                <a:spcPct val="50000"/>
              </a:spcBef>
              <a:spcAft>
                <a:spcPct val="0"/>
              </a:spcAft>
            </a:pPr>
            <a:r>
              <a:rPr lang="en-US" sz="4800" b="1" dirty="0">
                <a:solidFill>
                  <a:schemeClr val="accent2">
                    <a:lumMod val="50000"/>
                  </a:schemeClr>
                </a:solidFill>
              </a:rPr>
              <a:t>ISAM</a:t>
            </a:r>
          </a:p>
        </p:txBody>
      </p:sp>
      <p:sp>
        <p:nvSpPr>
          <p:cNvPr id="7" name="Title 6"/>
          <p:cNvSpPr>
            <a:spLocks noGrp="1"/>
          </p:cNvSpPr>
          <p:nvPr>
            <p:ph type="title"/>
          </p:nvPr>
        </p:nvSpPr>
        <p:spPr>
          <a:xfrm>
            <a:off x="1254863" y="888948"/>
            <a:ext cx="7517743" cy="1373139"/>
          </a:xfrm>
        </p:spPr>
        <p:txBody>
          <a:bodyPr>
            <a:normAutofit fontScale="90000"/>
          </a:bodyPr>
          <a:lstStyle/>
          <a:p>
            <a:r>
              <a:rPr lang="en-US" sz="5300" b="1" kern="0" dirty="0">
                <a:latin typeface="Arial" panose="020B0604020202020204" pitchFamily="34" charset="0"/>
                <a:cs typeface="Arial" panose="020B0604020202020204" pitchFamily="34" charset="0"/>
              </a:rPr>
              <a:t>Assigning Program Contacts</a:t>
            </a:r>
            <a:r>
              <a:rPr lang="en-US" b="1" kern="0" dirty="0"/>
              <a:t/>
            </a:r>
            <a:br>
              <a:rPr lang="en-US" b="1" kern="0" dirty="0"/>
            </a:br>
            <a:endParaRPr lang="en-US" dirty="0"/>
          </a:p>
        </p:txBody>
      </p:sp>
      <p:sp>
        <p:nvSpPr>
          <p:cNvPr id="9" name="Content Placeholder 8"/>
          <p:cNvSpPr>
            <a:spLocks noGrp="1"/>
          </p:cNvSpPr>
          <p:nvPr>
            <p:ph sz="half" idx="1"/>
          </p:nvPr>
        </p:nvSpPr>
        <p:spPr/>
        <p:txBody>
          <a:bodyPr/>
          <a:lstStyle/>
          <a:p>
            <a:r>
              <a:rPr lang="en-US" sz="1600" kern="0" dirty="0">
                <a:solidFill>
                  <a:schemeClr val="accent1">
                    <a:lumMod val="75000"/>
                  </a:schemeClr>
                </a:solidFill>
                <a:latin typeface="Arial" panose="020B0604020202020204" pitchFamily="34" charset="0"/>
                <a:cs typeface="Arial" panose="020B0604020202020204" pitchFamily="34" charset="0"/>
              </a:rPr>
              <a:t>While viewing </a:t>
            </a:r>
            <a:r>
              <a:rPr lang="en-US" sz="1600" kern="0" dirty="0" smtClean="0">
                <a:solidFill>
                  <a:schemeClr val="accent1">
                    <a:lumMod val="75000"/>
                  </a:schemeClr>
                </a:solidFill>
                <a:latin typeface="Arial" panose="020B0604020202020204" pitchFamily="34" charset="0"/>
                <a:cs typeface="Arial" panose="020B0604020202020204" pitchFamily="34" charset="0"/>
              </a:rPr>
              <a:t>an LEA </a:t>
            </a:r>
            <a:r>
              <a:rPr lang="en-US" sz="1600" kern="0" dirty="0">
                <a:solidFill>
                  <a:schemeClr val="accent1">
                    <a:lumMod val="75000"/>
                  </a:schemeClr>
                </a:solidFill>
                <a:latin typeface="Arial" panose="020B0604020202020204" pitchFamily="34" charset="0"/>
                <a:cs typeface="Arial" panose="020B0604020202020204" pitchFamily="34" charset="0"/>
              </a:rPr>
              <a:t>or </a:t>
            </a:r>
            <a:r>
              <a:rPr lang="en-US" sz="1600" kern="0" dirty="0" smtClean="0">
                <a:solidFill>
                  <a:schemeClr val="accent1">
                    <a:lumMod val="75000"/>
                  </a:schemeClr>
                </a:solidFill>
                <a:latin typeface="Arial" panose="020B0604020202020204" pitchFamily="34" charset="0"/>
                <a:cs typeface="Arial" panose="020B0604020202020204" pitchFamily="34" charset="0"/>
              </a:rPr>
              <a:t>campus review, select </a:t>
            </a:r>
            <a:r>
              <a:rPr lang="en-US" sz="1600" u="sng" kern="0" dirty="0" smtClean="0">
                <a:solidFill>
                  <a:schemeClr val="accent1">
                    <a:lumMod val="75000"/>
                  </a:schemeClr>
                </a:solidFill>
                <a:latin typeface="Arial" panose="020B0604020202020204" pitchFamily="34" charset="0"/>
                <a:cs typeface="Arial" panose="020B0604020202020204" pitchFamily="34" charset="0"/>
              </a:rPr>
              <a:t>Review Contacts </a:t>
            </a:r>
            <a:r>
              <a:rPr lang="en-US" sz="1600" kern="0" dirty="0">
                <a:solidFill>
                  <a:schemeClr val="accent1">
                    <a:lumMod val="75000"/>
                  </a:schemeClr>
                </a:solidFill>
                <a:latin typeface="Arial" panose="020B0604020202020204" pitchFamily="34" charset="0"/>
                <a:cs typeface="Arial" panose="020B0604020202020204" pitchFamily="34" charset="0"/>
              </a:rPr>
              <a:t>from the left-hand navigation bar</a:t>
            </a:r>
            <a:r>
              <a:rPr lang="en-US" sz="1600" kern="0" dirty="0" smtClean="0">
                <a:solidFill>
                  <a:schemeClr val="accent1">
                    <a:lumMod val="75000"/>
                  </a:schemeClr>
                </a:solidFill>
                <a:latin typeface="Arial" panose="020B0604020202020204" pitchFamily="34" charset="0"/>
                <a:cs typeface="Arial" panose="020B0604020202020204" pitchFamily="34" charset="0"/>
              </a:rPr>
              <a:t>.</a:t>
            </a:r>
          </a:p>
          <a:p>
            <a:endParaRPr lang="en-US" sz="1600" kern="0" dirty="0">
              <a:solidFill>
                <a:srgbClr val="993300"/>
              </a:solidFill>
              <a:latin typeface="Arial" panose="020B0604020202020204" pitchFamily="34" charset="0"/>
              <a:cs typeface="Arial" panose="020B0604020202020204" pitchFamily="34" charset="0"/>
            </a:endParaRPr>
          </a:p>
          <a:p>
            <a:r>
              <a:rPr lang="en-US" sz="1600" kern="0" dirty="0" smtClean="0">
                <a:solidFill>
                  <a:srgbClr val="993300"/>
                </a:solidFill>
                <a:latin typeface="Arial" panose="020B0604020202020204" pitchFamily="34" charset="0"/>
                <a:cs typeface="Arial" panose="020B0604020202020204" pitchFamily="34" charset="0"/>
              </a:rPr>
              <a:t> </a:t>
            </a:r>
            <a:endParaRPr lang="en-US" sz="1600" kern="0" dirty="0">
              <a:solidFill>
                <a:srgbClr val="993300"/>
              </a:solidFill>
              <a:latin typeface="Arial" panose="020B0604020202020204" pitchFamily="34" charset="0"/>
              <a:cs typeface="Arial" panose="020B0604020202020204" pitchFamily="34" charset="0"/>
            </a:endParaRPr>
          </a:p>
          <a:p>
            <a:endParaRPr lang="en-US" dirty="0"/>
          </a:p>
        </p:txBody>
      </p:sp>
      <p:pic>
        <p:nvPicPr>
          <p:cNvPr id="11" name="Content Placeholder 10"/>
          <p:cNvPicPr>
            <a:picLocks noGrp="1" noChangeAspect="1"/>
          </p:cNvPicPr>
          <p:nvPr>
            <p:ph sz="half" idx="2"/>
          </p:nvPr>
        </p:nvPicPr>
        <p:blipFill>
          <a:blip r:embed="rId3"/>
          <a:stretch>
            <a:fillRect/>
          </a:stretch>
        </p:blipFill>
        <p:spPr>
          <a:xfrm>
            <a:off x="1121450" y="2478981"/>
            <a:ext cx="4889416" cy="2267909"/>
          </a:xfrm>
          <a:prstGeom prst="rect">
            <a:avLst/>
          </a:prstGeom>
        </p:spPr>
      </p:pic>
      <p:sp>
        <p:nvSpPr>
          <p:cNvPr id="2" name="Slide Number Placeholder 1"/>
          <p:cNvSpPr>
            <a:spLocks noGrp="1"/>
          </p:cNvSpPr>
          <p:nvPr>
            <p:ph type="sldNum" sz="quarter" idx="12"/>
          </p:nvPr>
        </p:nvSpPr>
        <p:spPr/>
        <p:txBody>
          <a:bodyPr/>
          <a:lstStyle/>
          <a:p>
            <a:pPr>
              <a:defRPr/>
            </a:pPr>
            <a:fld id="{A8A00C25-50DE-4E3E-B6AF-8BFDAD94CD47}" type="slidenum">
              <a:rPr lang="en-US" smtClean="0"/>
              <a:pPr>
                <a:defRPr/>
              </a:pPr>
              <a:t>8</a:t>
            </a:fld>
            <a:endParaRPr lang="en-US" dirty="0"/>
          </a:p>
        </p:txBody>
      </p:sp>
      <p:sp>
        <p:nvSpPr>
          <p:cNvPr id="17" name="Rectangle 16"/>
          <p:cNvSpPr/>
          <p:nvPr/>
        </p:nvSpPr>
        <p:spPr>
          <a:xfrm>
            <a:off x="3260844" y="1850925"/>
            <a:ext cx="184731" cy="369332"/>
          </a:xfrm>
          <a:prstGeom prst="rect">
            <a:avLst/>
          </a:prstGeom>
        </p:spPr>
        <p:txBody>
          <a:bodyPr wrap="none">
            <a:spAutoFit/>
          </a:bodyPr>
          <a:lstStyle/>
          <a:p>
            <a:endParaRPr lang="en-US" u="sng" dirty="0"/>
          </a:p>
        </p:txBody>
      </p:sp>
      <p:sp>
        <p:nvSpPr>
          <p:cNvPr id="15" name="TextBox 14"/>
          <p:cNvSpPr txBox="1"/>
          <p:nvPr/>
        </p:nvSpPr>
        <p:spPr>
          <a:xfrm>
            <a:off x="6192623" y="1894206"/>
            <a:ext cx="3580642" cy="584775"/>
          </a:xfrm>
          <a:prstGeom prst="rect">
            <a:avLst/>
          </a:prstGeom>
          <a:noFill/>
        </p:spPr>
        <p:txBody>
          <a:bodyPr wrap="square" rtlCol="0">
            <a:spAutoFit/>
          </a:bodyPr>
          <a:lstStyle/>
          <a:p>
            <a:r>
              <a:rPr lang="en-US" sz="1600" kern="0" dirty="0" smtClean="0">
                <a:solidFill>
                  <a:schemeClr val="accent1">
                    <a:lumMod val="75000"/>
                  </a:schemeClr>
                </a:solidFill>
                <a:latin typeface="Arial" panose="020B0604020202020204" pitchFamily="34" charset="0"/>
                <a:cs typeface="Arial" panose="020B0604020202020204" pitchFamily="34" charset="0"/>
              </a:rPr>
              <a:t>Then, click “</a:t>
            </a:r>
            <a:r>
              <a:rPr lang="en-US" sz="1600" b="1" kern="0" dirty="0" smtClean="0">
                <a:solidFill>
                  <a:schemeClr val="accent1">
                    <a:lumMod val="75000"/>
                  </a:schemeClr>
                </a:solidFill>
                <a:latin typeface="Arial" panose="020B0604020202020204" pitchFamily="34" charset="0"/>
                <a:cs typeface="Arial" panose="020B0604020202020204" pitchFamily="34" charset="0"/>
              </a:rPr>
              <a:t>Edit</a:t>
            </a:r>
            <a:r>
              <a:rPr lang="en-US" sz="1600" kern="0" dirty="0" smtClean="0">
                <a:solidFill>
                  <a:schemeClr val="accent1">
                    <a:lumMod val="75000"/>
                  </a:schemeClr>
                </a:solidFill>
                <a:latin typeface="Arial" panose="020B0604020202020204" pitchFamily="34" charset="0"/>
                <a:cs typeface="Arial" panose="020B0604020202020204" pitchFamily="34" charset="0"/>
              </a:rPr>
              <a:t>” to add an individual as a contact. </a:t>
            </a:r>
            <a:endParaRPr lang="en-US" sz="1600" i="1" kern="0" dirty="0">
              <a:solidFill>
                <a:schemeClr val="accent1">
                  <a:lumMod val="75000"/>
                </a:schemeClr>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stretch>
            <a:fillRect/>
          </a:stretch>
        </p:blipFill>
        <p:spPr>
          <a:xfrm>
            <a:off x="6106004" y="2478980"/>
            <a:ext cx="4450466" cy="2267909"/>
          </a:xfrm>
          <a:prstGeom prst="rect">
            <a:avLst/>
          </a:prstGeom>
        </p:spPr>
      </p:pic>
      <p:sp>
        <p:nvSpPr>
          <p:cNvPr id="14" name="Oval 13"/>
          <p:cNvSpPr/>
          <p:nvPr/>
        </p:nvSpPr>
        <p:spPr>
          <a:xfrm>
            <a:off x="7254306" y="4511527"/>
            <a:ext cx="596590" cy="2371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a:blip r:embed="rId5"/>
          <a:stretch>
            <a:fillRect/>
          </a:stretch>
        </p:blipFill>
        <p:spPr>
          <a:xfrm>
            <a:off x="1121450" y="3884373"/>
            <a:ext cx="871362" cy="294750"/>
          </a:xfrm>
          <a:prstGeom prst="rect">
            <a:avLst/>
          </a:prstGeom>
        </p:spPr>
      </p:pic>
      <p:sp>
        <p:nvSpPr>
          <p:cNvPr id="12" name="Footer Placeholder 9"/>
          <p:cNvSpPr>
            <a:spLocks noGrp="1"/>
          </p:cNvSpPr>
          <p:nvPr>
            <p:ph type="ftr" sz="quarter" idx="11"/>
          </p:nvPr>
        </p:nvSpPr>
        <p:spPr>
          <a:xfrm>
            <a:off x="3861619" y="6376014"/>
            <a:ext cx="4114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r>
              <a:rPr lang="en-US" sz="1000" dirty="0"/>
              <a:t>Copyright © Texas Education Agency 2014. All rights reserved.</a:t>
            </a:r>
            <a:endParaRPr lang="en-US" sz="1000" dirty="0">
              <a:cs typeface="Arial" charset="0"/>
            </a:endParaRPr>
          </a:p>
        </p:txBody>
      </p:sp>
    </p:spTree>
    <p:extLst>
      <p:ext uri="{BB962C8B-B14F-4D97-AF65-F5344CB8AC3E}">
        <p14:creationId xmlns:p14="http://schemas.microsoft.com/office/powerpoint/2010/main" val="6412089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 Box 8"/>
          <p:cNvSpPr txBox="1">
            <a:spLocks noChangeArrowheads="1"/>
          </p:cNvSpPr>
          <p:nvPr/>
        </p:nvSpPr>
        <p:spPr bwMode="auto">
          <a:xfrm>
            <a:off x="9193160" y="520700"/>
            <a:ext cx="176980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fontAlgn="base">
              <a:spcBef>
                <a:spcPct val="50000"/>
              </a:spcBef>
              <a:spcAft>
                <a:spcPct val="0"/>
              </a:spcAft>
            </a:pPr>
            <a:r>
              <a:rPr lang="en-US" sz="4800" b="1" dirty="0">
                <a:solidFill>
                  <a:schemeClr val="accent2">
                    <a:lumMod val="50000"/>
                  </a:schemeClr>
                </a:solidFill>
              </a:rPr>
              <a:t>ISAM</a:t>
            </a:r>
          </a:p>
        </p:txBody>
      </p:sp>
      <p:sp>
        <p:nvSpPr>
          <p:cNvPr id="3" name="Title 2"/>
          <p:cNvSpPr>
            <a:spLocks noGrp="1"/>
          </p:cNvSpPr>
          <p:nvPr>
            <p:ph type="title"/>
          </p:nvPr>
        </p:nvSpPr>
        <p:spPr>
          <a:xfrm>
            <a:off x="1097280" y="1431976"/>
            <a:ext cx="8213868" cy="968440"/>
          </a:xfrm>
        </p:spPr>
        <p:txBody>
          <a:bodyPr>
            <a:noAutofit/>
          </a:bodyPr>
          <a:lstStyle/>
          <a:p>
            <a:r>
              <a:rPr lang="en-US" b="1" kern="0" dirty="0">
                <a:latin typeface="Arial" panose="020B0604020202020204" pitchFamily="34" charset="0"/>
                <a:cs typeface="Arial" panose="020B0604020202020204" pitchFamily="34" charset="0"/>
              </a:rPr>
              <a:t>Updating Contact </a:t>
            </a:r>
            <a:r>
              <a:rPr lang="en-US" b="1" kern="0" dirty="0" smtClean="0">
                <a:latin typeface="Arial" panose="020B0604020202020204" pitchFamily="34" charset="0"/>
                <a:cs typeface="Arial" panose="020B0604020202020204" pitchFamily="34" charset="0"/>
              </a:rPr>
              <a:t>Information</a:t>
            </a:r>
            <a:r>
              <a:rPr lang="en-US" sz="800" b="1" kern="0" dirty="0" smtClean="0"/>
              <a:t/>
            </a:r>
            <a:br>
              <a:rPr lang="en-US" sz="800" b="1" kern="0" dirty="0" smtClean="0"/>
            </a:br>
            <a:endParaRPr lang="en-US" dirty="0"/>
          </a:p>
        </p:txBody>
      </p:sp>
      <p:sp>
        <p:nvSpPr>
          <p:cNvPr id="4" name="Content Placeholder 3"/>
          <p:cNvSpPr>
            <a:spLocks noGrp="1"/>
          </p:cNvSpPr>
          <p:nvPr>
            <p:ph idx="1"/>
          </p:nvPr>
        </p:nvSpPr>
        <p:spPr/>
        <p:txBody>
          <a:bodyPr/>
          <a:lstStyle/>
          <a:p>
            <a:pPr marL="463550" lvl="1" indent="-463550">
              <a:spcBef>
                <a:spcPts val="0"/>
              </a:spcBef>
              <a:buFont typeface="Wingdings" pitchFamily="2" charset="2"/>
              <a:buChar char="§"/>
            </a:pPr>
            <a:r>
              <a:rPr lang="en-US" altLang="en-US" sz="1600" dirty="0">
                <a:solidFill>
                  <a:schemeClr val="accent1">
                    <a:lumMod val="75000"/>
                  </a:schemeClr>
                </a:solidFill>
                <a:latin typeface="Arial" panose="020B0604020202020204" pitchFamily="34" charset="0"/>
                <a:cs typeface="Arial" panose="020B0604020202020204" pitchFamily="34" charset="0"/>
              </a:rPr>
              <a:t>It is important that information in the “Review Contacts” box is correct in order to receive automated </a:t>
            </a:r>
            <a:r>
              <a:rPr lang="en-US" altLang="en-US" sz="1600" dirty="0" smtClean="0">
                <a:solidFill>
                  <a:schemeClr val="accent1">
                    <a:lumMod val="75000"/>
                  </a:schemeClr>
                </a:solidFill>
                <a:latin typeface="Arial" panose="020B0604020202020204" pitchFamily="34" charset="0"/>
                <a:cs typeface="Arial" panose="020B0604020202020204" pitchFamily="34" charset="0"/>
              </a:rPr>
              <a:t>emails.</a:t>
            </a:r>
            <a:endParaRPr lang="en-US" altLang="en-US" sz="1600" dirty="0">
              <a:solidFill>
                <a:schemeClr val="accent1">
                  <a:lumMod val="75000"/>
                </a:schemeClr>
              </a:solidFill>
              <a:latin typeface="Arial" panose="020B0604020202020204" pitchFamily="34" charset="0"/>
              <a:cs typeface="Arial" panose="020B0604020202020204" pitchFamily="34" charset="0"/>
            </a:endParaRPr>
          </a:p>
          <a:p>
            <a:pPr marL="463550" lvl="1" indent="-463550">
              <a:spcBef>
                <a:spcPts val="0"/>
              </a:spcBef>
              <a:buFont typeface="Wingdings" pitchFamily="2" charset="2"/>
              <a:buChar char="§"/>
            </a:pPr>
            <a:r>
              <a:rPr lang="en-US" altLang="en-US" sz="1600" dirty="0">
                <a:solidFill>
                  <a:schemeClr val="accent1">
                    <a:lumMod val="75000"/>
                  </a:schemeClr>
                </a:solidFill>
                <a:latin typeface="Arial" panose="020B0604020202020204" pitchFamily="34" charset="0"/>
                <a:cs typeface="Arial" panose="020B0604020202020204" pitchFamily="34" charset="0"/>
              </a:rPr>
              <a:t>Automated emails are sent to contacts once changes are made within </a:t>
            </a:r>
            <a:r>
              <a:rPr lang="en-US" altLang="en-US" sz="1600" dirty="0" smtClean="0">
                <a:solidFill>
                  <a:schemeClr val="accent1">
                    <a:lumMod val="75000"/>
                  </a:schemeClr>
                </a:solidFill>
                <a:latin typeface="Arial" panose="020B0604020202020204" pitchFamily="34" charset="0"/>
                <a:cs typeface="Arial" panose="020B0604020202020204" pitchFamily="34" charset="0"/>
              </a:rPr>
              <a:t>ISAM. </a:t>
            </a:r>
          </a:p>
          <a:p>
            <a:pPr marL="463550" lvl="1" indent="-463550">
              <a:spcBef>
                <a:spcPts val="0"/>
              </a:spcBef>
              <a:buFont typeface="Wingdings" pitchFamily="2" charset="2"/>
              <a:buChar char="§"/>
            </a:pPr>
            <a:r>
              <a:rPr lang="en-US" altLang="en-US" sz="1600" dirty="0" smtClean="0">
                <a:solidFill>
                  <a:schemeClr val="accent1">
                    <a:lumMod val="75000"/>
                  </a:schemeClr>
                </a:solidFill>
                <a:latin typeface="Arial" panose="020B0604020202020204" pitchFamily="34" charset="0"/>
                <a:cs typeface="Arial" panose="020B0604020202020204" pitchFamily="34" charset="0"/>
              </a:rPr>
              <a:t>Contacts assigned to specific program areas will receive automated emails regarding only those program(s). </a:t>
            </a:r>
          </a:p>
          <a:p>
            <a:pPr marL="463550" lvl="1" indent="-463550">
              <a:spcBef>
                <a:spcPts val="0"/>
              </a:spcBef>
              <a:buFont typeface="Wingdings" pitchFamily="2" charset="2"/>
              <a:buChar char="§"/>
            </a:pPr>
            <a:endParaRPr lang="en-US" alt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A8A00C25-50DE-4E3E-B6AF-8BFDAD94CD47}" type="slidenum">
              <a:rPr lang="en-US" smtClean="0"/>
              <a:pPr>
                <a:defRPr/>
              </a:pPr>
              <a:t>9</a:t>
            </a:fld>
            <a:endParaRPr lang="en-US" dirty="0"/>
          </a:p>
        </p:txBody>
      </p:sp>
      <p:sp>
        <p:nvSpPr>
          <p:cNvPr id="6" name="Footer Placeholder 9"/>
          <p:cNvSpPr>
            <a:spLocks noGrp="1"/>
          </p:cNvSpPr>
          <p:nvPr>
            <p:ph type="ftr" sz="quarter" idx="11"/>
          </p:nvPr>
        </p:nvSpPr>
        <p:spPr>
          <a:xfrm>
            <a:off x="3861619" y="6376014"/>
            <a:ext cx="4114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r>
              <a:rPr lang="en-US" sz="1000" dirty="0"/>
              <a:t>Copyright © Texas Education Agency 2014. All rights reserved.</a:t>
            </a:r>
            <a:endParaRPr lang="en-US" sz="1000" dirty="0">
              <a:cs typeface="Arial" charset="0"/>
            </a:endParaRPr>
          </a:p>
        </p:txBody>
      </p:sp>
    </p:spTree>
    <p:extLst>
      <p:ext uri="{BB962C8B-B14F-4D97-AF65-F5344CB8AC3E}">
        <p14:creationId xmlns:p14="http://schemas.microsoft.com/office/powerpoint/2010/main" val="232077207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5293</TotalTime>
  <Words>1063</Words>
  <Application>Microsoft Office PowerPoint</Application>
  <PresentationFormat>Widescreen</PresentationFormat>
  <Paragraphs>132</Paragraphs>
  <Slides>13</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ＭＳ Ｐゴシック</vt:lpstr>
      <vt:lpstr>Arial</vt:lpstr>
      <vt:lpstr>Arial Black</vt:lpstr>
      <vt:lpstr>Calibri</vt:lpstr>
      <vt:lpstr>Calibri Light</vt:lpstr>
      <vt:lpstr>Wingdings</vt:lpstr>
      <vt:lpstr>Retrospect</vt:lpstr>
      <vt:lpstr>Intervention Stage and Activity Manager (ISAM)</vt:lpstr>
      <vt:lpstr>Instructions </vt:lpstr>
      <vt:lpstr>No contacts assigned </vt:lpstr>
      <vt:lpstr> Assigning New Program Contacts</vt:lpstr>
      <vt:lpstr> Assigning New Program Contacts</vt:lpstr>
      <vt:lpstr> Assigning New Program Contacts</vt:lpstr>
      <vt:lpstr> Assigning Program Contacts</vt:lpstr>
      <vt:lpstr>Assigning Program Contacts </vt:lpstr>
      <vt:lpstr>Updating Contact Information </vt:lpstr>
      <vt:lpstr>Updating Contact Information </vt:lpstr>
      <vt:lpstr>Updating Contact Information </vt:lpstr>
      <vt:lpstr>Additional Resources </vt:lpstr>
      <vt:lpstr>ISAM Team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Juarod</dc:creator>
  <cp:lastModifiedBy>Cal, Juarod</cp:lastModifiedBy>
  <cp:revision>141</cp:revision>
  <cp:lastPrinted>2014-07-21T20:26:07Z</cp:lastPrinted>
  <dcterms:created xsi:type="dcterms:W3CDTF">2014-07-21T17:10:50Z</dcterms:created>
  <dcterms:modified xsi:type="dcterms:W3CDTF">2014-10-27T14:00:43Z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