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3"/>
  </p:notesMasterIdLst>
  <p:sldIdLst>
    <p:sldId id="256" r:id="rId2"/>
    <p:sldId id="328" r:id="rId3"/>
    <p:sldId id="338" r:id="rId4"/>
    <p:sldId id="281" r:id="rId5"/>
    <p:sldId id="336" r:id="rId6"/>
    <p:sldId id="283" r:id="rId7"/>
    <p:sldId id="330" r:id="rId8"/>
    <p:sldId id="339" r:id="rId9"/>
    <p:sldId id="340" r:id="rId10"/>
    <p:sldId id="341" r:id="rId11"/>
    <p:sldId id="342" r:id="rId12"/>
  </p:sldIdLst>
  <p:sldSz cx="12192000" cy="6858000"/>
  <p:notesSz cx="7010400" cy="9236075"/>
  <p:embeddedFontLs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NieiqNw3xAka7aO+Wih+bg==" hashData="uSPSOrenTGWFggu+6IsyH/thfjsziKMjyMmhffqSotvq/DyTnXauCHmtZ9OsAdhRGdwvOKdRpGiijS5f7+V6fQ=="/>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4" roundtripDataSignature="AMtx7mj2uRAahzlh7zcBwyVx+wxVQZmxC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ali, Niranjan" initials="MN" lastIdx="2" clrIdx="0">
    <p:extLst>
      <p:ext uri="{19B8F6BF-5375-455C-9EA6-DF929625EA0E}">
        <p15:presenceInfo xmlns:p15="http://schemas.microsoft.com/office/powerpoint/2012/main" userId="S::niranjan.murali@tea.texas.gov::ebc985d6-4397-427d-8170-193b0cd7cd92" providerId="AD"/>
      </p:ext>
    </p:extLst>
  </p:cmAuthor>
  <p:cmAuthor id="2" name="Black, Garrett" initials="BG" lastIdx="2" clrIdx="1">
    <p:extLst>
      <p:ext uri="{19B8F6BF-5375-455C-9EA6-DF929625EA0E}">
        <p15:presenceInfo xmlns:p15="http://schemas.microsoft.com/office/powerpoint/2012/main" userId="S::Garrett.Black@tea.texas.gov::a463d682-99a2-4f25-af3d-3ddcfa660ab0" providerId="AD"/>
      </p:ext>
    </p:extLst>
  </p:cmAuthor>
  <p:cmAuthor id="3" name="Ridgeway, Lizette" initials="RL" lastIdx="1" clrIdx="2">
    <p:extLst>
      <p:ext uri="{19B8F6BF-5375-455C-9EA6-DF929625EA0E}">
        <p15:presenceInfo xmlns:p15="http://schemas.microsoft.com/office/powerpoint/2012/main" userId="S::Lizette.Ridgeway@tea.texas.gov::677e6c81-fea1-40bc-a334-afca36153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350913-7688-4443-8E75-055603B0133C}">
  <a:tblStyle styleId="{1B350913-7688-4443-8E75-055603B0133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BE8CF7C-CF58-4744-9B70-DA000F68D54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7A7C5EB-D595-4A36-BC35-6AD9F56FFFF0}"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CF5"/>
          </a:solidFill>
        </a:fill>
      </a:tcStyle>
    </a:wholeTbl>
    <a:band1H>
      <a:tcTxStyle/>
      <a:tcStyle>
        <a:tcBdr/>
        <a:fill>
          <a:solidFill>
            <a:srgbClr val="CAD8EA"/>
          </a:solidFill>
        </a:fill>
      </a:tcStyle>
    </a:band1H>
    <a:band2H>
      <a:tcTxStyle/>
      <a:tcStyle>
        <a:tcBdr/>
      </a:tcStyle>
    </a:band2H>
    <a:band1V>
      <a:tcTxStyle/>
      <a:tcStyle>
        <a:tcBdr/>
        <a:fill>
          <a:solidFill>
            <a:srgbClr val="CAD8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D713A50-3C08-4E64-8561-C21A4B0D2865}"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48" autoAdjust="0"/>
  </p:normalViewPr>
  <p:slideViewPr>
    <p:cSldViewPr snapToGrid="0">
      <p:cViewPr varScale="1">
        <p:scale>
          <a:sx n="91" d="100"/>
          <a:sy n="91" d="100"/>
        </p:scale>
        <p:origin x="10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9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95" Type="http://schemas.openxmlformats.org/officeDocument/2006/relationships/commentAuthors" Target="commentAuthors.xml"/><Relationship Id="rId10" Type="http://schemas.openxmlformats.org/officeDocument/2006/relationships/slide" Target="slides/slide9.xml"/><Relationship Id="rId94" Type="http://customschemas.google.com/relationships/presentationmetadata" Target="meta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3408"/>
          </a:xfrm>
          <a:prstGeom prst="rect">
            <a:avLst/>
          </a:prstGeom>
          <a:noFill/>
          <a:ln>
            <a:noFill/>
          </a:ln>
        </p:spPr>
        <p:txBody>
          <a:bodyPr spcFirstLastPara="1" wrap="square" lIns="92300" tIns="46150" rIns="92300" bIns="461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1"/>
            <a:ext cx="3037840" cy="463408"/>
          </a:xfrm>
          <a:prstGeom prst="rect">
            <a:avLst/>
          </a:prstGeom>
          <a:noFill/>
          <a:ln>
            <a:noFill/>
          </a:ln>
        </p:spPr>
        <p:txBody>
          <a:bodyPr spcFirstLastPara="1" wrap="square" lIns="92300" tIns="46150" rIns="92300" bIns="461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70"/>
            <a:ext cx="3037840" cy="463407"/>
          </a:xfrm>
          <a:prstGeom prst="rect">
            <a:avLst/>
          </a:prstGeom>
          <a:noFill/>
          <a:ln>
            <a:noFill/>
          </a:ln>
        </p:spPr>
        <p:txBody>
          <a:bodyPr spcFirstLastPara="1" wrap="square" lIns="92300" tIns="46150" rIns="92300" bIns="461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772670"/>
            <a:ext cx="3037840" cy="463407"/>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9d7bef3e5f_4_0:notes"/>
          <p:cNvSpPr txBox="1">
            <a:spLocks noGrp="1"/>
          </p:cNvSpPr>
          <p:nvPr>
            <p:ph type="body" idx="1"/>
          </p:nvPr>
        </p:nvSpPr>
        <p:spPr>
          <a:xfrm>
            <a:off x="701040" y="4444861"/>
            <a:ext cx="5608200" cy="3636600"/>
          </a:xfrm>
          <a:prstGeom prst="rect">
            <a:avLst/>
          </a:prstGeom>
          <a:noFill/>
          <a:ln>
            <a:noFill/>
          </a:ln>
        </p:spPr>
        <p:txBody>
          <a:bodyPr spcFirstLastPara="1" wrap="square" lIns="93075" tIns="93075" rIns="93075" bIns="93075" anchor="t" anchorCtr="0">
            <a:noAutofit/>
          </a:bodyPr>
          <a:lstStyle/>
          <a:p>
            <a:pPr marL="0" lvl="0" indent="0" algn="l" rtl="0">
              <a:lnSpc>
                <a:spcPct val="100000"/>
              </a:lnSpc>
              <a:spcBef>
                <a:spcPts val="0"/>
              </a:spcBef>
              <a:spcAft>
                <a:spcPts val="0"/>
              </a:spcAft>
              <a:buSzPts val="1400"/>
              <a:buNone/>
            </a:pPr>
            <a:r>
              <a:rPr lang="en-US" dirty="0"/>
              <a:t>Welcome to the Asynchronous Plan Amendment Process webinar. In this webinar, you will have the opportunity to learn about the process of submitting an Asynchronous Plan amendment to the Texas Education Agency. </a:t>
            </a:r>
            <a:endParaRPr dirty="0"/>
          </a:p>
        </p:txBody>
      </p:sp>
      <p:sp>
        <p:nvSpPr>
          <p:cNvPr id="942" name="Google Shape;942;g9d7bef3e5f_4_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9952d9b7cf_1_156:notes"/>
          <p:cNvSpPr txBox="1">
            <a:spLocks noGrp="1"/>
          </p:cNvSpPr>
          <p:nvPr>
            <p:ph type="body" idx="1"/>
          </p:nvPr>
        </p:nvSpPr>
        <p:spPr>
          <a:xfrm>
            <a:off x="701040" y="4444861"/>
            <a:ext cx="5608200" cy="3636600"/>
          </a:xfrm>
          <a:prstGeom prst="rect">
            <a:avLst/>
          </a:prstGeom>
          <a:noFill/>
          <a:ln>
            <a:noFill/>
          </a:ln>
        </p:spPr>
        <p:txBody>
          <a:bodyPr spcFirstLastPara="1" wrap="square" lIns="93075" tIns="93075" rIns="93075" bIns="930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After an amendment is submitted, the LEA will receive an automatic email stating that it has contingent approval of the amendment and that if it does not receive additional correspondence within 30 days of submission then the amendment has been approved. The Texas Education Agency will only send correspondence to amendments that are not approved and will then work with district, consortium or Texas Partnership Operator to correct any concerns or issues. </a:t>
            </a: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lnSpc>
                <a:spcPct val="100000"/>
              </a:lnSpc>
              <a:spcBef>
                <a:spcPts val="0"/>
              </a:spcBef>
              <a:spcAft>
                <a:spcPts val="0"/>
              </a:spcAft>
              <a:buSzPts val="1400"/>
              <a:buNone/>
            </a:pPr>
            <a:endParaRPr dirty="0"/>
          </a:p>
        </p:txBody>
      </p:sp>
      <p:sp>
        <p:nvSpPr>
          <p:cNvPr id="1133" name="Google Shape;1133;g9952d9b7cf_1_15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5875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9952d9b7cf_1_156:notes"/>
          <p:cNvSpPr txBox="1">
            <a:spLocks noGrp="1"/>
          </p:cNvSpPr>
          <p:nvPr>
            <p:ph type="body" idx="1"/>
          </p:nvPr>
        </p:nvSpPr>
        <p:spPr>
          <a:xfrm>
            <a:off x="701040" y="4444861"/>
            <a:ext cx="5608200" cy="3636600"/>
          </a:xfrm>
          <a:prstGeom prst="rect">
            <a:avLst/>
          </a:prstGeom>
          <a:noFill/>
          <a:ln>
            <a:noFill/>
          </a:ln>
        </p:spPr>
        <p:txBody>
          <a:bodyPr spcFirstLastPara="1" wrap="square" lIns="93075" tIns="93075" rIns="93075" bIns="93075" anchor="t" anchorCtr="0">
            <a:noAutofit/>
          </a:bodyPr>
          <a:lstStyle/>
          <a:p>
            <a:pPr marL="50800" lvl="0" indent="0" algn="l" rtl="0">
              <a:lnSpc>
                <a:spcPct val="90000"/>
              </a:lnSpc>
              <a:spcBef>
                <a:spcPts val="0"/>
              </a:spcBef>
              <a:spcAft>
                <a:spcPts val="0"/>
              </a:spcAft>
              <a:buSzPts val="2800"/>
              <a:buNone/>
            </a:pPr>
            <a:r>
              <a:rPr lang="en-US" dirty="0"/>
              <a:t>If you have any questions, concerning the Amendment process, Intent to Amend application or the Amendment submission application, please contact: AsynchronousPlanReview@tea.texas.gov. Thank you for your time and for all your efforts in supporting remote instruction for students.</a:t>
            </a:r>
          </a:p>
          <a:p>
            <a:pPr marL="0" lvl="0" indent="0" algn="l" rtl="0">
              <a:lnSpc>
                <a:spcPct val="100000"/>
              </a:lnSpc>
              <a:spcBef>
                <a:spcPts val="0"/>
              </a:spcBef>
              <a:spcAft>
                <a:spcPts val="0"/>
              </a:spcAft>
              <a:buSzPts val="1400"/>
              <a:buNone/>
            </a:pPr>
            <a:endParaRPr dirty="0"/>
          </a:p>
        </p:txBody>
      </p:sp>
      <p:sp>
        <p:nvSpPr>
          <p:cNvPr id="1133" name="Google Shape;1133;g9952d9b7cf_1_15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412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digging into the Asynchronous Amendment process, I would like to share the timeline for Intent to Amend and Amendment submissions. As of October 22</a:t>
            </a:r>
            <a:r>
              <a:rPr lang="en-US" baseline="30000" dirty="0"/>
              <a:t>nd</a:t>
            </a:r>
            <a:r>
              <a:rPr lang="en-US" dirty="0"/>
              <a:t>, districts, charter schools, consortiums and Texas Partnership operators can access guidance documents on the TEA Asynchronous and Synchronous Plan web page to help district administrators determine if an amendment is required for their TEA-approved Asynchronous Plan.  After reading the guidance documents and receiving Board approval or having prior Board authority to develop and submit the TEA-approved Asynchronous Plan, if the LEA believes an amendment to its Asynchronous Plan is required, then it must submit an Intent to Amend application starting October 23 and ending December 4. TEA will review all Intent to Amend surveys to ensure an amendment is required and then send correspondence to the LEA. In the correspondence, LEAs will receive 1 of 2 responses, either an amendment is not required and therefore it should keep all documentation locally or an amendment is required, and the district should complete the Asynchronous Plan Amendment application survey. The Asynchronous Plan Amendment window officially closes on December 18 to ensure all Asynchronous plan amendments can be reviewed prior to January 2021.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174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93a217dc21_20_19: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5" name="Google Shape;1155;g93a217dc21_20_19: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Districts, consortiums and Texas Partnership operators can access Asynchronous Plan Amendment resources by visiting the Asynchronous and Synchronous Instruction web page on the TEA website. LEAs should review the When to Amend Asynchronous Plan guidance document, Asynchronous Plan Amendment Decision Chart, Asynchronous Plan Amendment Template and SY 20-21 Asynchronous Plan FAQ to support district administrators in determining if an amendment to its TEA-approved Asynchronous Plan is required. </a:t>
            </a:r>
          </a:p>
          <a:p>
            <a:pPr marL="0" lvl="0" indent="0" algn="l" rtl="0">
              <a:lnSpc>
                <a:spcPct val="100000"/>
              </a:lnSpc>
              <a:spcBef>
                <a:spcPts val="0"/>
              </a:spcBef>
              <a:spcAft>
                <a:spcPts val="0"/>
              </a:spcAft>
              <a:buSzPts val="1400"/>
              <a:buNone/>
            </a:pPr>
            <a:endParaRPr dirty="0"/>
          </a:p>
        </p:txBody>
      </p:sp>
      <p:sp>
        <p:nvSpPr>
          <p:cNvPr id="1156" name="Google Shape;1156;g93a217dc21_20_19: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221939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9952d9b7cf_1_156:notes"/>
          <p:cNvSpPr txBox="1">
            <a:spLocks noGrp="1"/>
          </p:cNvSpPr>
          <p:nvPr>
            <p:ph type="body" idx="1"/>
          </p:nvPr>
        </p:nvSpPr>
        <p:spPr>
          <a:xfrm>
            <a:off x="701040" y="4444861"/>
            <a:ext cx="5608200" cy="3636600"/>
          </a:xfrm>
          <a:prstGeom prst="rect">
            <a:avLst/>
          </a:prstGeom>
          <a:noFill/>
          <a:ln>
            <a:noFill/>
          </a:ln>
        </p:spPr>
        <p:txBody>
          <a:bodyPr spcFirstLastPara="1" wrap="square" lIns="93075" tIns="93075" rIns="93075" bIns="93075" anchor="t" anchorCtr="0">
            <a:noAutofit/>
          </a:bodyPr>
          <a:lstStyle/>
          <a:p>
            <a:pPr marL="0" lvl="0" indent="0" algn="l" rtl="0">
              <a:lnSpc>
                <a:spcPct val="100000"/>
              </a:lnSpc>
              <a:spcBef>
                <a:spcPts val="0"/>
              </a:spcBef>
              <a:spcAft>
                <a:spcPts val="0"/>
              </a:spcAft>
              <a:buSzPts val="1400"/>
              <a:buNone/>
            </a:pPr>
            <a:r>
              <a:rPr lang="en-US" dirty="0"/>
              <a:t>To help LEAs determine whether or not an amendment to its TEA-approved Asynchronous Plan is needed, the When to Amend guidance document provides the following explanation. LEAs should only complete the Intent to Amend application survey and if required the Asynchronous Amendment application survey if it is making or has made a significant change to a scoring component in the Asynchronous Plan Rubric. Districts should review the examples given in the When to Amend guidance document and use the descriptors in the Asynchronous Plan Rubric to determine if a significant change is being made. A significant change is defined as a change that would need to be communicated to the Board of Trustees, district personnel, campus administrators, teachers, other campus staff and/or families of students engaged in remote learning. </a:t>
            </a:r>
            <a:endParaRPr dirty="0"/>
          </a:p>
        </p:txBody>
      </p:sp>
      <p:sp>
        <p:nvSpPr>
          <p:cNvPr id="1133" name="Google Shape;1133;g9952d9b7cf_1_15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When to Amend Asynchronous Document guidance document provides the information found on this slide in a narrative form. On the left side of the chart, you can see what would require an amendment in each of the scored components of an Asynchronous Plan and on the right you can see when an amendment is not required. Again, a significant change is defined as a change that would need to be communicated to the Board of Trustees, district personnel, campus administrators, teachers, other campus staff members and/or families of students engaged in remote learning.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460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8f28c79ae1_16_5:notes"/>
          <p:cNvSpPr txBox="1">
            <a:spLocks noGrp="1"/>
          </p:cNvSpPr>
          <p:nvPr>
            <p:ph type="body" idx="1"/>
          </p:nvPr>
        </p:nvSpPr>
        <p:spPr>
          <a:xfrm>
            <a:off x="701040" y="4444861"/>
            <a:ext cx="5608320" cy="3636705"/>
          </a:xfrm>
          <a:prstGeom prst="rect">
            <a:avLst/>
          </a:prstGeom>
          <a:noFill/>
          <a:ln>
            <a:noFill/>
          </a:ln>
        </p:spPr>
        <p:txBody>
          <a:bodyPr spcFirstLastPara="1" wrap="square" lIns="93075" tIns="93075" rIns="93075" bIns="93075" anchor="t" anchorCtr="0">
            <a:noAutofit/>
          </a:bodyPr>
          <a:lstStyle/>
          <a:p>
            <a:pPr marL="0" lvl="0" indent="0" algn="l" rtl="0">
              <a:lnSpc>
                <a:spcPct val="100000"/>
              </a:lnSpc>
              <a:spcBef>
                <a:spcPts val="0"/>
              </a:spcBef>
              <a:spcAft>
                <a:spcPts val="0"/>
              </a:spcAft>
              <a:buSzPts val="1400"/>
              <a:buNone/>
            </a:pPr>
            <a:r>
              <a:rPr lang="en-US" dirty="0"/>
              <a:t>Now that we have a clearer picture on when an Asynchronous Plan Amendment is required, let’s take a look at the Asynchronous Plan Amendment Decision Chart. The decision chart was developed to ensure LEAs, consortium and Texas Partnership Operators understand the complete process prior to submitting the Intent to Amend survey. The Amendment Decision chart can be accessed through the link on this slide or by answering the questions listed in the narrative form. Please note that the Board of Trustees will need to approve the Asynchronous Plan amendment unless it has given prior authority or will give authority to the Superintendent to develop, amend and submit the asynchronous plan. </a:t>
            </a:r>
            <a:endParaRPr dirty="0"/>
          </a:p>
        </p:txBody>
      </p:sp>
      <p:sp>
        <p:nvSpPr>
          <p:cNvPr id="1146" name="Google Shape;1146;g8f28c79ae1_16_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9952d9b7cf_1_156:notes"/>
          <p:cNvSpPr txBox="1">
            <a:spLocks noGrp="1"/>
          </p:cNvSpPr>
          <p:nvPr>
            <p:ph type="body" idx="1"/>
          </p:nvPr>
        </p:nvSpPr>
        <p:spPr>
          <a:xfrm>
            <a:off x="701040" y="4444861"/>
            <a:ext cx="5608200" cy="3636600"/>
          </a:xfrm>
          <a:prstGeom prst="rect">
            <a:avLst/>
          </a:prstGeom>
          <a:noFill/>
          <a:ln>
            <a:noFill/>
          </a:ln>
        </p:spPr>
        <p:txBody>
          <a:bodyPr spcFirstLastPara="1" wrap="square" lIns="93075" tIns="93075" rIns="93075" bIns="93075" anchor="t" anchorCtr="0">
            <a:noAutofit/>
          </a:bodyPr>
          <a:lstStyle/>
          <a:p>
            <a:pPr marL="0" lvl="0" indent="0" algn="l" rtl="0">
              <a:lnSpc>
                <a:spcPct val="100000"/>
              </a:lnSpc>
              <a:spcBef>
                <a:spcPts val="0"/>
              </a:spcBef>
              <a:spcAft>
                <a:spcPts val="0"/>
              </a:spcAft>
              <a:buSzPts val="1400"/>
              <a:buNone/>
            </a:pPr>
            <a:r>
              <a:rPr lang="en-US" dirty="0"/>
              <a:t>If a district, consortium or Texas partnership operator feels that an amendment is necessary it must first submit an Asynchronous Plan Intent to Amend Request. Let’s take a look at what is required when completing the Intent to Amend Request application.  </a:t>
            </a:r>
            <a:endParaRPr dirty="0"/>
          </a:p>
        </p:txBody>
      </p:sp>
      <p:sp>
        <p:nvSpPr>
          <p:cNvPr id="1133" name="Google Shape;1133;g9952d9b7cf_1_15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411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9952d9b7cf_1_156:notes"/>
          <p:cNvSpPr txBox="1">
            <a:spLocks noGrp="1"/>
          </p:cNvSpPr>
          <p:nvPr>
            <p:ph type="body" idx="1"/>
          </p:nvPr>
        </p:nvSpPr>
        <p:spPr>
          <a:xfrm>
            <a:off x="701040" y="4444861"/>
            <a:ext cx="5608200" cy="3636600"/>
          </a:xfrm>
          <a:prstGeom prst="rect">
            <a:avLst/>
          </a:prstGeom>
          <a:noFill/>
          <a:ln>
            <a:noFill/>
          </a:ln>
        </p:spPr>
        <p:txBody>
          <a:bodyPr spcFirstLastPara="1" wrap="square" lIns="93075" tIns="93075" rIns="93075" bIns="93075" anchor="t" anchorCtr="0">
            <a:noAutofit/>
          </a:bodyPr>
          <a:lstStyle/>
          <a:p>
            <a:pPr marL="0" lvl="0" indent="0" algn="l" rtl="0">
              <a:lnSpc>
                <a:spcPct val="100000"/>
              </a:lnSpc>
              <a:spcBef>
                <a:spcPts val="0"/>
              </a:spcBef>
              <a:spcAft>
                <a:spcPts val="0"/>
              </a:spcAft>
              <a:buSzPts val="1400"/>
              <a:buNone/>
            </a:pPr>
            <a:r>
              <a:rPr lang="en-US" dirty="0"/>
              <a:t>Intent to Amend Requests will be processed by TEA staff within 2-3 business days after receipt. Districts, Consortiums and Texas Partnership Operator can except an email from AsynchronousPlanReview@tea.texas.gov with 1 of 2 responses. Either the email will state that an amendment is needed and will provide an application link to complete or will state that an amendment is not needed, and the LEA should retain all documentation locally. 	</a:t>
            </a:r>
            <a:endParaRPr dirty="0"/>
          </a:p>
        </p:txBody>
      </p:sp>
      <p:sp>
        <p:nvSpPr>
          <p:cNvPr id="1133" name="Google Shape;1133;g9952d9b7cf_1_15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2328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9952d9b7cf_1_156:notes"/>
          <p:cNvSpPr txBox="1">
            <a:spLocks noGrp="1"/>
          </p:cNvSpPr>
          <p:nvPr>
            <p:ph type="body" idx="1"/>
          </p:nvPr>
        </p:nvSpPr>
        <p:spPr>
          <a:xfrm>
            <a:off x="701040" y="4444861"/>
            <a:ext cx="5608200" cy="3636600"/>
          </a:xfrm>
          <a:prstGeom prst="rect">
            <a:avLst/>
          </a:prstGeom>
          <a:noFill/>
          <a:ln>
            <a:noFill/>
          </a:ln>
        </p:spPr>
        <p:txBody>
          <a:bodyPr spcFirstLastPara="1" wrap="square" lIns="93075" tIns="93075" rIns="93075" bIns="93075" anchor="t" anchorCtr="0">
            <a:noAutofit/>
          </a:bodyPr>
          <a:lstStyle/>
          <a:p>
            <a:pPr marL="0" lvl="0" indent="0" algn="l" rtl="0">
              <a:lnSpc>
                <a:spcPct val="100000"/>
              </a:lnSpc>
              <a:spcBef>
                <a:spcPts val="0"/>
              </a:spcBef>
              <a:spcAft>
                <a:spcPts val="0"/>
              </a:spcAft>
              <a:buSzPts val="1400"/>
              <a:buNone/>
            </a:pPr>
            <a:r>
              <a:rPr lang="en-US" dirty="0"/>
              <a:t>If a district, consortium or Texas partnership operator is informed by the agency that an amendment is needed then it must complete the Amendment Submission application survey through the link that was emailed to them from AsynchronousPlanReview@tea.texas.gov. It is important to note that all Amendment requests must use the Amendment template found on the Asynchronous and Synchronous instruction web page. An amendment submission submitted without the template will automatically be denied and returned to the LEA. Let’s take a look at what is required when completing the Remote Asynchronous Learning Plan Amendment Submission application survey. </a:t>
            </a:r>
            <a:endParaRPr dirty="0"/>
          </a:p>
        </p:txBody>
      </p:sp>
      <p:sp>
        <p:nvSpPr>
          <p:cNvPr id="1133" name="Google Shape;1133;g9952d9b7cf_1_15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760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51"/>
        <p:cNvGrpSpPr/>
        <p:nvPr/>
      </p:nvGrpSpPr>
      <p:grpSpPr>
        <a:xfrm>
          <a:off x="0" y="0"/>
          <a:ext cx="0" cy="0"/>
          <a:chOff x="0" y="0"/>
          <a:chExt cx="0" cy="0"/>
        </a:xfrm>
      </p:grpSpPr>
      <p:sp>
        <p:nvSpPr>
          <p:cNvPr id="152" name="Google Shape;152;g8f28c79ae1_6_10"/>
          <p:cNvSpPr txBox="1">
            <a:spLocks noGrp="1"/>
          </p:cNvSpPr>
          <p:nvPr>
            <p:ph type="dt" idx="10"/>
          </p:nvPr>
        </p:nvSpPr>
        <p:spPr>
          <a:xfrm>
            <a:off x="627797" y="64928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8f28c79ae1_6_10"/>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8f28c79ae1_6_10"/>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21"/>
        <p:cNvGrpSpPr/>
        <p:nvPr/>
      </p:nvGrpSpPr>
      <p:grpSpPr>
        <a:xfrm>
          <a:off x="0" y="0"/>
          <a:ext cx="0" cy="0"/>
          <a:chOff x="0" y="0"/>
          <a:chExt cx="0" cy="0"/>
        </a:xfrm>
      </p:grpSpPr>
      <p:sp>
        <p:nvSpPr>
          <p:cNvPr id="222" name="Google Shape;222;g8f28c79ae1_6_72"/>
          <p:cNvSpPr/>
          <p:nvPr/>
        </p:nvSpPr>
        <p:spPr>
          <a:xfrm>
            <a:off x="0" y="6017606"/>
            <a:ext cx="12192000" cy="5274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3" name="Google Shape;223;g8f28c79ae1_6_72"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224" name="Google Shape;224;g8f28c79ae1_6_72"/>
          <p:cNvSpPr txBox="1">
            <a:spLocks noGrp="1"/>
          </p:cNvSpPr>
          <p:nvPr>
            <p:ph type="title"/>
          </p:nvPr>
        </p:nvSpPr>
        <p:spPr>
          <a:xfrm>
            <a:off x="712380" y="153230"/>
            <a:ext cx="11121657" cy="7513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g8f28c79ae1_6_72"/>
          <p:cNvSpPr txBox="1">
            <a:spLocks noGrp="1"/>
          </p:cNvSpPr>
          <p:nvPr>
            <p:ph type="body" idx="1"/>
          </p:nvPr>
        </p:nvSpPr>
        <p:spPr>
          <a:xfrm>
            <a:off x="712380" y="1495651"/>
            <a:ext cx="10623762"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g8f28c79ae1_6_72"/>
          <p:cNvSpPr/>
          <p:nvPr/>
        </p:nvSpPr>
        <p:spPr>
          <a:xfrm>
            <a:off x="0" y="6502622"/>
            <a:ext cx="12192000" cy="123465"/>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27" name="Google Shape;227;g8f28c79ae1_6_72"/>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g8f28c79ae1_6_72"/>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g8f28c79ae1_6_72"/>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30"/>
        <p:cNvGrpSpPr/>
        <p:nvPr/>
      </p:nvGrpSpPr>
      <p:grpSpPr>
        <a:xfrm>
          <a:off x="0" y="0"/>
          <a:ext cx="0" cy="0"/>
          <a:chOff x="0" y="0"/>
          <a:chExt cx="0" cy="0"/>
        </a:xfrm>
      </p:grpSpPr>
      <p:sp>
        <p:nvSpPr>
          <p:cNvPr id="231" name="Google Shape;231;g8f28c79ae1_6_81"/>
          <p:cNvSpPr/>
          <p:nvPr/>
        </p:nvSpPr>
        <p:spPr>
          <a:xfrm>
            <a:off x="0" y="6017606"/>
            <a:ext cx="12192000" cy="5274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2" name="Google Shape;232;g8f28c79ae1_6_81"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233" name="Google Shape;233;g8f28c79ae1_6_81"/>
          <p:cNvSpPr txBox="1">
            <a:spLocks noGrp="1"/>
          </p:cNvSpPr>
          <p:nvPr>
            <p:ph type="title"/>
          </p:nvPr>
        </p:nvSpPr>
        <p:spPr>
          <a:xfrm>
            <a:off x="712380" y="153230"/>
            <a:ext cx="11121657" cy="7513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g8f28c79ae1_6_81"/>
          <p:cNvSpPr txBox="1">
            <a:spLocks noGrp="1"/>
          </p:cNvSpPr>
          <p:nvPr>
            <p:ph type="body" idx="1"/>
          </p:nvPr>
        </p:nvSpPr>
        <p:spPr>
          <a:xfrm>
            <a:off x="712380" y="1285424"/>
            <a:ext cx="538362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5" name="Google Shape;235;g8f28c79ae1_6_81"/>
          <p:cNvSpPr/>
          <p:nvPr/>
        </p:nvSpPr>
        <p:spPr>
          <a:xfrm>
            <a:off x="6428096" y="1285424"/>
            <a:ext cx="5405941" cy="435133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g8f28c79ae1_6_81"/>
          <p:cNvSpPr txBox="1">
            <a:spLocks noGrp="1"/>
          </p:cNvSpPr>
          <p:nvPr>
            <p:ph type="body" idx="2"/>
          </p:nvPr>
        </p:nvSpPr>
        <p:spPr>
          <a:xfrm>
            <a:off x="6428097" y="1285424"/>
            <a:ext cx="538362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2"/>
              </a:buClr>
              <a:buSzPts val="2800"/>
              <a:buFont typeface="Noto Sans Symbols"/>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 name="Google Shape;237;g8f28c79ae1_6_81"/>
          <p:cNvSpPr/>
          <p:nvPr/>
        </p:nvSpPr>
        <p:spPr>
          <a:xfrm>
            <a:off x="0" y="6502622"/>
            <a:ext cx="12192000" cy="123465"/>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38" name="Google Shape;238;g8f28c79ae1_6_81"/>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g8f28c79ae1_6_81"/>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g8f28c79ae1_6_81"/>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41"/>
        <p:cNvGrpSpPr/>
        <p:nvPr/>
      </p:nvGrpSpPr>
      <p:grpSpPr>
        <a:xfrm>
          <a:off x="0" y="0"/>
          <a:ext cx="0" cy="0"/>
          <a:chOff x="0" y="0"/>
          <a:chExt cx="0" cy="0"/>
        </a:xfrm>
      </p:grpSpPr>
      <p:sp>
        <p:nvSpPr>
          <p:cNvPr id="242" name="Google Shape;242;g8f28c79ae1_6_92"/>
          <p:cNvSpPr/>
          <p:nvPr/>
        </p:nvSpPr>
        <p:spPr>
          <a:xfrm>
            <a:off x="0" y="6017606"/>
            <a:ext cx="12192000" cy="5274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3" name="Google Shape;243;g8f28c79ae1_6_92"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244" name="Google Shape;244;g8f28c79ae1_6_92"/>
          <p:cNvSpPr txBox="1">
            <a:spLocks noGrp="1"/>
          </p:cNvSpPr>
          <p:nvPr>
            <p:ph type="title"/>
          </p:nvPr>
        </p:nvSpPr>
        <p:spPr>
          <a:xfrm>
            <a:off x="712380" y="153230"/>
            <a:ext cx="11121657" cy="7513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g8f28c79ae1_6_92"/>
          <p:cNvSpPr/>
          <p:nvPr/>
        </p:nvSpPr>
        <p:spPr>
          <a:xfrm>
            <a:off x="333375" y="3223527"/>
            <a:ext cx="2200275" cy="447675"/>
          </a:xfrm>
          <a:prstGeom prst="rect">
            <a:avLst/>
          </a:prstGeom>
          <a:solidFill>
            <a:schemeClr val="accen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g8f28c79ae1_6_92"/>
          <p:cNvSpPr/>
          <p:nvPr/>
        </p:nvSpPr>
        <p:spPr>
          <a:xfrm>
            <a:off x="2643187" y="3223527"/>
            <a:ext cx="2200275" cy="447675"/>
          </a:xfrm>
          <a:prstGeom prst="rect">
            <a:avLst/>
          </a:prstGeom>
          <a:solidFill>
            <a:schemeClr val="accen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g8f28c79ae1_6_92"/>
          <p:cNvSpPr/>
          <p:nvPr/>
        </p:nvSpPr>
        <p:spPr>
          <a:xfrm>
            <a:off x="4952999" y="3223527"/>
            <a:ext cx="2200275" cy="447675"/>
          </a:xfrm>
          <a:prstGeom prst="rect">
            <a:avLst/>
          </a:prstGeom>
          <a:solidFill>
            <a:schemeClr val="accen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g8f28c79ae1_6_92"/>
          <p:cNvSpPr/>
          <p:nvPr/>
        </p:nvSpPr>
        <p:spPr>
          <a:xfrm>
            <a:off x="7262811" y="3223527"/>
            <a:ext cx="2200275" cy="447675"/>
          </a:xfrm>
          <a:prstGeom prst="rect">
            <a:avLst/>
          </a:prstGeom>
          <a:solidFill>
            <a:schemeClr val="accen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g8f28c79ae1_6_92"/>
          <p:cNvSpPr/>
          <p:nvPr/>
        </p:nvSpPr>
        <p:spPr>
          <a:xfrm>
            <a:off x="9572623" y="3223291"/>
            <a:ext cx="2200275" cy="447675"/>
          </a:xfrm>
          <a:prstGeom prst="rect">
            <a:avLst/>
          </a:prstGeom>
          <a:solidFill>
            <a:schemeClr val="accen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50" name="Google Shape;250;g8f28c79ae1_6_92"/>
          <p:cNvCxnSpPr/>
          <p:nvPr/>
        </p:nvCxnSpPr>
        <p:spPr>
          <a:xfrm rot="10800000">
            <a:off x="1428749" y="2390136"/>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251" name="Google Shape;251;g8f28c79ae1_6_92"/>
          <p:cNvCxnSpPr/>
          <p:nvPr/>
        </p:nvCxnSpPr>
        <p:spPr>
          <a:xfrm rot="10800000">
            <a:off x="3736180" y="3681599"/>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252" name="Google Shape;252;g8f28c79ae1_6_92"/>
          <p:cNvCxnSpPr/>
          <p:nvPr/>
        </p:nvCxnSpPr>
        <p:spPr>
          <a:xfrm rot="10800000">
            <a:off x="6048373" y="2390135"/>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253" name="Google Shape;253;g8f28c79ae1_6_92"/>
          <p:cNvCxnSpPr/>
          <p:nvPr/>
        </p:nvCxnSpPr>
        <p:spPr>
          <a:xfrm rot="10800000">
            <a:off x="8336753" y="3681598"/>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254" name="Google Shape;254;g8f28c79ae1_6_92"/>
          <p:cNvCxnSpPr/>
          <p:nvPr/>
        </p:nvCxnSpPr>
        <p:spPr>
          <a:xfrm rot="10800000">
            <a:off x="10563224" y="2390134"/>
            <a:ext cx="4763" cy="747027"/>
          </a:xfrm>
          <a:prstGeom prst="straightConnector1">
            <a:avLst/>
          </a:prstGeom>
          <a:noFill/>
          <a:ln w="50800" cap="rnd" cmpd="sng">
            <a:solidFill>
              <a:schemeClr val="accent2"/>
            </a:solidFill>
            <a:prstDash val="dot"/>
            <a:miter lim="800000"/>
            <a:headEnd type="none" w="sm" len="sm"/>
            <a:tailEnd type="none" w="sm" len="sm"/>
          </a:ln>
        </p:spPr>
      </p:cxnSp>
      <p:sp>
        <p:nvSpPr>
          <p:cNvPr id="255" name="Google Shape;255;g8f28c79ae1_6_92"/>
          <p:cNvSpPr/>
          <p:nvPr/>
        </p:nvSpPr>
        <p:spPr>
          <a:xfrm>
            <a:off x="0" y="6502622"/>
            <a:ext cx="12192000" cy="123465"/>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56" name="Google Shape;256;g8f28c79ae1_6_92"/>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g8f28c79ae1_6_92"/>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g8f28c79ae1_6_92"/>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59"/>
        <p:cNvGrpSpPr/>
        <p:nvPr/>
      </p:nvGrpSpPr>
      <p:grpSpPr>
        <a:xfrm>
          <a:off x="0" y="0"/>
          <a:ext cx="0" cy="0"/>
          <a:chOff x="0" y="0"/>
          <a:chExt cx="0" cy="0"/>
        </a:xfrm>
      </p:grpSpPr>
      <p:sp>
        <p:nvSpPr>
          <p:cNvPr id="260" name="Google Shape;260;g8f28c79ae1_6_110"/>
          <p:cNvSpPr/>
          <p:nvPr/>
        </p:nvSpPr>
        <p:spPr>
          <a:xfrm>
            <a:off x="0" y="6017606"/>
            <a:ext cx="12192000" cy="5274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g8f28c79ae1_6_110"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262" name="Google Shape;262;g8f28c79ae1_6_110"/>
          <p:cNvSpPr txBox="1">
            <a:spLocks noGrp="1"/>
          </p:cNvSpPr>
          <p:nvPr>
            <p:ph type="title"/>
          </p:nvPr>
        </p:nvSpPr>
        <p:spPr>
          <a:xfrm>
            <a:off x="712380" y="153230"/>
            <a:ext cx="11121657" cy="7513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g8f28c79ae1_6_110"/>
          <p:cNvSpPr/>
          <p:nvPr/>
        </p:nvSpPr>
        <p:spPr>
          <a:xfrm>
            <a:off x="712381" y="1239202"/>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g8f28c79ae1_6_110"/>
          <p:cNvSpPr/>
          <p:nvPr/>
        </p:nvSpPr>
        <p:spPr>
          <a:xfrm>
            <a:off x="712380" y="3728614"/>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g8f28c79ae1_6_110"/>
          <p:cNvSpPr/>
          <p:nvPr/>
        </p:nvSpPr>
        <p:spPr>
          <a:xfrm>
            <a:off x="6909500" y="1226548"/>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g8f28c79ae1_6_110"/>
          <p:cNvSpPr/>
          <p:nvPr/>
        </p:nvSpPr>
        <p:spPr>
          <a:xfrm>
            <a:off x="6941734" y="3728614"/>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g8f28c79ae1_6_110"/>
          <p:cNvSpPr txBox="1">
            <a:spLocks noGrp="1"/>
          </p:cNvSpPr>
          <p:nvPr>
            <p:ph type="body" idx="1"/>
          </p:nvPr>
        </p:nvSpPr>
        <p:spPr>
          <a:xfrm>
            <a:off x="759538" y="1286467"/>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 name="Google Shape;268;g8f28c79ae1_6_110"/>
          <p:cNvSpPr txBox="1">
            <a:spLocks noGrp="1"/>
          </p:cNvSpPr>
          <p:nvPr>
            <p:ph type="body" idx="2"/>
          </p:nvPr>
        </p:nvSpPr>
        <p:spPr>
          <a:xfrm>
            <a:off x="759537" y="3788533"/>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9" name="Google Shape;269;g8f28c79ae1_6_110"/>
          <p:cNvSpPr txBox="1">
            <a:spLocks noGrp="1"/>
          </p:cNvSpPr>
          <p:nvPr>
            <p:ph type="body" idx="3"/>
          </p:nvPr>
        </p:nvSpPr>
        <p:spPr>
          <a:xfrm>
            <a:off x="6956658" y="1270715"/>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0" name="Google Shape;270;g8f28c79ae1_6_110"/>
          <p:cNvSpPr txBox="1">
            <a:spLocks noGrp="1"/>
          </p:cNvSpPr>
          <p:nvPr>
            <p:ph type="body" idx="4"/>
          </p:nvPr>
        </p:nvSpPr>
        <p:spPr>
          <a:xfrm>
            <a:off x="7036051" y="3791366"/>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 name="Google Shape;271;g8f28c79ae1_6_110"/>
          <p:cNvSpPr/>
          <p:nvPr/>
        </p:nvSpPr>
        <p:spPr>
          <a:xfrm>
            <a:off x="0" y="6502622"/>
            <a:ext cx="12192000" cy="123465"/>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72" name="Google Shape;272;g8f28c79ae1_6_110"/>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g8f28c79ae1_6_110"/>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g8f28c79ae1_6_110"/>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75"/>
        <p:cNvGrpSpPr/>
        <p:nvPr/>
      </p:nvGrpSpPr>
      <p:grpSpPr>
        <a:xfrm>
          <a:off x="0" y="0"/>
          <a:ext cx="0" cy="0"/>
          <a:chOff x="0" y="0"/>
          <a:chExt cx="0" cy="0"/>
        </a:xfrm>
      </p:grpSpPr>
      <p:sp>
        <p:nvSpPr>
          <p:cNvPr id="276" name="Google Shape;276;g8f28c79ae1_6_134"/>
          <p:cNvSpPr/>
          <p:nvPr/>
        </p:nvSpPr>
        <p:spPr>
          <a:xfrm>
            <a:off x="0" y="6017606"/>
            <a:ext cx="12192000" cy="5274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7" name="Google Shape;277;g8f28c79ae1_6_134"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278" name="Google Shape;278;g8f28c79ae1_6_134"/>
          <p:cNvSpPr/>
          <p:nvPr/>
        </p:nvSpPr>
        <p:spPr>
          <a:xfrm>
            <a:off x="0" y="6502622"/>
            <a:ext cx="12192000" cy="123465"/>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79" name="Google Shape;279;g8f28c79ae1_6_134"/>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g8f28c79ae1_6_134"/>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g8f28c79ae1_6_134"/>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82"/>
        <p:cNvGrpSpPr/>
        <p:nvPr/>
      </p:nvGrpSpPr>
      <p:grpSpPr>
        <a:xfrm>
          <a:off x="0" y="0"/>
          <a:ext cx="0" cy="0"/>
          <a:chOff x="0" y="0"/>
          <a:chExt cx="0" cy="0"/>
        </a:xfrm>
      </p:grpSpPr>
      <p:sp>
        <p:nvSpPr>
          <p:cNvPr id="283" name="Google Shape;283;g8f28c79ae1_6_141"/>
          <p:cNvSpPr/>
          <p:nvPr/>
        </p:nvSpPr>
        <p:spPr>
          <a:xfrm>
            <a:off x="0" y="755373"/>
            <a:ext cx="12192000" cy="160571"/>
          </a:xfrm>
          <a:prstGeom prst="rect">
            <a:avLst/>
          </a:prstGeom>
          <a:solidFill>
            <a:schemeClr val="accent2">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g8f28c79ae1_6_141"/>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5" name="Google Shape;285;g8f28c79ae1_6_141"/>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g8f28c79ae1_6_141"/>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g8f28c79ae1_6_141"/>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88" name="Google Shape;288;g8f28c79ae1_6_141"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289" name="Google Shape;289;g8f28c79ae1_6_141"/>
          <p:cNvSpPr txBox="1">
            <a:spLocks noGrp="1"/>
          </p:cNvSpPr>
          <p:nvPr>
            <p:ph type="title"/>
          </p:nvPr>
        </p:nvSpPr>
        <p:spPr>
          <a:xfrm>
            <a:off x="2212290" y="199694"/>
            <a:ext cx="9515883" cy="54242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D6CB9"/>
              </a:buClr>
              <a:buSzPts val="3600"/>
              <a:buFont typeface="Calibri"/>
              <a:buNone/>
              <a:defRPr sz="36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290"/>
        <p:cNvGrpSpPr/>
        <p:nvPr/>
      </p:nvGrpSpPr>
      <p:grpSpPr>
        <a:xfrm>
          <a:off x="0" y="0"/>
          <a:ext cx="0" cy="0"/>
          <a:chOff x="0" y="0"/>
          <a:chExt cx="0" cy="0"/>
        </a:xfrm>
      </p:grpSpPr>
      <p:sp>
        <p:nvSpPr>
          <p:cNvPr id="291" name="Google Shape;291;g8f28c79ae1_6_149"/>
          <p:cNvSpPr/>
          <p:nvPr/>
        </p:nvSpPr>
        <p:spPr>
          <a:xfrm>
            <a:off x="0" y="755373"/>
            <a:ext cx="12192000" cy="160571"/>
          </a:xfrm>
          <a:prstGeom prst="rect">
            <a:avLst/>
          </a:prstGeom>
          <a:solidFill>
            <a:schemeClr val="accent2">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g8f28c79ae1_6_149"/>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g8f28c79ae1_6_149"/>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4" name="Google Shape;294;g8f28c79ae1_6_149"/>
          <p:cNvSpPr txBox="1">
            <a:spLocks noGrp="1"/>
          </p:cNvSpPr>
          <p:nvPr>
            <p:ph type="body" idx="1"/>
          </p:nvPr>
        </p:nvSpPr>
        <p:spPr>
          <a:xfrm>
            <a:off x="2347415" y="1495651"/>
            <a:ext cx="8988726"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0D6CB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23850" algn="l" rtl="0">
              <a:lnSpc>
                <a:spcPct val="90000"/>
              </a:lnSpc>
              <a:spcBef>
                <a:spcPts val="500"/>
              </a:spcBef>
              <a:spcAft>
                <a:spcPts val="0"/>
              </a:spcAft>
              <a:buClr>
                <a:schemeClr val="accent2"/>
              </a:buClr>
              <a:buSzPts val="1500"/>
              <a:buFont typeface="Courier New"/>
              <a:buChar char="o"/>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D6CB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g8f28c79ae1_6_149"/>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g8f28c79ae1_6_149"/>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7" name="Google Shape;297;g8f28c79ae1_6_149"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298" name="Google Shape;298;g8f28c79ae1_6_149"/>
          <p:cNvSpPr txBox="1">
            <a:spLocks noGrp="1"/>
          </p:cNvSpPr>
          <p:nvPr>
            <p:ph type="title"/>
          </p:nvPr>
        </p:nvSpPr>
        <p:spPr>
          <a:xfrm>
            <a:off x="2212290" y="199694"/>
            <a:ext cx="9515883" cy="54242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D6CB9"/>
              </a:buClr>
              <a:buSzPts val="3600"/>
              <a:buFont typeface="Calibri"/>
              <a:buNone/>
              <a:defRPr sz="36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299"/>
        <p:cNvGrpSpPr/>
        <p:nvPr/>
      </p:nvGrpSpPr>
      <p:grpSpPr>
        <a:xfrm>
          <a:off x="0" y="0"/>
          <a:ext cx="0" cy="0"/>
          <a:chOff x="0" y="0"/>
          <a:chExt cx="0" cy="0"/>
        </a:xfrm>
      </p:grpSpPr>
      <p:sp>
        <p:nvSpPr>
          <p:cNvPr id="300" name="Google Shape;300;g8f28c79ae1_6_158"/>
          <p:cNvSpPr/>
          <p:nvPr/>
        </p:nvSpPr>
        <p:spPr>
          <a:xfrm>
            <a:off x="0" y="755373"/>
            <a:ext cx="12192000" cy="160571"/>
          </a:xfrm>
          <a:prstGeom prst="rect">
            <a:avLst/>
          </a:prstGeom>
          <a:solidFill>
            <a:schemeClr val="accent2">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1" name="Google Shape;301;g8f28c79ae1_6_158"/>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g8f28c79ae1_6_158"/>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3" name="Google Shape;303;g8f28c79ae1_6_158"/>
          <p:cNvSpPr txBox="1">
            <a:spLocks noGrp="1"/>
          </p:cNvSpPr>
          <p:nvPr>
            <p:ph type="body" idx="1"/>
          </p:nvPr>
        </p:nvSpPr>
        <p:spPr>
          <a:xfrm>
            <a:off x="2320118" y="1495651"/>
            <a:ext cx="4462819"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4" name="Google Shape;304;g8f28c79ae1_6_158"/>
          <p:cNvSpPr txBox="1">
            <a:spLocks noGrp="1"/>
          </p:cNvSpPr>
          <p:nvPr>
            <p:ph type="body" idx="2"/>
          </p:nvPr>
        </p:nvSpPr>
        <p:spPr>
          <a:xfrm>
            <a:off x="7077078" y="1478675"/>
            <a:ext cx="4462819"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5" name="Google Shape;305;g8f28c79ae1_6_158"/>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g8f28c79ae1_6_158"/>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7" name="Google Shape;307;g8f28c79ae1_6_158"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308" name="Google Shape;308;g8f28c79ae1_6_158"/>
          <p:cNvSpPr txBox="1">
            <a:spLocks noGrp="1"/>
          </p:cNvSpPr>
          <p:nvPr>
            <p:ph type="title"/>
          </p:nvPr>
        </p:nvSpPr>
        <p:spPr>
          <a:xfrm>
            <a:off x="2212290" y="199694"/>
            <a:ext cx="9515883" cy="54242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D6CB9"/>
              </a:buClr>
              <a:buSzPts val="3600"/>
              <a:buFont typeface="Calibri"/>
              <a:buNone/>
              <a:defRPr sz="36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309"/>
        <p:cNvGrpSpPr/>
        <p:nvPr/>
      </p:nvGrpSpPr>
      <p:grpSpPr>
        <a:xfrm>
          <a:off x="0" y="0"/>
          <a:ext cx="0" cy="0"/>
          <a:chOff x="0" y="0"/>
          <a:chExt cx="0" cy="0"/>
        </a:xfrm>
      </p:grpSpPr>
      <p:sp>
        <p:nvSpPr>
          <p:cNvPr id="310" name="Google Shape;310;g8f28c79ae1_6_168"/>
          <p:cNvSpPr/>
          <p:nvPr/>
        </p:nvSpPr>
        <p:spPr>
          <a:xfrm>
            <a:off x="0" y="755373"/>
            <a:ext cx="12192000" cy="160571"/>
          </a:xfrm>
          <a:prstGeom prst="rect">
            <a:avLst/>
          </a:prstGeom>
          <a:solidFill>
            <a:schemeClr val="accent2">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g8f28c79ae1_6_168"/>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g8f28c79ae1_6_168"/>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3" name="Google Shape;313;g8f28c79ae1_6_168"/>
          <p:cNvSpPr txBox="1">
            <a:spLocks noGrp="1"/>
          </p:cNvSpPr>
          <p:nvPr>
            <p:ph type="body" idx="1"/>
          </p:nvPr>
        </p:nvSpPr>
        <p:spPr>
          <a:xfrm>
            <a:off x="2251880" y="1285424"/>
            <a:ext cx="530898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4" name="Google Shape;314;g8f28c79ae1_6_168"/>
          <p:cNvSpPr/>
          <p:nvPr/>
        </p:nvSpPr>
        <p:spPr>
          <a:xfrm>
            <a:off x="7719237" y="1285424"/>
            <a:ext cx="4114800" cy="435133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5" name="Google Shape;315;g8f28c79ae1_6_168"/>
          <p:cNvSpPr txBox="1">
            <a:spLocks noGrp="1"/>
          </p:cNvSpPr>
          <p:nvPr>
            <p:ph type="body" idx="2"/>
          </p:nvPr>
        </p:nvSpPr>
        <p:spPr>
          <a:xfrm>
            <a:off x="7719237" y="1285424"/>
            <a:ext cx="409248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2"/>
              </a:buClr>
              <a:buSzPts val="2800"/>
              <a:buFont typeface="Noto Sans Symbols"/>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6" name="Google Shape;316;g8f28c79ae1_6_168"/>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7" name="Google Shape;317;g8f28c79ae1_6_168"/>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8" name="Google Shape;318;g8f28c79ae1_6_168"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319" name="Google Shape;319;g8f28c79ae1_6_168"/>
          <p:cNvSpPr txBox="1">
            <a:spLocks noGrp="1"/>
          </p:cNvSpPr>
          <p:nvPr>
            <p:ph type="title"/>
          </p:nvPr>
        </p:nvSpPr>
        <p:spPr>
          <a:xfrm>
            <a:off x="2212290" y="199694"/>
            <a:ext cx="9515883" cy="54242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D6CB9"/>
              </a:buClr>
              <a:buSzPts val="3600"/>
              <a:buFont typeface="Calibri"/>
              <a:buNone/>
              <a:defRPr sz="36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320"/>
        <p:cNvGrpSpPr/>
        <p:nvPr/>
      </p:nvGrpSpPr>
      <p:grpSpPr>
        <a:xfrm>
          <a:off x="0" y="0"/>
          <a:ext cx="0" cy="0"/>
          <a:chOff x="0" y="0"/>
          <a:chExt cx="0" cy="0"/>
        </a:xfrm>
      </p:grpSpPr>
      <p:sp>
        <p:nvSpPr>
          <p:cNvPr id="321" name="Google Shape;321;g8f28c79ae1_6_179"/>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g8f28c79ae1_6_179"/>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3" name="Google Shape;323;g8f28c79ae1_6_179"/>
          <p:cNvSpPr/>
          <p:nvPr/>
        </p:nvSpPr>
        <p:spPr>
          <a:xfrm>
            <a:off x="2523919" y="3223527"/>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4" name="Google Shape;324;g8f28c79ae1_6_179"/>
          <p:cNvSpPr/>
          <p:nvPr/>
        </p:nvSpPr>
        <p:spPr>
          <a:xfrm>
            <a:off x="4833731" y="3223527"/>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5" name="Google Shape;325;g8f28c79ae1_6_179"/>
          <p:cNvSpPr/>
          <p:nvPr/>
        </p:nvSpPr>
        <p:spPr>
          <a:xfrm>
            <a:off x="7143543" y="3223527"/>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g8f28c79ae1_6_179"/>
          <p:cNvSpPr/>
          <p:nvPr/>
        </p:nvSpPr>
        <p:spPr>
          <a:xfrm>
            <a:off x="9453355" y="3223291"/>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27" name="Google Shape;327;g8f28c79ae1_6_179"/>
          <p:cNvCxnSpPr/>
          <p:nvPr/>
        </p:nvCxnSpPr>
        <p:spPr>
          <a:xfrm rot="10800000">
            <a:off x="3616912" y="3681599"/>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328" name="Google Shape;328;g8f28c79ae1_6_179"/>
          <p:cNvCxnSpPr/>
          <p:nvPr/>
        </p:nvCxnSpPr>
        <p:spPr>
          <a:xfrm rot="10800000">
            <a:off x="5929105" y="2390135"/>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329" name="Google Shape;329;g8f28c79ae1_6_179"/>
          <p:cNvCxnSpPr/>
          <p:nvPr/>
        </p:nvCxnSpPr>
        <p:spPr>
          <a:xfrm rot="10800000">
            <a:off x="8217485" y="3681598"/>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330" name="Google Shape;330;g8f28c79ae1_6_179"/>
          <p:cNvCxnSpPr/>
          <p:nvPr/>
        </p:nvCxnSpPr>
        <p:spPr>
          <a:xfrm rot="10800000">
            <a:off x="10443956" y="2390134"/>
            <a:ext cx="4763" cy="747027"/>
          </a:xfrm>
          <a:prstGeom prst="straightConnector1">
            <a:avLst/>
          </a:prstGeom>
          <a:noFill/>
          <a:ln w="50800" cap="rnd" cmpd="sng">
            <a:solidFill>
              <a:schemeClr val="accent2"/>
            </a:solidFill>
            <a:prstDash val="dot"/>
            <a:miter lim="800000"/>
            <a:headEnd type="none" w="sm" len="sm"/>
            <a:tailEnd type="none" w="sm" len="sm"/>
          </a:ln>
        </p:spPr>
      </p:cxnSp>
      <p:sp>
        <p:nvSpPr>
          <p:cNvPr id="331" name="Google Shape;331;g8f28c79ae1_6_179"/>
          <p:cNvSpPr/>
          <p:nvPr/>
        </p:nvSpPr>
        <p:spPr>
          <a:xfrm>
            <a:off x="0" y="755373"/>
            <a:ext cx="12192000" cy="160571"/>
          </a:xfrm>
          <a:prstGeom prst="rect">
            <a:avLst/>
          </a:prstGeom>
          <a:solidFill>
            <a:schemeClr val="accent2">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g8f28c79ae1_6_179"/>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3" name="Google Shape;333;g8f28c79ae1_6_179"/>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4" name="Google Shape;334;g8f28c79ae1_6_179"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335" name="Google Shape;335;g8f28c79ae1_6_179"/>
          <p:cNvSpPr txBox="1">
            <a:spLocks noGrp="1"/>
          </p:cNvSpPr>
          <p:nvPr>
            <p:ph type="title"/>
          </p:nvPr>
        </p:nvSpPr>
        <p:spPr>
          <a:xfrm>
            <a:off x="2212290" y="199694"/>
            <a:ext cx="9515883" cy="54242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D6CB9"/>
              </a:buClr>
              <a:buSzPts val="3600"/>
              <a:buFont typeface="Calibri"/>
              <a:buNone/>
              <a:defRPr sz="36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5"/>
        <p:cNvGrpSpPr/>
        <p:nvPr/>
      </p:nvGrpSpPr>
      <p:grpSpPr>
        <a:xfrm>
          <a:off x="0" y="0"/>
          <a:ext cx="0" cy="0"/>
          <a:chOff x="0" y="0"/>
          <a:chExt cx="0" cy="0"/>
        </a:xfrm>
      </p:grpSpPr>
      <p:sp>
        <p:nvSpPr>
          <p:cNvPr id="156" name="Google Shape;156;g8f28c79ae1_6_14"/>
          <p:cNvSpPr/>
          <p:nvPr/>
        </p:nvSpPr>
        <p:spPr>
          <a:xfrm>
            <a:off x="0" y="6017606"/>
            <a:ext cx="12192000" cy="5274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 name="Google Shape;157;g8f28c79ae1_6_14"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158" name="Google Shape;158;g8f28c79ae1_6_14"/>
          <p:cNvSpPr txBox="1">
            <a:spLocks noGrp="1"/>
          </p:cNvSpPr>
          <p:nvPr>
            <p:ph type="title"/>
          </p:nvPr>
        </p:nvSpPr>
        <p:spPr>
          <a:xfrm>
            <a:off x="712380" y="153230"/>
            <a:ext cx="11121657" cy="7513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g8f28c79ae1_6_14"/>
          <p:cNvSpPr txBox="1">
            <a:spLocks noGrp="1"/>
          </p:cNvSpPr>
          <p:nvPr>
            <p:ph type="body" idx="1"/>
          </p:nvPr>
        </p:nvSpPr>
        <p:spPr>
          <a:xfrm>
            <a:off x="712380" y="1285424"/>
            <a:ext cx="538362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g8f28c79ae1_6_14"/>
          <p:cNvSpPr txBox="1">
            <a:spLocks noGrp="1"/>
          </p:cNvSpPr>
          <p:nvPr>
            <p:ph type="body" idx="2"/>
          </p:nvPr>
        </p:nvSpPr>
        <p:spPr>
          <a:xfrm>
            <a:off x="6450417" y="1304642"/>
            <a:ext cx="538362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g8f28c79ae1_6_14"/>
          <p:cNvSpPr/>
          <p:nvPr/>
        </p:nvSpPr>
        <p:spPr>
          <a:xfrm>
            <a:off x="0" y="6502622"/>
            <a:ext cx="12192000" cy="123465"/>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62" name="Google Shape;162;g8f28c79ae1_6_14"/>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8f28c79ae1_6_14"/>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8f28c79ae1_6_14"/>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336"/>
        <p:cNvGrpSpPr/>
        <p:nvPr/>
      </p:nvGrpSpPr>
      <p:grpSpPr>
        <a:xfrm>
          <a:off x="0" y="0"/>
          <a:ext cx="0" cy="0"/>
          <a:chOff x="0" y="0"/>
          <a:chExt cx="0" cy="0"/>
        </a:xfrm>
      </p:grpSpPr>
      <p:sp>
        <p:nvSpPr>
          <p:cNvPr id="337" name="Google Shape;337;g8f28c79ae1_6_195"/>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g8f28c79ae1_6_195"/>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9" name="Google Shape;339;g8f28c79ae1_6_195"/>
          <p:cNvSpPr/>
          <p:nvPr/>
        </p:nvSpPr>
        <p:spPr>
          <a:xfrm>
            <a:off x="2381529" y="1242035"/>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g8f28c79ae1_6_195"/>
          <p:cNvSpPr/>
          <p:nvPr/>
        </p:nvSpPr>
        <p:spPr>
          <a:xfrm>
            <a:off x="2381528" y="3731447"/>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g8f28c79ae1_6_195"/>
          <p:cNvSpPr/>
          <p:nvPr/>
        </p:nvSpPr>
        <p:spPr>
          <a:xfrm>
            <a:off x="7223399" y="1226548"/>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g8f28c79ae1_6_195"/>
          <p:cNvSpPr/>
          <p:nvPr/>
        </p:nvSpPr>
        <p:spPr>
          <a:xfrm>
            <a:off x="7255633" y="3728614"/>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g8f28c79ae1_6_195"/>
          <p:cNvSpPr txBox="1">
            <a:spLocks noGrp="1"/>
          </p:cNvSpPr>
          <p:nvPr>
            <p:ph type="body" idx="1"/>
          </p:nvPr>
        </p:nvSpPr>
        <p:spPr>
          <a:xfrm>
            <a:off x="2428686" y="1289300"/>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rgbClr val="595959"/>
                </a:solidFill>
                <a:latin typeface="Calibri"/>
                <a:ea typeface="Calibri"/>
                <a:cs typeface="Calibri"/>
                <a:sym typeface="Calibri"/>
              </a:defRPr>
            </a:lvl1pPr>
            <a:lvl2pPr marL="914400" marR="0" lvl="1" indent="-355600" algn="l" rtl="0">
              <a:lnSpc>
                <a:spcPct val="90000"/>
              </a:lnSpc>
              <a:spcBef>
                <a:spcPts val="500"/>
              </a:spcBef>
              <a:spcAft>
                <a:spcPts val="0"/>
              </a:spcAft>
              <a:buClr>
                <a:srgbClr val="0D6CB9"/>
              </a:buClr>
              <a:buSzPts val="2000"/>
              <a:buFont typeface="Arial"/>
              <a:buChar char="•"/>
              <a:defRPr sz="2000" b="0" i="0" u="none" strike="noStrike" cap="none">
                <a:solidFill>
                  <a:srgbClr val="595959"/>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4" name="Google Shape;344;g8f28c79ae1_6_195"/>
          <p:cNvSpPr txBox="1">
            <a:spLocks noGrp="1"/>
          </p:cNvSpPr>
          <p:nvPr>
            <p:ph type="body" idx="2"/>
          </p:nvPr>
        </p:nvSpPr>
        <p:spPr>
          <a:xfrm>
            <a:off x="2428685" y="3791366"/>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rgbClr val="595959"/>
                </a:solidFill>
                <a:latin typeface="Calibri"/>
                <a:ea typeface="Calibri"/>
                <a:cs typeface="Calibri"/>
                <a:sym typeface="Calibri"/>
              </a:defRPr>
            </a:lvl1pPr>
            <a:lvl2pPr marL="914400" marR="0" lvl="1" indent="-355600" algn="l" rtl="0">
              <a:lnSpc>
                <a:spcPct val="90000"/>
              </a:lnSpc>
              <a:spcBef>
                <a:spcPts val="500"/>
              </a:spcBef>
              <a:spcAft>
                <a:spcPts val="0"/>
              </a:spcAft>
              <a:buClr>
                <a:srgbClr val="0D6CB9"/>
              </a:buClr>
              <a:buSzPts val="2000"/>
              <a:buFont typeface="Arial"/>
              <a:buChar char="•"/>
              <a:defRPr sz="2000" b="0" i="0" u="none" strike="noStrike" cap="none">
                <a:solidFill>
                  <a:srgbClr val="595959"/>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5" name="Google Shape;345;g8f28c79ae1_6_195"/>
          <p:cNvSpPr txBox="1">
            <a:spLocks noGrp="1"/>
          </p:cNvSpPr>
          <p:nvPr>
            <p:ph type="body" idx="3"/>
          </p:nvPr>
        </p:nvSpPr>
        <p:spPr>
          <a:xfrm>
            <a:off x="7270557" y="1270715"/>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rgbClr val="595959"/>
                </a:solidFill>
                <a:latin typeface="Calibri"/>
                <a:ea typeface="Calibri"/>
                <a:cs typeface="Calibri"/>
                <a:sym typeface="Calibri"/>
              </a:defRPr>
            </a:lvl1pPr>
            <a:lvl2pPr marL="914400" marR="0" lvl="1" indent="-355600" algn="l" rtl="0">
              <a:lnSpc>
                <a:spcPct val="90000"/>
              </a:lnSpc>
              <a:spcBef>
                <a:spcPts val="500"/>
              </a:spcBef>
              <a:spcAft>
                <a:spcPts val="0"/>
              </a:spcAft>
              <a:buClr>
                <a:srgbClr val="0D6CB9"/>
              </a:buClr>
              <a:buSzPts val="2000"/>
              <a:buFont typeface="Arial"/>
              <a:buChar char="•"/>
              <a:defRPr sz="2000" b="0" i="0" u="none" strike="noStrike" cap="none">
                <a:solidFill>
                  <a:srgbClr val="595959"/>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6" name="Google Shape;346;g8f28c79ae1_6_195"/>
          <p:cNvSpPr txBox="1">
            <a:spLocks noGrp="1"/>
          </p:cNvSpPr>
          <p:nvPr>
            <p:ph type="body" idx="4"/>
          </p:nvPr>
        </p:nvSpPr>
        <p:spPr>
          <a:xfrm>
            <a:off x="7349950" y="3791366"/>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rgbClr val="595959"/>
                </a:solidFill>
                <a:latin typeface="Calibri"/>
                <a:ea typeface="Calibri"/>
                <a:cs typeface="Calibri"/>
                <a:sym typeface="Calibri"/>
              </a:defRPr>
            </a:lvl1pPr>
            <a:lvl2pPr marL="914400" marR="0" lvl="1" indent="-355600" algn="l" rtl="0">
              <a:lnSpc>
                <a:spcPct val="90000"/>
              </a:lnSpc>
              <a:spcBef>
                <a:spcPts val="500"/>
              </a:spcBef>
              <a:spcAft>
                <a:spcPts val="0"/>
              </a:spcAft>
              <a:buClr>
                <a:srgbClr val="0D6CB9"/>
              </a:buClr>
              <a:buSzPts val="2000"/>
              <a:buFont typeface="Arial"/>
              <a:buChar char="•"/>
              <a:defRPr sz="2000" b="0" i="0" u="none" strike="noStrike" cap="none">
                <a:solidFill>
                  <a:srgbClr val="595959"/>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7" name="Google Shape;347;g8f28c79ae1_6_195"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348" name="Google Shape;348;g8f28c79ae1_6_195"/>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g8f28c79ae1_6_195"/>
          <p:cNvSpPr/>
          <p:nvPr/>
        </p:nvSpPr>
        <p:spPr>
          <a:xfrm>
            <a:off x="0" y="755373"/>
            <a:ext cx="12192000" cy="160571"/>
          </a:xfrm>
          <a:prstGeom prst="rect">
            <a:avLst/>
          </a:prstGeom>
          <a:solidFill>
            <a:schemeClr val="accent2">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0" name="Google Shape;350;g8f28c79ae1_6_195"/>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g8f28c79ae1_6_195"/>
          <p:cNvSpPr txBox="1"/>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8/4/2020</a:t>
            </a:r>
            <a:endParaRPr sz="1200" b="0" i="0" u="none" strike="noStrike" cap="none">
              <a:solidFill>
                <a:schemeClr val="lt1"/>
              </a:solidFill>
              <a:latin typeface="Calibri"/>
              <a:ea typeface="Calibri"/>
              <a:cs typeface="Calibri"/>
              <a:sym typeface="Calibri"/>
            </a:endParaRPr>
          </a:p>
        </p:txBody>
      </p:sp>
      <p:pic>
        <p:nvPicPr>
          <p:cNvPr id="352" name="Google Shape;352;g8f28c79ae1_6_195"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353" name="Google Shape;353;g8f28c79ae1_6_195"/>
          <p:cNvSpPr txBox="1">
            <a:spLocks noGrp="1"/>
          </p:cNvSpPr>
          <p:nvPr>
            <p:ph type="title"/>
          </p:nvPr>
        </p:nvSpPr>
        <p:spPr>
          <a:xfrm>
            <a:off x="2212290" y="199694"/>
            <a:ext cx="9515883" cy="54242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D6CB9"/>
              </a:buClr>
              <a:buSzPts val="3600"/>
              <a:buFont typeface="Calibri"/>
              <a:buNone/>
              <a:defRPr sz="36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354"/>
        <p:cNvGrpSpPr/>
        <p:nvPr/>
      </p:nvGrpSpPr>
      <p:grpSpPr>
        <a:xfrm>
          <a:off x="0" y="0"/>
          <a:ext cx="0" cy="0"/>
          <a:chOff x="0" y="0"/>
          <a:chExt cx="0" cy="0"/>
        </a:xfrm>
      </p:grpSpPr>
      <p:sp>
        <p:nvSpPr>
          <p:cNvPr id="355" name="Google Shape;355;g8f28c79ae1_6_213"/>
          <p:cNvSpPr/>
          <p:nvPr/>
        </p:nvSpPr>
        <p:spPr>
          <a:xfrm>
            <a:off x="0" y="164595"/>
            <a:ext cx="12192000" cy="751350"/>
          </a:xfrm>
          <a:prstGeom prst="rect">
            <a:avLst/>
          </a:prstGeom>
          <a:solidFill>
            <a:schemeClr val="accent1">
              <a:alpha val="2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g8f28c79ae1_6_213"/>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g8f28c79ae1_6_213"/>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58" name="Google Shape;358;g8f28c79ae1_6_213"/>
          <p:cNvSpPr txBox="1">
            <a:spLocks noGrp="1"/>
          </p:cNvSpPr>
          <p:nvPr>
            <p:ph type="title"/>
          </p:nvPr>
        </p:nvSpPr>
        <p:spPr>
          <a:xfrm>
            <a:off x="2201841" y="167275"/>
            <a:ext cx="9630770" cy="7513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g8f28c79ae1_6_213"/>
          <p:cNvSpPr txBox="1">
            <a:spLocks noGrp="1"/>
          </p:cNvSpPr>
          <p:nvPr>
            <p:ph type="body" idx="1"/>
          </p:nvPr>
        </p:nvSpPr>
        <p:spPr>
          <a:xfrm>
            <a:off x="2347415" y="1495651"/>
            <a:ext cx="8988726"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0" name="Google Shape;360;g8f28c79ae1_6_213"/>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1" name="Google Shape;361;g8f28c79ae1_6_213"/>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2" name="Google Shape;362;g8f28c79ae1_6_213"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363"/>
        <p:cNvGrpSpPr/>
        <p:nvPr/>
      </p:nvGrpSpPr>
      <p:grpSpPr>
        <a:xfrm>
          <a:off x="0" y="0"/>
          <a:ext cx="0" cy="0"/>
          <a:chOff x="0" y="0"/>
          <a:chExt cx="0" cy="0"/>
        </a:xfrm>
      </p:grpSpPr>
      <p:sp>
        <p:nvSpPr>
          <p:cNvPr id="364" name="Google Shape;364;g8f28c79ae1_6_222"/>
          <p:cNvSpPr/>
          <p:nvPr/>
        </p:nvSpPr>
        <p:spPr>
          <a:xfrm>
            <a:off x="0" y="164595"/>
            <a:ext cx="12192000" cy="751350"/>
          </a:xfrm>
          <a:prstGeom prst="rect">
            <a:avLst/>
          </a:prstGeom>
          <a:solidFill>
            <a:schemeClr val="accent1">
              <a:alpha val="2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g8f28c79ae1_6_222"/>
          <p:cNvSpPr txBox="1">
            <a:spLocks noGrp="1"/>
          </p:cNvSpPr>
          <p:nvPr>
            <p:ph type="dt" idx="10"/>
          </p:nvPr>
        </p:nvSpPr>
        <p:spPr>
          <a:xfrm>
            <a:off x="627797" y="64928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g8f28c79ae1_6_222"/>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g8f28c79ae1_6_222"/>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68" name="Google Shape;368;g8f28c79ae1_6_222"/>
          <p:cNvSpPr txBox="1">
            <a:spLocks noGrp="1"/>
          </p:cNvSpPr>
          <p:nvPr>
            <p:ph type="title"/>
          </p:nvPr>
        </p:nvSpPr>
        <p:spPr>
          <a:xfrm>
            <a:off x="2320119" y="153230"/>
            <a:ext cx="9513918" cy="7513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g8f28c79ae1_6_222"/>
          <p:cNvSpPr txBox="1">
            <a:spLocks noGrp="1"/>
          </p:cNvSpPr>
          <p:nvPr>
            <p:ph type="body" idx="1"/>
          </p:nvPr>
        </p:nvSpPr>
        <p:spPr>
          <a:xfrm>
            <a:off x="2320118" y="1495651"/>
            <a:ext cx="4462819"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0" name="Google Shape;370;g8f28c79ae1_6_222"/>
          <p:cNvSpPr txBox="1">
            <a:spLocks noGrp="1"/>
          </p:cNvSpPr>
          <p:nvPr>
            <p:ph type="body" idx="2"/>
          </p:nvPr>
        </p:nvSpPr>
        <p:spPr>
          <a:xfrm>
            <a:off x="7077078" y="1478675"/>
            <a:ext cx="4462819"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1" name="Google Shape;371;g8f28c79ae1_6_222"/>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2" name="Google Shape;372;g8f28c79ae1_6_222"/>
          <p:cNvSpPr txBox="1"/>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8/4/2020</a:t>
            </a:r>
            <a:endParaRPr sz="1200" b="0" i="0" u="none" strike="noStrike" cap="none">
              <a:solidFill>
                <a:schemeClr val="lt1"/>
              </a:solidFill>
              <a:latin typeface="Calibri"/>
              <a:ea typeface="Calibri"/>
              <a:cs typeface="Calibri"/>
              <a:sym typeface="Calibri"/>
            </a:endParaRPr>
          </a:p>
        </p:txBody>
      </p:sp>
      <p:pic>
        <p:nvPicPr>
          <p:cNvPr id="373" name="Google Shape;373;g8f28c79ae1_6_222"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374"/>
        <p:cNvGrpSpPr/>
        <p:nvPr/>
      </p:nvGrpSpPr>
      <p:grpSpPr>
        <a:xfrm>
          <a:off x="0" y="0"/>
          <a:ext cx="0" cy="0"/>
          <a:chOff x="0" y="0"/>
          <a:chExt cx="0" cy="0"/>
        </a:xfrm>
      </p:grpSpPr>
      <p:sp>
        <p:nvSpPr>
          <p:cNvPr id="375" name="Google Shape;375;g8f28c79ae1_6_233"/>
          <p:cNvSpPr/>
          <p:nvPr/>
        </p:nvSpPr>
        <p:spPr>
          <a:xfrm>
            <a:off x="0" y="164595"/>
            <a:ext cx="12192000" cy="751350"/>
          </a:xfrm>
          <a:prstGeom prst="rect">
            <a:avLst/>
          </a:prstGeom>
          <a:solidFill>
            <a:schemeClr val="accent1">
              <a:alpha val="2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6" name="Google Shape;376;g8f28c79ae1_6_233"/>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 name="Google Shape;377;g8f28c79ae1_6_233"/>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78" name="Google Shape;378;g8f28c79ae1_6_233"/>
          <p:cNvSpPr txBox="1">
            <a:spLocks noGrp="1"/>
          </p:cNvSpPr>
          <p:nvPr>
            <p:ph type="title"/>
          </p:nvPr>
        </p:nvSpPr>
        <p:spPr>
          <a:xfrm>
            <a:off x="2158408" y="164595"/>
            <a:ext cx="9919861" cy="7513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 name="Google Shape;379;g8f28c79ae1_6_233"/>
          <p:cNvSpPr txBox="1">
            <a:spLocks noGrp="1"/>
          </p:cNvSpPr>
          <p:nvPr>
            <p:ph type="body" idx="1"/>
          </p:nvPr>
        </p:nvSpPr>
        <p:spPr>
          <a:xfrm>
            <a:off x="2251880" y="1285424"/>
            <a:ext cx="530898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g8f28c79ae1_6_233"/>
          <p:cNvSpPr/>
          <p:nvPr/>
        </p:nvSpPr>
        <p:spPr>
          <a:xfrm>
            <a:off x="7719237" y="1285424"/>
            <a:ext cx="4114800" cy="435133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g8f28c79ae1_6_233"/>
          <p:cNvSpPr txBox="1">
            <a:spLocks noGrp="1"/>
          </p:cNvSpPr>
          <p:nvPr>
            <p:ph type="body" idx="2"/>
          </p:nvPr>
        </p:nvSpPr>
        <p:spPr>
          <a:xfrm>
            <a:off x="7719237" y="1285424"/>
            <a:ext cx="409248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2"/>
              </a:buClr>
              <a:buSzPts val="2800"/>
              <a:buFont typeface="Noto Sans Symbols"/>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2" name="Google Shape;382;g8f28c79ae1_6_233"/>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3" name="Google Shape;383;g8f28c79ae1_6_233"/>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4" name="Google Shape;384;g8f28c79ae1_6_233"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385"/>
        <p:cNvGrpSpPr/>
        <p:nvPr/>
      </p:nvGrpSpPr>
      <p:grpSpPr>
        <a:xfrm>
          <a:off x="0" y="0"/>
          <a:ext cx="0" cy="0"/>
          <a:chOff x="0" y="0"/>
          <a:chExt cx="0" cy="0"/>
        </a:xfrm>
      </p:grpSpPr>
      <p:sp>
        <p:nvSpPr>
          <p:cNvPr id="386" name="Google Shape;386;g8f28c79ae1_6_244"/>
          <p:cNvSpPr/>
          <p:nvPr/>
        </p:nvSpPr>
        <p:spPr>
          <a:xfrm>
            <a:off x="0" y="164595"/>
            <a:ext cx="12192000" cy="751350"/>
          </a:xfrm>
          <a:prstGeom prst="rect">
            <a:avLst/>
          </a:prstGeom>
          <a:solidFill>
            <a:schemeClr val="accent1">
              <a:alpha val="2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7" name="Google Shape;387;g8f28c79ae1_6_244"/>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g8f28c79ae1_6_244"/>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9" name="Google Shape;389;g8f28c79ae1_6_244"/>
          <p:cNvSpPr txBox="1">
            <a:spLocks noGrp="1"/>
          </p:cNvSpPr>
          <p:nvPr>
            <p:ph type="title"/>
          </p:nvPr>
        </p:nvSpPr>
        <p:spPr>
          <a:xfrm>
            <a:off x="2147249" y="168668"/>
            <a:ext cx="9884676" cy="7513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g8f28c79ae1_6_244"/>
          <p:cNvSpPr/>
          <p:nvPr/>
        </p:nvSpPr>
        <p:spPr>
          <a:xfrm>
            <a:off x="2484163" y="3223527"/>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1" name="Google Shape;391;g8f28c79ae1_6_244"/>
          <p:cNvSpPr/>
          <p:nvPr/>
        </p:nvSpPr>
        <p:spPr>
          <a:xfrm>
            <a:off x="4793975" y="3223527"/>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2" name="Google Shape;392;g8f28c79ae1_6_244"/>
          <p:cNvSpPr/>
          <p:nvPr/>
        </p:nvSpPr>
        <p:spPr>
          <a:xfrm>
            <a:off x="7103787" y="3223527"/>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g8f28c79ae1_6_244"/>
          <p:cNvSpPr/>
          <p:nvPr/>
        </p:nvSpPr>
        <p:spPr>
          <a:xfrm>
            <a:off x="9413599" y="3223291"/>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94" name="Google Shape;394;g8f28c79ae1_6_244"/>
          <p:cNvCxnSpPr/>
          <p:nvPr/>
        </p:nvCxnSpPr>
        <p:spPr>
          <a:xfrm rot="10800000">
            <a:off x="1332717" y="2472427"/>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395" name="Google Shape;395;g8f28c79ae1_6_244"/>
          <p:cNvCxnSpPr/>
          <p:nvPr/>
        </p:nvCxnSpPr>
        <p:spPr>
          <a:xfrm rot="10800000">
            <a:off x="3577156" y="3681599"/>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396" name="Google Shape;396;g8f28c79ae1_6_244"/>
          <p:cNvCxnSpPr/>
          <p:nvPr/>
        </p:nvCxnSpPr>
        <p:spPr>
          <a:xfrm rot="10800000">
            <a:off x="5889349" y="2390135"/>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397" name="Google Shape;397;g8f28c79ae1_6_244"/>
          <p:cNvCxnSpPr/>
          <p:nvPr/>
        </p:nvCxnSpPr>
        <p:spPr>
          <a:xfrm rot="10800000">
            <a:off x="8177729" y="3681598"/>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398" name="Google Shape;398;g8f28c79ae1_6_244"/>
          <p:cNvCxnSpPr/>
          <p:nvPr/>
        </p:nvCxnSpPr>
        <p:spPr>
          <a:xfrm rot="10800000">
            <a:off x="10404200" y="2390134"/>
            <a:ext cx="4763" cy="747027"/>
          </a:xfrm>
          <a:prstGeom prst="straightConnector1">
            <a:avLst/>
          </a:prstGeom>
          <a:noFill/>
          <a:ln w="50800" cap="rnd" cmpd="sng">
            <a:solidFill>
              <a:schemeClr val="accent2"/>
            </a:solidFill>
            <a:prstDash val="dot"/>
            <a:miter lim="800000"/>
            <a:headEnd type="none" w="sm" len="sm"/>
            <a:tailEnd type="none" w="sm" len="sm"/>
          </a:ln>
        </p:spPr>
      </p:cxnSp>
      <p:sp>
        <p:nvSpPr>
          <p:cNvPr id="399" name="Google Shape;399;g8f28c79ae1_6_244"/>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0" name="Google Shape;400;g8f28c79ae1_6_244"/>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1" name="Google Shape;401;g8f28c79ae1_6_244"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402"/>
        <p:cNvGrpSpPr/>
        <p:nvPr/>
      </p:nvGrpSpPr>
      <p:grpSpPr>
        <a:xfrm>
          <a:off x="0" y="0"/>
          <a:ext cx="0" cy="0"/>
          <a:chOff x="0" y="0"/>
          <a:chExt cx="0" cy="0"/>
        </a:xfrm>
      </p:grpSpPr>
      <p:sp>
        <p:nvSpPr>
          <p:cNvPr id="403" name="Google Shape;403;g8f28c79ae1_6_261"/>
          <p:cNvSpPr/>
          <p:nvPr/>
        </p:nvSpPr>
        <p:spPr>
          <a:xfrm>
            <a:off x="0" y="164595"/>
            <a:ext cx="12192000" cy="751350"/>
          </a:xfrm>
          <a:prstGeom prst="rect">
            <a:avLst/>
          </a:prstGeom>
          <a:solidFill>
            <a:schemeClr val="accent1">
              <a:alpha val="2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4" name="Google Shape;404;g8f28c79ae1_6_261"/>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5" name="Google Shape;405;g8f28c79ae1_6_261"/>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06" name="Google Shape;406;g8f28c79ae1_6_261"/>
          <p:cNvSpPr txBox="1">
            <a:spLocks noGrp="1"/>
          </p:cNvSpPr>
          <p:nvPr>
            <p:ph type="title"/>
          </p:nvPr>
        </p:nvSpPr>
        <p:spPr>
          <a:xfrm>
            <a:off x="2168857" y="164595"/>
            <a:ext cx="11121657" cy="7513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g8f28c79ae1_6_261"/>
          <p:cNvSpPr/>
          <p:nvPr/>
        </p:nvSpPr>
        <p:spPr>
          <a:xfrm>
            <a:off x="2381529" y="1242035"/>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8" name="Google Shape;408;g8f28c79ae1_6_261"/>
          <p:cNvSpPr/>
          <p:nvPr/>
        </p:nvSpPr>
        <p:spPr>
          <a:xfrm>
            <a:off x="2381528" y="3731447"/>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9" name="Google Shape;409;g8f28c79ae1_6_261"/>
          <p:cNvSpPr/>
          <p:nvPr/>
        </p:nvSpPr>
        <p:spPr>
          <a:xfrm>
            <a:off x="7223399" y="1226548"/>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0" name="Google Shape;410;g8f28c79ae1_6_261"/>
          <p:cNvSpPr/>
          <p:nvPr/>
        </p:nvSpPr>
        <p:spPr>
          <a:xfrm>
            <a:off x="7255633" y="3728614"/>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1" name="Google Shape;411;g8f28c79ae1_6_261"/>
          <p:cNvSpPr txBox="1">
            <a:spLocks noGrp="1"/>
          </p:cNvSpPr>
          <p:nvPr>
            <p:ph type="body" idx="1"/>
          </p:nvPr>
        </p:nvSpPr>
        <p:spPr>
          <a:xfrm>
            <a:off x="2428686" y="1289300"/>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2" name="Google Shape;412;g8f28c79ae1_6_261"/>
          <p:cNvSpPr txBox="1">
            <a:spLocks noGrp="1"/>
          </p:cNvSpPr>
          <p:nvPr>
            <p:ph type="body" idx="2"/>
          </p:nvPr>
        </p:nvSpPr>
        <p:spPr>
          <a:xfrm>
            <a:off x="2428685" y="3791366"/>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g8f28c79ae1_6_261"/>
          <p:cNvSpPr txBox="1">
            <a:spLocks noGrp="1"/>
          </p:cNvSpPr>
          <p:nvPr>
            <p:ph type="body" idx="3"/>
          </p:nvPr>
        </p:nvSpPr>
        <p:spPr>
          <a:xfrm>
            <a:off x="7270557" y="1270715"/>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g8f28c79ae1_6_261"/>
          <p:cNvSpPr txBox="1">
            <a:spLocks noGrp="1"/>
          </p:cNvSpPr>
          <p:nvPr>
            <p:ph type="body" idx="4"/>
          </p:nvPr>
        </p:nvSpPr>
        <p:spPr>
          <a:xfrm>
            <a:off x="7349950" y="3791366"/>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g8f28c79ae1_6_261"/>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g8f28c79ae1_6_261"/>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7" name="Google Shape;417;g8f28c79ae1_6_261"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418"/>
        <p:cNvGrpSpPr/>
        <p:nvPr/>
      </p:nvGrpSpPr>
      <p:grpSpPr>
        <a:xfrm>
          <a:off x="0" y="0"/>
          <a:ext cx="0" cy="0"/>
          <a:chOff x="0" y="0"/>
          <a:chExt cx="0" cy="0"/>
        </a:xfrm>
      </p:grpSpPr>
      <p:sp>
        <p:nvSpPr>
          <p:cNvPr id="419" name="Google Shape;419;g8f28c79ae1_6_277"/>
          <p:cNvSpPr/>
          <p:nvPr/>
        </p:nvSpPr>
        <p:spPr>
          <a:xfrm>
            <a:off x="0" y="164595"/>
            <a:ext cx="12192000" cy="751350"/>
          </a:xfrm>
          <a:prstGeom prst="rect">
            <a:avLst/>
          </a:prstGeom>
          <a:solidFill>
            <a:schemeClr val="accent1">
              <a:alpha val="2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0" name="Google Shape;420;g8f28c79ae1_6_277"/>
          <p:cNvSpPr txBox="1">
            <a:spLocks noGrp="1"/>
          </p:cNvSpPr>
          <p:nvPr>
            <p:ph type="title"/>
          </p:nvPr>
        </p:nvSpPr>
        <p:spPr>
          <a:xfrm>
            <a:off x="2212291" y="252702"/>
            <a:ext cx="9131780" cy="5751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g8f28c79ae1_6_277"/>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2" name="Google Shape;422;g8f28c79ae1_6_277"/>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23" name="Google Shape;423;g8f28c79ae1_6_277"/>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4" name="Google Shape;424;g8f28c79ae1_6_277"/>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5" name="Google Shape;425;g8f28c79ae1_6_277"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3"/>
        <p:cNvGrpSpPr/>
        <p:nvPr/>
      </p:nvGrpSpPr>
      <p:grpSpPr>
        <a:xfrm>
          <a:off x="0" y="0"/>
          <a:ext cx="0" cy="0"/>
          <a:chOff x="0" y="0"/>
          <a:chExt cx="0" cy="0"/>
        </a:xfrm>
      </p:grpSpPr>
      <p:sp>
        <p:nvSpPr>
          <p:cNvPr id="174" name="Google Shape;174;g8f28c79ae1_6_63"/>
          <p:cNvSpPr/>
          <p:nvPr/>
        </p:nvSpPr>
        <p:spPr>
          <a:xfrm>
            <a:off x="0" y="6017606"/>
            <a:ext cx="12192000" cy="5274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5" name="Google Shape;175;g8f28c79ae1_6_63"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176" name="Google Shape;176;g8f28c79ae1_6_63"/>
          <p:cNvSpPr txBox="1">
            <a:spLocks noGrp="1"/>
          </p:cNvSpPr>
          <p:nvPr>
            <p:ph type="title"/>
          </p:nvPr>
        </p:nvSpPr>
        <p:spPr>
          <a:xfrm>
            <a:off x="712380" y="153230"/>
            <a:ext cx="11121657" cy="7513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g8f28c79ae1_6_63"/>
          <p:cNvSpPr txBox="1">
            <a:spLocks noGrp="1"/>
          </p:cNvSpPr>
          <p:nvPr>
            <p:ph type="body" idx="1"/>
          </p:nvPr>
        </p:nvSpPr>
        <p:spPr>
          <a:xfrm>
            <a:off x="712380" y="1495651"/>
            <a:ext cx="10623762"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g8f28c79ae1_6_63"/>
          <p:cNvSpPr/>
          <p:nvPr/>
        </p:nvSpPr>
        <p:spPr>
          <a:xfrm>
            <a:off x="0" y="6502622"/>
            <a:ext cx="12192000" cy="123465"/>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79" name="Google Shape;179;g8f28c79ae1_6_63"/>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8f28c79ae1_6_63"/>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g8f28c79ae1_6_63"/>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2"/>
        <p:cNvGrpSpPr/>
        <p:nvPr/>
      </p:nvGrpSpPr>
      <p:grpSpPr>
        <a:xfrm>
          <a:off x="0" y="0"/>
          <a:ext cx="0" cy="0"/>
          <a:chOff x="0" y="0"/>
          <a:chExt cx="0" cy="0"/>
        </a:xfrm>
      </p:grpSpPr>
      <p:pic>
        <p:nvPicPr>
          <p:cNvPr id="183" name="Google Shape;183;g8f28c79ae1_6_24" descr="A group of people sitting in a room&#10;&#10;Description automatically generated"/>
          <p:cNvPicPr preferRelativeResize="0"/>
          <p:nvPr/>
        </p:nvPicPr>
        <p:blipFill rotWithShape="1">
          <a:blip r:embed="rId2">
            <a:alphaModFix/>
          </a:blip>
          <a:srcRect t="1198" r="1178" b="24686"/>
          <a:stretch/>
        </p:blipFill>
        <p:spPr>
          <a:xfrm>
            <a:off x="0" y="1"/>
            <a:ext cx="12192000" cy="6858000"/>
          </a:xfrm>
          <a:prstGeom prst="rect">
            <a:avLst/>
          </a:prstGeom>
          <a:noFill/>
          <a:ln>
            <a:noFill/>
          </a:ln>
        </p:spPr>
      </p:pic>
      <p:sp>
        <p:nvSpPr>
          <p:cNvPr id="184" name="Google Shape;184;g8f28c79ae1_6_24"/>
          <p:cNvSpPr/>
          <p:nvPr/>
        </p:nvSpPr>
        <p:spPr>
          <a:xfrm>
            <a:off x="0" y="-1"/>
            <a:ext cx="12217429" cy="6858000"/>
          </a:xfrm>
          <a:prstGeom prst="rect">
            <a:avLst/>
          </a:prstGeom>
          <a:solidFill>
            <a:schemeClr val="lt1">
              <a:alpha val="6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g8f28c79ae1_6_24"/>
          <p:cNvSpPr/>
          <p:nvPr/>
        </p:nvSpPr>
        <p:spPr>
          <a:xfrm>
            <a:off x="361507" y="0"/>
            <a:ext cx="1573619"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g8f28c79ae1_6_24" descr="A close up of a sign&#10;&#10;Description automatically generated"/>
          <p:cNvPicPr preferRelativeResize="0"/>
          <p:nvPr/>
        </p:nvPicPr>
        <p:blipFill rotWithShape="1">
          <a:blip r:embed="rId3">
            <a:alphaModFix/>
          </a:blip>
          <a:srcRect/>
          <a:stretch/>
        </p:blipFill>
        <p:spPr>
          <a:xfrm>
            <a:off x="651312" y="233478"/>
            <a:ext cx="994008" cy="397604"/>
          </a:xfrm>
          <a:prstGeom prst="rect">
            <a:avLst/>
          </a:prstGeom>
          <a:noFill/>
          <a:ln>
            <a:noFill/>
          </a:ln>
        </p:spPr>
      </p:pic>
      <p:sp>
        <p:nvSpPr>
          <p:cNvPr id="187" name="Google Shape;187;g8f28c79ae1_6_24"/>
          <p:cNvSpPr txBox="1">
            <a:spLocks noGrp="1"/>
          </p:cNvSpPr>
          <p:nvPr>
            <p:ph type="ctrTitle"/>
          </p:nvPr>
        </p:nvSpPr>
        <p:spPr>
          <a:xfrm>
            <a:off x="2030819" y="3875964"/>
            <a:ext cx="5507665" cy="238962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8"/>
        <p:cNvGrpSpPr/>
        <p:nvPr/>
      </p:nvGrpSpPr>
      <p:grpSpPr>
        <a:xfrm>
          <a:off x="0" y="0"/>
          <a:ext cx="0" cy="0"/>
          <a:chOff x="0" y="0"/>
          <a:chExt cx="0" cy="0"/>
        </a:xfrm>
      </p:grpSpPr>
      <p:pic>
        <p:nvPicPr>
          <p:cNvPr id="189" name="Google Shape;189;g8f28c79ae1_6_30" descr="A group of people walking on a bridge&#10;&#10;Description automatically generated"/>
          <p:cNvPicPr preferRelativeResize="0"/>
          <p:nvPr/>
        </p:nvPicPr>
        <p:blipFill rotWithShape="1">
          <a:blip r:embed="rId2">
            <a:alphaModFix/>
          </a:blip>
          <a:srcRect t="11887" b="4042"/>
          <a:stretch/>
        </p:blipFill>
        <p:spPr>
          <a:xfrm>
            <a:off x="0" y="0"/>
            <a:ext cx="12217429" cy="6858000"/>
          </a:xfrm>
          <a:prstGeom prst="rect">
            <a:avLst/>
          </a:prstGeom>
          <a:noFill/>
          <a:ln>
            <a:noFill/>
          </a:ln>
        </p:spPr>
      </p:pic>
      <p:sp>
        <p:nvSpPr>
          <p:cNvPr id="190" name="Google Shape;190;g8f28c79ae1_6_30"/>
          <p:cNvSpPr/>
          <p:nvPr/>
        </p:nvSpPr>
        <p:spPr>
          <a:xfrm>
            <a:off x="0" y="0"/>
            <a:ext cx="12217429" cy="6858000"/>
          </a:xfrm>
          <a:prstGeom prst="rect">
            <a:avLst/>
          </a:prstGeom>
          <a:solidFill>
            <a:schemeClr val="lt1">
              <a:alpha val="6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8f28c79ae1_6_30"/>
          <p:cNvSpPr/>
          <p:nvPr/>
        </p:nvSpPr>
        <p:spPr>
          <a:xfrm>
            <a:off x="361507" y="0"/>
            <a:ext cx="1573619"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g8f28c79ae1_6_30" descr="A close up of a sign&#10;&#10;Description automatically generated"/>
          <p:cNvPicPr preferRelativeResize="0"/>
          <p:nvPr/>
        </p:nvPicPr>
        <p:blipFill rotWithShape="1">
          <a:blip r:embed="rId3">
            <a:alphaModFix/>
          </a:blip>
          <a:srcRect/>
          <a:stretch/>
        </p:blipFill>
        <p:spPr>
          <a:xfrm>
            <a:off x="651312" y="233478"/>
            <a:ext cx="994008" cy="397604"/>
          </a:xfrm>
          <a:prstGeom prst="rect">
            <a:avLst/>
          </a:prstGeom>
          <a:noFill/>
          <a:ln>
            <a:noFill/>
          </a:ln>
        </p:spPr>
      </p:pic>
      <p:sp>
        <p:nvSpPr>
          <p:cNvPr id="193" name="Google Shape;193;g8f28c79ae1_6_30"/>
          <p:cNvSpPr txBox="1">
            <a:spLocks noGrp="1"/>
          </p:cNvSpPr>
          <p:nvPr>
            <p:ph type="ctrTitle"/>
          </p:nvPr>
        </p:nvSpPr>
        <p:spPr>
          <a:xfrm>
            <a:off x="2030819" y="3848669"/>
            <a:ext cx="5507665" cy="24169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94"/>
        <p:cNvGrpSpPr/>
        <p:nvPr/>
      </p:nvGrpSpPr>
      <p:grpSpPr>
        <a:xfrm>
          <a:off x="0" y="0"/>
          <a:ext cx="0" cy="0"/>
          <a:chOff x="0" y="0"/>
          <a:chExt cx="0" cy="0"/>
        </a:xfrm>
      </p:grpSpPr>
      <p:pic>
        <p:nvPicPr>
          <p:cNvPr id="195" name="Google Shape;195;g8f28c79ae1_6_36" descr="A group of people standing in front of a crowd posing for the camera&#10;&#10;Description automatically generated"/>
          <p:cNvPicPr preferRelativeResize="0"/>
          <p:nvPr/>
        </p:nvPicPr>
        <p:blipFill rotWithShape="1">
          <a:blip r:embed="rId2">
            <a:alphaModFix/>
          </a:blip>
          <a:srcRect l="3" t="11323" r="3162" b="2550"/>
          <a:stretch/>
        </p:blipFill>
        <p:spPr>
          <a:xfrm>
            <a:off x="426" y="0"/>
            <a:ext cx="12191574" cy="6858000"/>
          </a:xfrm>
          <a:prstGeom prst="rect">
            <a:avLst/>
          </a:prstGeom>
          <a:noFill/>
          <a:ln>
            <a:noFill/>
          </a:ln>
        </p:spPr>
      </p:pic>
      <p:sp>
        <p:nvSpPr>
          <p:cNvPr id="196" name="Google Shape;196;g8f28c79ae1_6_36"/>
          <p:cNvSpPr/>
          <p:nvPr/>
        </p:nvSpPr>
        <p:spPr>
          <a:xfrm>
            <a:off x="0" y="0"/>
            <a:ext cx="12217429" cy="6858000"/>
          </a:xfrm>
          <a:prstGeom prst="rect">
            <a:avLst/>
          </a:prstGeom>
          <a:solidFill>
            <a:schemeClr val="lt1">
              <a:alpha val="6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8f28c79ae1_6_36"/>
          <p:cNvSpPr/>
          <p:nvPr/>
        </p:nvSpPr>
        <p:spPr>
          <a:xfrm>
            <a:off x="361507" y="0"/>
            <a:ext cx="1573619"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8" name="Google Shape;198;g8f28c79ae1_6_36" descr="A close up of a sign&#10;&#10;Description automatically generated"/>
          <p:cNvPicPr preferRelativeResize="0"/>
          <p:nvPr/>
        </p:nvPicPr>
        <p:blipFill rotWithShape="1">
          <a:blip r:embed="rId3">
            <a:alphaModFix/>
          </a:blip>
          <a:srcRect/>
          <a:stretch/>
        </p:blipFill>
        <p:spPr>
          <a:xfrm>
            <a:off x="651312" y="233478"/>
            <a:ext cx="994008" cy="397604"/>
          </a:xfrm>
          <a:prstGeom prst="rect">
            <a:avLst/>
          </a:prstGeom>
          <a:noFill/>
          <a:ln>
            <a:noFill/>
          </a:ln>
        </p:spPr>
      </p:pic>
      <p:sp>
        <p:nvSpPr>
          <p:cNvPr id="199" name="Google Shape;199;g8f28c79ae1_6_36"/>
          <p:cNvSpPr txBox="1">
            <a:spLocks noGrp="1"/>
          </p:cNvSpPr>
          <p:nvPr>
            <p:ph type="ctrTitle"/>
          </p:nvPr>
        </p:nvSpPr>
        <p:spPr>
          <a:xfrm>
            <a:off x="2030819" y="3807725"/>
            <a:ext cx="5507665" cy="24578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00"/>
        <p:cNvGrpSpPr/>
        <p:nvPr/>
      </p:nvGrpSpPr>
      <p:grpSpPr>
        <a:xfrm>
          <a:off x="0" y="0"/>
          <a:ext cx="0" cy="0"/>
          <a:chOff x="0" y="0"/>
          <a:chExt cx="0" cy="0"/>
        </a:xfrm>
      </p:grpSpPr>
      <p:pic>
        <p:nvPicPr>
          <p:cNvPr id="201" name="Google Shape;201;g8f28c79ae1_6_42" descr="A group of people sitting at a computer&#10;&#10;Description automatically generated"/>
          <p:cNvPicPr preferRelativeResize="0"/>
          <p:nvPr/>
        </p:nvPicPr>
        <p:blipFill rotWithShape="1">
          <a:blip r:embed="rId2">
            <a:alphaModFix/>
          </a:blip>
          <a:srcRect t="4722" r="-21" b="20417"/>
          <a:stretch/>
        </p:blipFill>
        <p:spPr>
          <a:xfrm>
            <a:off x="0" y="1"/>
            <a:ext cx="12217428" cy="6858000"/>
          </a:xfrm>
          <a:prstGeom prst="rect">
            <a:avLst/>
          </a:prstGeom>
          <a:noFill/>
          <a:ln>
            <a:noFill/>
          </a:ln>
        </p:spPr>
      </p:pic>
      <p:sp>
        <p:nvSpPr>
          <p:cNvPr id="202" name="Google Shape;202;g8f28c79ae1_6_42"/>
          <p:cNvSpPr/>
          <p:nvPr/>
        </p:nvSpPr>
        <p:spPr>
          <a:xfrm>
            <a:off x="0" y="0"/>
            <a:ext cx="12217429" cy="6858000"/>
          </a:xfrm>
          <a:prstGeom prst="rect">
            <a:avLst/>
          </a:prstGeom>
          <a:solidFill>
            <a:schemeClr val="lt1">
              <a:alpha val="6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g8f28c79ae1_6_42"/>
          <p:cNvSpPr/>
          <p:nvPr/>
        </p:nvSpPr>
        <p:spPr>
          <a:xfrm>
            <a:off x="361507" y="0"/>
            <a:ext cx="1573619"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8f28c79ae1_6_42" descr="A close up of a sign&#10;&#10;Description automatically generated"/>
          <p:cNvPicPr preferRelativeResize="0"/>
          <p:nvPr/>
        </p:nvPicPr>
        <p:blipFill rotWithShape="1">
          <a:blip r:embed="rId3">
            <a:alphaModFix/>
          </a:blip>
          <a:srcRect/>
          <a:stretch/>
        </p:blipFill>
        <p:spPr>
          <a:xfrm>
            <a:off x="651312" y="233478"/>
            <a:ext cx="994008" cy="397604"/>
          </a:xfrm>
          <a:prstGeom prst="rect">
            <a:avLst/>
          </a:prstGeom>
          <a:noFill/>
          <a:ln>
            <a:noFill/>
          </a:ln>
        </p:spPr>
      </p:pic>
      <p:sp>
        <p:nvSpPr>
          <p:cNvPr id="205" name="Google Shape;205;g8f28c79ae1_6_42"/>
          <p:cNvSpPr txBox="1">
            <a:spLocks noGrp="1"/>
          </p:cNvSpPr>
          <p:nvPr>
            <p:ph type="ctrTitle"/>
          </p:nvPr>
        </p:nvSpPr>
        <p:spPr>
          <a:xfrm>
            <a:off x="2030819" y="3807725"/>
            <a:ext cx="5507665" cy="24578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206"/>
        <p:cNvGrpSpPr/>
        <p:nvPr/>
      </p:nvGrpSpPr>
      <p:grpSpPr>
        <a:xfrm>
          <a:off x="0" y="0"/>
          <a:ext cx="0" cy="0"/>
          <a:chOff x="0" y="0"/>
          <a:chExt cx="0" cy="0"/>
        </a:xfrm>
      </p:grpSpPr>
      <p:pic>
        <p:nvPicPr>
          <p:cNvPr id="207" name="Google Shape;207;g8f28c79ae1_6_48" descr="A picture containing person, child, indoor, wall&#10;&#10;Description automatically generated"/>
          <p:cNvPicPr preferRelativeResize="0"/>
          <p:nvPr/>
        </p:nvPicPr>
        <p:blipFill rotWithShape="1">
          <a:blip r:embed="rId2">
            <a:alphaModFix amt="70000"/>
          </a:blip>
          <a:srcRect l="42" t="7435" r="-41" b="17539"/>
          <a:stretch/>
        </p:blipFill>
        <p:spPr>
          <a:xfrm>
            <a:off x="0" y="1"/>
            <a:ext cx="12192000" cy="6858000"/>
          </a:xfrm>
          <a:prstGeom prst="rect">
            <a:avLst/>
          </a:prstGeom>
          <a:noFill/>
          <a:ln>
            <a:noFill/>
          </a:ln>
        </p:spPr>
      </p:pic>
      <p:sp>
        <p:nvSpPr>
          <p:cNvPr id="208" name="Google Shape;208;g8f28c79ae1_6_48"/>
          <p:cNvSpPr/>
          <p:nvPr/>
        </p:nvSpPr>
        <p:spPr>
          <a:xfrm>
            <a:off x="361507" y="0"/>
            <a:ext cx="3094074"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9" name="Google Shape;209;g8f28c79ae1_6_48" descr="A close up of a sign&#10;&#10;Description automatically generated"/>
          <p:cNvPicPr preferRelativeResize="0"/>
          <p:nvPr/>
        </p:nvPicPr>
        <p:blipFill rotWithShape="1">
          <a:blip r:embed="rId3">
            <a:alphaModFix/>
          </a:blip>
          <a:srcRect/>
          <a:stretch/>
        </p:blipFill>
        <p:spPr>
          <a:xfrm>
            <a:off x="1083974" y="337010"/>
            <a:ext cx="1649139" cy="659657"/>
          </a:xfrm>
          <a:prstGeom prst="rect">
            <a:avLst/>
          </a:prstGeom>
          <a:noFill/>
          <a:ln>
            <a:noFill/>
          </a:ln>
        </p:spPr>
      </p:pic>
      <p:sp>
        <p:nvSpPr>
          <p:cNvPr id="210" name="Google Shape;210;g8f28c79ae1_6_48"/>
          <p:cNvSpPr txBox="1">
            <a:spLocks noGrp="1"/>
          </p:cNvSpPr>
          <p:nvPr>
            <p:ph type="ctrTitle"/>
          </p:nvPr>
        </p:nvSpPr>
        <p:spPr>
          <a:xfrm>
            <a:off x="473148" y="2169994"/>
            <a:ext cx="2870789" cy="234344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16"/>
        <p:cNvGrpSpPr/>
        <p:nvPr/>
      </p:nvGrpSpPr>
      <p:grpSpPr>
        <a:xfrm>
          <a:off x="0" y="0"/>
          <a:ext cx="0" cy="0"/>
          <a:chOff x="0" y="0"/>
          <a:chExt cx="0" cy="0"/>
        </a:xfrm>
      </p:grpSpPr>
      <p:pic>
        <p:nvPicPr>
          <p:cNvPr id="217" name="Google Shape;217;g8f28c79ae1_6_58" descr="A picture containing book, indoor, laptop, shelf&#10;&#10;Description automatically generated"/>
          <p:cNvPicPr preferRelativeResize="0"/>
          <p:nvPr/>
        </p:nvPicPr>
        <p:blipFill rotWithShape="1">
          <a:blip r:embed="rId2">
            <a:alphaModFix amt="65000"/>
          </a:blip>
          <a:srcRect l="-104" t="6395" r="101" b="3783"/>
          <a:stretch/>
        </p:blipFill>
        <p:spPr>
          <a:xfrm>
            <a:off x="0" y="1"/>
            <a:ext cx="12192000" cy="6898432"/>
          </a:xfrm>
          <a:prstGeom prst="rect">
            <a:avLst/>
          </a:prstGeom>
          <a:noFill/>
          <a:ln>
            <a:noFill/>
          </a:ln>
        </p:spPr>
      </p:pic>
      <p:sp>
        <p:nvSpPr>
          <p:cNvPr id="218" name="Google Shape;218;g8f28c79ae1_6_58"/>
          <p:cNvSpPr/>
          <p:nvPr/>
        </p:nvSpPr>
        <p:spPr>
          <a:xfrm>
            <a:off x="361507" y="0"/>
            <a:ext cx="3094074"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8f28c79ae1_6_58" descr="A close up of a sign&#10;&#10;Description automatically generated"/>
          <p:cNvPicPr preferRelativeResize="0"/>
          <p:nvPr/>
        </p:nvPicPr>
        <p:blipFill rotWithShape="1">
          <a:blip r:embed="rId3">
            <a:alphaModFix/>
          </a:blip>
          <a:srcRect/>
          <a:stretch/>
        </p:blipFill>
        <p:spPr>
          <a:xfrm>
            <a:off x="1083974" y="337010"/>
            <a:ext cx="1649139" cy="659657"/>
          </a:xfrm>
          <a:prstGeom prst="rect">
            <a:avLst/>
          </a:prstGeom>
          <a:noFill/>
          <a:ln>
            <a:noFill/>
          </a:ln>
        </p:spPr>
      </p:pic>
      <p:sp>
        <p:nvSpPr>
          <p:cNvPr id="220" name="Google Shape;220;g8f28c79ae1_6_58"/>
          <p:cNvSpPr txBox="1">
            <a:spLocks noGrp="1"/>
          </p:cNvSpPr>
          <p:nvPr>
            <p:ph type="ctrTitle"/>
          </p:nvPr>
        </p:nvSpPr>
        <p:spPr>
          <a:xfrm>
            <a:off x="457202" y="2179674"/>
            <a:ext cx="2870789" cy="239232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g8f28c79ae1_6_0"/>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g8f28c79ae1_6_0"/>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g8f28c79ae1_6_0"/>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g8f28c79ae1_6_0"/>
          <p:cNvSpPr txBox="1">
            <a:spLocks noGrp="1"/>
          </p:cNvSpPr>
          <p:nvPr>
            <p:ph type="title"/>
          </p:nvPr>
        </p:nvSpPr>
        <p:spPr>
          <a:xfrm>
            <a:off x="637953" y="104134"/>
            <a:ext cx="11164188" cy="7513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tea.texas.gov/texas-schools/health-safety-discipline/covid/asynchronous-and-synchronous-instruc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tea.texas.gov/sites/default/files/covid/asychronous_plan_rubric.pdf"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tea.texas.gov/sites/default/files/covid/asynchronous_plan_amendment_flowchart.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5" name="Google Shape;945;g9d7bef3e5f_4_0"/>
          <p:cNvSpPr txBox="1">
            <a:spLocks noGrp="1"/>
          </p:cNvSpPr>
          <p:nvPr>
            <p:ph type="ctrTitle" idx="4294967295"/>
          </p:nvPr>
        </p:nvSpPr>
        <p:spPr>
          <a:xfrm>
            <a:off x="1081200" y="675548"/>
            <a:ext cx="10029600" cy="135798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262626"/>
              </a:buClr>
              <a:buSzPts val="8000"/>
              <a:buFont typeface="Calibri"/>
              <a:buNone/>
            </a:pPr>
            <a:r>
              <a:rPr lang="en-US" sz="5300" dirty="0"/>
              <a:t>Asynchronous Plan </a:t>
            </a:r>
            <a:br>
              <a:rPr lang="en-US" sz="5300" dirty="0"/>
            </a:br>
            <a:r>
              <a:rPr lang="en-US" sz="5300" dirty="0"/>
              <a:t>Amendment Process Webinar</a:t>
            </a:r>
            <a:endParaRPr sz="5300" dirty="0"/>
          </a:p>
        </p:txBody>
      </p:sp>
      <p:sp>
        <p:nvSpPr>
          <p:cNvPr id="946" name="Google Shape;946;g9d7bef3e5f_4_0"/>
          <p:cNvSpPr txBox="1">
            <a:spLocks noGrp="1"/>
          </p:cNvSpPr>
          <p:nvPr>
            <p:ph type="subTitle" idx="1"/>
          </p:nvPr>
        </p:nvSpPr>
        <p:spPr>
          <a:xfrm>
            <a:off x="1066800" y="5357132"/>
            <a:ext cx="10058400" cy="52876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endParaRPr sz="2400" dirty="0"/>
          </a:p>
        </p:txBody>
      </p:sp>
      <p:pic>
        <p:nvPicPr>
          <p:cNvPr id="2" name="Picture 1">
            <a:extLst>
              <a:ext uri="{FF2B5EF4-FFF2-40B4-BE49-F238E27FC236}">
                <a16:creationId xmlns:a16="http://schemas.microsoft.com/office/drawing/2014/main" id="{4D3DB2F5-79E6-47B9-8F73-2D7D153934CE}"/>
              </a:ext>
            </a:extLst>
          </p:cNvPr>
          <p:cNvPicPr>
            <a:picLocks noChangeAspect="1"/>
          </p:cNvPicPr>
          <p:nvPr/>
        </p:nvPicPr>
        <p:blipFill rotWithShape="1">
          <a:blip r:embed="rId3"/>
          <a:srcRect l="65971" t="41133" r="26456" b="33495"/>
          <a:stretch/>
        </p:blipFill>
        <p:spPr>
          <a:xfrm>
            <a:off x="4610469" y="2242328"/>
            <a:ext cx="2740242" cy="25821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g9952d9b7cf_1_156"/>
          <p:cNvSpPr txBox="1">
            <a:spLocks noGrp="1"/>
          </p:cNvSpPr>
          <p:nvPr>
            <p:ph type="title"/>
          </p:nvPr>
        </p:nvSpPr>
        <p:spPr>
          <a:xfrm>
            <a:off x="712380" y="153230"/>
            <a:ext cx="11121600" cy="75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600"/>
              <a:buFont typeface="Calibri"/>
              <a:buNone/>
            </a:pPr>
            <a:r>
              <a:rPr lang="en-US" u="sng" dirty="0"/>
              <a:t>Asynchronous Plan Amendment Request</a:t>
            </a:r>
            <a:endParaRPr u="sng" dirty="0"/>
          </a:p>
        </p:txBody>
      </p:sp>
      <p:sp>
        <p:nvSpPr>
          <p:cNvPr id="4" name="Google Shape;1137;g9952d9b7cf_1_156">
            <a:extLst>
              <a:ext uri="{FF2B5EF4-FFF2-40B4-BE49-F238E27FC236}">
                <a16:creationId xmlns:a16="http://schemas.microsoft.com/office/drawing/2014/main" id="{6125C288-7B7C-4D83-9832-FDF235345684}"/>
              </a:ext>
            </a:extLst>
          </p:cNvPr>
          <p:cNvSpPr txBox="1">
            <a:spLocks noGrp="1"/>
          </p:cNvSpPr>
          <p:nvPr>
            <p:ph type="body" idx="1"/>
          </p:nvPr>
        </p:nvSpPr>
        <p:spPr>
          <a:xfrm>
            <a:off x="712374" y="1060704"/>
            <a:ext cx="10473489" cy="277620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0"/>
              </a:spcBef>
              <a:spcAft>
                <a:spcPts val="0"/>
              </a:spcAft>
              <a:buSzPts val="2800"/>
              <a:buNone/>
            </a:pPr>
            <a:r>
              <a:rPr lang="en-US" dirty="0"/>
              <a:t>After an amendment is submitted, the LEA will receive an auto-email stating that it has contingent approval of the amendment and that if it does not receive correspondence within 30 days of submission then the amendment has been approved. </a:t>
            </a:r>
          </a:p>
          <a:p>
            <a:pPr marL="50800" lvl="0" indent="0" algn="l" rtl="0">
              <a:lnSpc>
                <a:spcPct val="90000"/>
              </a:lnSpc>
              <a:spcBef>
                <a:spcPts val="0"/>
              </a:spcBef>
              <a:spcAft>
                <a:spcPts val="0"/>
              </a:spcAft>
              <a:buSzPts val="2800"/>
              <a:buNone/>
            </a:pPr>
            <a:endParaRPr lang="en-US" sz="2800" dirty="0"/>
          </a:p>
          <a:p>
            <a:pPr marL="50800" lvl="0" indent="0" algn="l" rtl="0">
              <a:lnSpc>
                <a:spcPct val="90000"/>
              </a:lnSpc>
              <a:spcBef>
                <a:spcPts val="0"/>
              </a:spcBef>
              <a:spcAft>
                <a:spcPts val="0"/>
              </a:spcAft>
              <a:buSzPts val="2800"/>
              <a:buNone/>
            </a:pPr>
            <a:endParaRPr lang="en-US" sz="2800" dirty="0"/>
          </a:p>
          <a:p>
            <a:pPr marL="50800" lvl="0" indent="0" algn="l" rtl="0">
              <a:lnSpc>
                <a:spcPct val="90000"/>
              </a:lnSpc>
              <a:spcBef>
                <a:spcPts val="0"/>
              </a:spcBef>
              <a:spcAft>
                <a:spcPts val="0"/>
              </a:spcAft>
              <a:buSzPts val="2800"/>
              <a:buNone/>
            </a:pPr>
            <a:r>
              <a:rPr lang="en-US" dirty="0"/>
              <a:t>The Texas Education Agency will only send correspondence to amendments that are not approved and will work with districts, consortiums or Texas partnership operators to correct any concerns or issues. </a:t>
            </a:r>
            <a:endParaRPr lang="en-US" sz="2800" dirty="0"/>
          </a:p>
          <a:p>
            <a:pPr marL="914400" lvl="0" indent="0" algn="l" rtl="0">
              <a:lnSpc>
                <a:spcPct val="90000"/>
              </a:lnSpc>
              <a:spcBef>
                <a:spcPts val="0"/>
              </a:spcBef>
              <a:spcAft>
                <a:spcPts val="0"/>
              </a:spcAft>
              <a:buNone/>
            </a:pPr>
            <a:endParaRPr dirty="0"/>
          </a:p>
          <a:p>
            <a:pPr marL="457200" lvl="0" indent="0" algn="l" rtl="0">
              <a:lnSpc>
                <a:spcPct val="90000"/>
              </a:lnSpc>
              <a:spcBef>
                <a:spcPts val="0"/>
              </a:spcBef>
              <a:spcAft>
                <a:spcPts val="0"/>
              </a:spcAft>
              <a:buNone/>
            </a:pPr>
            <a:endParaRPr dirty="0"/>
          </a:p>
          <a:p>
            <a:pPr marL="457200" lvl="0" indent="0" algn="l" rtl="0">
              <a:lnSpc>
                <a:spcPct val="90000"/>
              </a:lnSpc>
              <a:spcBef>
                <a:spcPts val="0"/>
              </a:spcBef>
              <a:spcAft>
                <a:spcPts val="0"/>
              </a:spcAft>
              <a:buNone/>
            </a:pPr>
            <a:endParaRPr dirty="0"/>
          </a:p>
        </p:txBody>
      </p:sp>
    </p:spTree>
    <p:extLst>
      <p:ext uri="{BB962C8B-B14F-4D97-AF65-F5344CB8AC3E}">
        <p14:creationId xmlns:p14="http://schemas.microsoft.com/office/powerpoint/2010/main" val="331616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g9952d9b7cf_1_156"/>
          <p:cNvSpPr txBox="1">
            <a:spLocks noGrp="1"/>
          </p:cNvSpPr>
          <p:nvPr>
            <p:ph type="title"/>
          </p:nvPr>
        </p:nvSpPr>
        <p:spPr>
          <a:xfrm>
            <a:off x="712380" y="153230"/>
            <a:ext cx="11121600" cy="75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600"/>
              <a:buFont typeface="Calibri"/>
              <a:buNone/>
            </a:pPr>
            <a:r>
              <a:rPr lang="en-US" u="sng" dirty="0"/>
              <a:t>Questions</a:t>
            </a:r>
            <a:endParaRPr u="sng" dirty="0"/>
          </a:p>
        </p:txBody>
      </p:sp>
      <p:sp>
        <p:nvSpPr>
          <p:cNvPr id="4" name="Google Shape;1137;g9952d9b7cf_1_156">
            <a:extLst>
              <a:ext uri="{FF2B5EF4-FFF2-40B4-BE49-F238E27FC236}">
                <a16:creationId xmlns:a16="http://schemas.microsoft.com/office/drawing/2014/main" id="{6125C288-7B7C-4D83-9832-FDF235345684}"/>
              </a:ext>
            </a:extLst>
          </p:cNvPr>
          <p:cNvSpPr txBox="1">
            <a:spLocks noGrp="1"/>
          </p:cNvSpPr>
          <p:nvPr>
            <p:ph type="body" idx="1"/>
          </p:nvPr>
        </p:nvSpPr>
        <p:spPr>
          <a:xfrm>
            <a:off x="712374" y="1060704"/>
            <a:ext cx="10473489" cy="277620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0"/>
              </a:spcBef>
              <a:spcAft>
                <a:spcPts val="0"/>
              </a:spcAft>
              <a:buSzPts val="2800"/>
              <a:buNone/>
            </a:pPr>
            <a:r>
              <a:rPr lang="en-US" dirty="0"/>
              <a:t>If you have any questions, concerning the Amendment process, Intent to Amend application or the Amendment submission application, please contact:</a:t>
            </a:r>
          </a:p>
          <a:p>
            <a:pPr marL="50800" lvl="0" indent="0" algn="l" rtl="0">
              <a:lnSpc>
                <a:spcPct val="90000"/>
              </a:lnSpc>
              <a:spcBef>
                <a:spcPts val="0"/>
              </a:spcBef>
              <a:spcAft>
                <a:spcPts val="0"/>
              </a:spcAft>
              <a:buSzPts val="2800"/>
              <a:buNone/>
            </a:pPr>
            <a:endParaRPr lang="en-US" dirty="0"/>
          </a:p>
          <a:p>
            <a:pPr marL="50800" lvl="0" indent="0" algn="l" rtl="0">
              <a:lnSpc>
                <a:spcPct val="90000"/>
              </a:lnSpc>
              <a:spcBef>
                <a:spcPts val="0"/>
              </a:spcBef>
              <a:spcAft>
                <a:spcPts val="0"/>
              </a:spcAft>
              <a:buSzPts val="2800"/>
              <a:buNone/>
            </a:pPr>
            <a:r>
              <a:rPr lang="en-US" dirty="0"/>
              <a:t>	AsynchronousPlanReview@tea.texas.gov</a:t>
            </a:r>
            <a:endParaRPr dirty="0"/>
          </a:p>
          <a:p>
            <a:pPr marL="457200" lvl="0" indent="0" algn="l" rtl="0">
              <a:lnSpc>
                <a:spcPct val="90000"/>
              </a:lnSpc>
              <a:spcBef>
                <a:spcPts val="0"/>
              </a:spcBef>
              <a:spcAft>
                <a:spcPts val="0"/>
              </a:spcAft>
              <a:buNone/>
            </a:pPr>
            <a:endParaRPr dirty="0"/>
          </a:p>
          <a:p>
            <a:pPr marL="457200" lvl="0" indent="0" algn="l" rtl="0">
              <a:lnSpc>
                <a:spcPct val="90000"/>
              </a:lnSpc>
              <a:spcBef>
                <a:spcPts val="0"/>
              </a:spcBef>
              <a:spcAft>
                <a:spcPts val="0"/>
              </a:spcAft>
              <a:buNone/>
            </a:pPr>
            <a:endParaRPr dirty="0"/>
          </a:p>
        </p:txBody>
      </p:sp>
      <p:pic>
        <p:nvPicPr>
          <p:cNvPr id="2" name="Picture 1">
            <a:extLst>
              <a:ext uri="{FF2B5EF4-FFF2-40B4-BE49-F238E27FC236}">
                <a16:creationId xmlns:a16="http://schemas.microsoft.com/office/drawing/2014/main" id="{983964A8-CC7E-44C6-AC13-90250AA7D1FC}"/>
              </a:ext>
            </a:extLst>
          </p:cNvPr>
          <p:cNvPicPr>
            <a:picLocks noChangeAspect="1"/>
          </p:cNvPicPr>
          <p:nvPr/>
        </p:nvPicPr>
        <p:blipFill rotWithShape="1">
          <a:blip r:embed="rId3"/>
          <a:srcRect l="65971" t="41133" r="26456" b="33495"/>
          <a:stretch/>
        </p:blipFill>
        <p:spPr>
          <a:xfrm>
            <a:off x="8458199" y="3333935"/>
            <a:ext cx="2296111" cy="2163638"/>
          </a:xfrm>
          <a:prstGeom prst="rect">
            <a:avLst/>
          </a:prstGeom>
        </p:spPr>
      </p:pic>
    </p:spTree>
    <p:extLst>
      <p:ext uri="{BB962C8B-B14F-4D97-AF65-F5344CB8AC3E}">
        <p14:creationId xmlns:p14="http://schemas.microsoft.com/office/powerpoint/2010/main" val="126239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4701-1C3B-4CFB-AA8E-55E230536682}"/>
              </a:ext>
            </a:extLst>
          </p:cNvPr>
          <p:cNvSpPr>
            <a:spLocks noGrp="1"/>
          </p:cNvSpPr>
          <p:nvPr>
            <p:ph type="title"/>
          </p:nvPr>
        </p:nvSpPr>
        <p:spPr/>
        <p:txBody>
          <a:bodyPr/>
          <a:lstStyle/>
          <a:p>
            <a:r>
              <a:rPr lang="en-US" u="sng" dirty="0"/>
              <a:t>Timeline</a:t>
            </a:r>
            <a:endParaRPr lang="en-US" dirty="0"/>
          </a:p>
        </p:txBody>
      </p:sp>
      <p:sp>
        <p:nvSpPr>
          <p:cNvPr id="3" name="TextBox 2">
            <a:extLst>
              <a:ext uri="{FF2B5EF4-FFF2-40B4-BE49-F238E27FC236}">
                <a16:creationId xmlns:a16="http://schemas.microsoft.com/office/drawing/2014/main" id="{E5C9519F-67ED-4DB0-AAA0-6F8E87DCFB30}"/>
              </a:ext>
            </a:extLst>
          </p:cNvPr>
          <p:cNvSpPr txBox="1"/>
          <p:nvPr/>
        </p:nvSpPr>
        <p:spPr>
          <a:xfrm>
            <a:off x="256309" y="1110203"/>
            <a:ext cx="2378363" cy="1384995"/>
          </a:xfrm>
          <a:prstGeom prst="rect">
            <a:avLst/>
          </a:prstGeom>
          <a:noFill/>
        </p:spPr>
        <p:txBody>
          <a:bodyPr wrap="square" rtlCol="0">
            <a:spAutoFit/>
          </a:bodyPr>
          <a:lstStyle/>
          <a:p>
            <a:r>
              <a:rPr lang="en-US" sz="1400" b="1" u="sng" dirty="0">
                <a:solidFill>
                  <a:schemeClr val="tx1"/>
                </a:solidFill>
              </a:rPr>
              <a:t>TEA posts</a:t>
            </a:r>
            <a:r>
              <a:rPr lang="en-US" sz="1400" b="1" dirty="0">
                <a:solidFill>
                  <a:schemeClr val="tx1"/>
                </a:solidFill>
              </a:rPr>
              <a:t>:</a:t>
            </a:r>
          </a:p>
          <a:p>
            <a:pPr marL="285750" indent="-285750">
              <a:buFont typeface="Arial" panose="020B0604020202020204" pitchFamily="34" charset="0"/>
              <a:buChar char="•"/>
            </a:pPr>
            <a:r>
              <a:rPr lang="en-US" sz="1400" dirty="0">
                <a:solidFill>
                  <a:schemeClr val="tx1"/>
                </a:solidFill>
              </a:rPr>
              <a:t>When to Amend guidance </a:t>
            </a:r>
          </a:p>
          <a:p>
            <a:pPr marL="285750" indent="-285750">
              <a:buFont typeface="Arial" panose="020B0604020202020204" pitchFamily="34" charset="0"/>
              <a:buChar char="•"/>
            </a:pPr>
            <a:r>
              <a:rPr lang="en-US" sz="1400" dirty="0">
                <a:solidFill>
                  <a:schemeClr val="tx1"/>
                </a:solidFill>
              </a:rPr>
              <a:t>FAQ</a:t>
            </a:r>
          </a:p>
          <a:p>
            <a:pPr marL="285750" indent="-285750">
              <a:buFont typeface="Arial" panose="020B0604020202020204" pitchFamily="34" charset="0"/>
              <a:buChar char="•"/>
            </a:pPr>
            <a:r>
              <a:rPr lang="en-US" sz="1400" dirty="0">
                <a:solidFill>
                  <a:schemeClr val="tx1"/>
                </a:solidFill>
              </a:rPr>
              <a:t>Intent to Amend Asynchronous Plan link</a:t>
            </a:r>
          </a:p>
        </p:txBody>
      </p:sp>
      <p:sp>
        <p:nvSpPr>
          <p:cNvPr id="4" name="TextBox 3">
            <a:extLst>
              <a:ext uri="{FF2B5EF4-FFF2-40B4-BE49-F238E27FC236}">
                <a16:creationId xmlns:a16="http://schemas.microsoft.com/office/drawing/2014/main" id="{025B44A9-6A73-4C78-BE4A-229842CBA0CD}"/>
              </a:ext>
            </a:extLst>
          </p:cNvPr>
          <p:cNvSpPr txBox="1"/>
          <p:nvPr/>
        </p:nvSpPr>
        <p:spPr>
          <a:xfrm>
            <a:off x="2949756" y="4530437"/>
            <a:ext cx="2050230" cy="954107"/>
          </a:xfrm>
          <a:prstGeom prst="rect">
            <a:avLst/>
          </a:prstGeom>
          <a:noFill/>
        </p:spPr>
        <p:txBody>
          <a:bodyPr wrap="square" rtlCol="0">
            <a:spAutoFit/>
          </a:bodyPr>
          <a:lstStyle/>
          <a:p>
            <a:r>
              <a:rPr lang="en-US" dirty="0"/>
              <a:t>Official start of the Asynchronous Amendment Plan submission window</a:t>
            </a:r>
          </a:p>
        </p:txBody>
      </p:sp>
      <p:sp>
        <p:nvSpPr>
          <p:cNvPr id="6" name="TextBox 5">
            <a:extLst>
              <a:ext uri="{FF2B5EF4-FFF2-40B4-BE49-F238E27FC236}">
                <a16:creationId xmlns:a16="http://schemas.microsoft.com/office/drawing/2014/main" id="{D14FAD21-F595-45E0-A44D-236087203D9B}"/>
              </a:ext>
            </a:extLst>
          </p:cNvPr>
          <p:cNvSpPr txBox="1"/>
          <p:nvPr/>
        </p:nvSpPr>
        <p:spPr>
          <a:xfrm>
            <a:off x="4313186" y="625180"/>
            <a:ext cx="3213770" cy="1815882"/>
          </a:xfrm>
          <a:prstGeom prst="rect">
            <a:avLst/>
          </a:prstGeom>
          <a:noFill/>
        </p:spPr>
        <p:txBody>
          <a:bodyPr wrap="square" rtlCol="0">
            <a:spAutoFit/>
          </a:bodyPr>
          <a:lstStyle/>
          <a:p>
            <a:r>
              <a:rPr lang="en-US" b="1" u="sng" dirty="0"/>
              <a:t>LEA will</a:t>
            </a:r>
            <a:r>
              <a:rPr lang="en-US" b="1" dirty="0"/>
              <a:t>:</a:t>
            </a:r>
          </a:p>
          <a:p>
            <a:pPr marL="285750" indent="-285750">
              <a:buFont typeface="Arial" panose="020B0604020202020204" pitchFamily="34" charset="0"/>
              <a:buChar char="•"/>
            </a:pPr>
            <a:r>
              <a:rPr lang="en-US" dirty="0"/>
              <a:t>Review Amendment guidance documents and determine if amendment is required</a:t>
            </a:r>
          </a:p>
          <a:p>
            <a:pPr marL="285750" indent="-285750">
              <a:buFont typeface="Arial" panose="020B0604020202020204" pitchFamily="34" charset="0"/>
              <a:buChar char="•"/>
            </a:pPr>
            <a:r>
              <a:rPr lang="en-US" dirty="0"/>
              <a:t>Seek Board approval or have prior authority for the Superintendent to develop an Asynchronous Plan</a:t>
            </a:r>
          </a:p>
          <a:p>
            <a:pPr marL="285750" indent="-285750">
              <a:buFont typeface="Arial" panose="020B0604020202020204" pitchFamily="34" charset="0"/>
              <a:buChar char="•"/>
            </a:pPr>
            <a:r>
              <a:rPr lang="en-US" dirty="0"/>
              <a:t>Complete Intent to Amend survey </a:t>
            </a:r>
          </a:p>
        </p:txBody>
      </p:sp>
      <p:sp>
        <p:nvSpPr>
          <p:cNvPr id="7" name="TextBox 6">
            <a:extLst>
              <a:ext uri="{FF2B5EF4-FFF2-40B4-BE49-F238E27FC236}">
                <a16:creationId xmlns:a16="http://schemas.microsoft.com/office/drawing/2014/main" id="{CD137038-BF7C-44A2-B9DC-F4BF2C007A3C}"/>
              </a:ext>
            </a:extLst>
          </p:cNvPr>
          <p:cNvSpPr txBox="1"/>
          <p:nvPr/>
        </p:nvSpPr>
        <p:spPr>
          <a:xfrm>
            <a:off x="7255987" y="4530437"/>
            <a:ext cx="2944210" cy="954107"/>
          </a:xfrm>
          <a:prstGeom prst="rect">
            <a:avLst/>
          </a:prstGeom>
          <a:noFill/>
        </p:spPr>
        <p:txBody>
          <a:bodyPr wrap="square" rtlCol="0">
            <a:spAutoFit/>
          </a:bodyPr>
          <a:lstStyle/>
          <a:p>
            <a:r>
              <a:rPr lang="en-US" b="1" u="sng" dirty="0"/>
              <a:t>TEA will </a:t>
            </a:r>
            <a:r>
              <a:rPr lang="en-US" dirty="0"/>
              <a:t>pre-screen Intent to Amend survey and provide correspondence to district on whether an amendment is required</a:t>
            </a:r>
          </a:p>
        </p:txBody>
      </p:sp>
      <p:sp>
        <p:nvSpPr>
          <p:cNvPr id="8" name="TextBox 7">
            <a:extLst>
              <a:ext uri="{FF2B5EF4-FFF2-40B4-BE49-F238E27FC236}">
                <a16:creationId xmlns:a16="http://schemas.microsoft.com/office/drawing/2014/main" id="{77B9EBEF-6ED1-4792-B514-C3E8F411F47B}"/>
              </a:ext>
            </a:extLst>
          </p:cNvPr>
          <p:cNvSpPr txBox="1"/>
          <p:nvPr/>
        </p:nvSpPr>
        <p:spPr>
          <a:xfrm>
            <a:off x="9371483" y="706348"/>
            <a:ext cx="2639343" cy="1815882"/>
          </a:xfrm>
          <a:prstGeom prst="rect">
            <a:avLst/>
          </a:prstGeom>
          <a:noFill/>
        </p:spPr>
        <p:txBody>
          <a:bodyPr wrap="square" rtlCol="0">
            <a:spAutoFit/>
          </a:bodyPr>
          <a:lstStyle/>
          <a:p>
            <a:r>
              <a:rPr lang="en-US" dirty="0"/>
              <a:t>If an amendment is required, </a:t>
            </a:r>
            <a:r>
              <a:rPr lang="en-US" b="1" u="sng" dirty="0"/>
              <a:t>LEA will </a:t>
            </a:r>
            <a:r>
              <a:rPr lang="en-US" dirty="0"/>
              <a:t>submit Asynchronous Plan Amendment survey, which will be emailed to LEA.</a:t>
            </a:r>
          </a:p>
          <a:p>
            <a:endParaRPr lang="en-US" dirty="0"/>
          </a:p>
          <a:p>
            <a:r>
              <a:rPr lang="en-US" dirty="0"/>
              <a:t>Official end of Asynchronous Amendment Plan submission window is Dec. 18</a:t>
            </a:r>
          </a:p>
        </p:txBody>
      </p:sp>
      <p:sp>
        <p:nvSpPr>
          <p:cNvPr id="5" name="TextBox 4">
            <a:extLst>
              <a:ext uri="{FF2B5EF4-FFF2-40B4-BE49-F238E27FC236}">
                <a16:creationId xmlns:a16="http://schemas.microsoft.com/office/drawing/2014/main" id="{5DB33872-C047-48C9-BF7B-9B948F904D26}"/>
              </a:ext>
            </a:extLst>
          </p:cNvPr>
          <p:cNvSpPr txBox="1"/>
          <p:nvPr/>
        </p:nvSpPr>
        <p:spPr>
          <a:xfrm>
            <a:off x="660547" y="3275111"/>
            <a:ext cx="1569889" cy="307777"/>
          </a:xfrm>
          <a:prstGeom prst="rect">
            <a:avLst/>
          </a:prstGeom>
          <a:noFill/>
        </p:spPr>
        <p:txBody>
          <a:bodyPr wrap="square" rtlCol="0">
            <a:spAutoFit/>
          </a:bodyPr>
          <a:lstStyle/>
          <a:p>
            <a:r>
              <a:rPr lang="en-US" dirty="0">
                <a:solidFill>
                  <a:schemeClr val="bg1"/>
                </a:solidFill>
              </a:rPr>
              <a:t>October 22, 2020</a:t>
            </a:r>
          </a:p>
        </p:txBody>
      </p:sp>
      <p:sp>
        <p:nvSpPr>
          <p:cNvPr id="12" name="TextBox 11">
            <a:extLst>
              <a:ext uri="{FF2B5EF4-FFF2-40B4-BE49-F238E27FC236}">
                <a16:creationId xmlns:a16="http://schemas.microsoft.com/office/drawing/2014/main" id="{187D58DF-247E-479F-A5DF-4881169BB699}"/>
              </a:ext>
            </a:extLst>
          </p:cNvPr>
          <p:cNvSpPr txBox="1"/>
          <p:nvPr/>
        </p:nvSpPr>
        <p:spPr>
          <a:xfrm>
            <a:off x="3228824" y="3270291"/>
            <a:ext cx="1084362" cy="307777"/>
          </a:xfrm>
          <a:prstGeom prst="rect">
            <a:avLst/>
          </a:prstGeom>
          <a:noFill/>
        </p:spPr>
        <p:txBody>
          <a:bodyPr wrap="square" rtlCol="0">
            <a:spAutoFit/>
          </a:bodyPr>
          <a:lstStyle/>
          <a:p>
            <a:r>
              <a:rPr lang="en-US" dirty="0">
                <a:solidFill>
                  <a:schemeClr val="bg1"/>
                </a:solidFill>
              </a:rPr>
              <a:t>October 23</a:t>
            </a:r>
          </a:p>
        </p:txBody>
      </p:sp>
      <p:sp>
        <p:nvSpPr>
          <p:cNvPr id="13" name="TextBox 12">
            <a:extLst>
              <a:ext uri="{FF2B5EF4-FFF2-40B4-BE49-F238E27FC236}">
                <a16:creationId xmlns:a16="http://schemas.microsoft.com/office/drawing/2014/main" id="{D6337090-D68D-4B85-A9F3-BCA85BA942A0}"/>
              </a:ext>
            </a:extLst>
          </p:cNvPr>
          <p:cNvSpPr txBox="1"/>
          <p:nvPr/>
        </p:nvSpPr>
        <p:spPr>
          <a:xfrm>
            <a:off x="4947630" y="3275110"/>
            <a:ext cx="2296740" cy="307777"/>
          </a:xfrm>
          <a:prstGeom prst="rect">
            <a:avLst/>
          </a:prstGeom>
          <a:noFill/>
        </p:spPr>
        <p:txBody>
          <a:bodyPr wrap="square" rtlCol="0">
            <a:spAutoFit/>
          </a:bodyPr>
          <a:lstStyle/>
          <a:p>
            <a:r>
              <a:rPr lang="en-US" dirty="0">
                <a:solidFill>
                  <a:schemeClr val="bg1"/>
                </a:solidFill>
              </a:rPr>
              <a:t>October 23 – December 4</a:t>
            </a:r>
          </a:p>
        </p:txBody>
      </p:sp>
      <p:sp>
        <p:nvSpPr>
          <p:cNvPr id="14" name="TextBox 13">
            <a:extLst>
              <a:ext uri="{FF2B5EF4-FFF2-40B4-BE49-F238E27FC236}">
                <a16:creationId xmlns:a16="http://schemas.microsoft.com/office/drawing/2014/main" id="{DCC47578-199C-483B-8E57-5CE268BA5394}"/>
              </a:ext>
            </a:extLst>
          </p:cNvPr>
          <p:cNvSpPr txBox="1"/>
          <p:nvPr/>
        </p:nvSpPr>
        <p:spPr>
          <a:xfrm>
            <a:off x="7244370" y="3275109"/>
            <a:ext cx="2296740" cy="307777"/>
          </a:xfrm>
          <a:prstGeom prst="rect">
            <a:avLst/>
          </a:prstGeom>
          <a:noFill/>
        </p:spPr>
        <p:txBody>
          <a:bodyPr wrap="square" rtlCol="0">
            <a:spAutoFit/>
          </a:bodyPr>
          <a:lstStyle/>
          <a:p>
            <a:r>
              <a:rPr lang="en-US" dirty="0">
                <a:solidFill>
                  <a:schemeClr val="bg1"/>
                </a:solidFill>
              </a:rPr>
              <a:t>October 27 – December 8</a:t>
            </a:r>
          </a:p>
        </p:txBody>
      </p:sp>
      <p:sp>
        <p:nvSpPr>
          <p:cNvPr id="15" name="TextBox 14">
            <a:extLst>
              <a:ext uri="{FF2B5EF4-FFF2-40B4-BE49-F238E27FC236}">
                <a16:creationId xmlns:a16="http://schemas.microsoft.com/office/drawing/2014/main" id="{7304E47E-F731-44A7-A3F5-8064B2AAF7E7}"/>
              </a:ext>
            </a:extLst>
          </p:cNvPr>
          <p:cNvSpPr txBox="1"/>
          <p:nvPr/>
        </p:nvSpPr>
        <p:spPr>
          <a:xfrm>
            <a:off x="9519399" y="3270291"/>
            <a:ext cx="2343513" cy="307777"/>
          </a:xfrm>
          <a:prstGeom prst="rect">
            <a:avLst/>
          </a:prstGeom>
          <a:noFill/>
        </p:spPr>
        <p:txBody>
          <a:bodyPr wrap="square" rtlCol="0">
            <a:spAutoFit/>
          </a:bodyPr>
          <a:lstStyle/>
          <a:p>
            <a:r>
              <a:rPr lang="en-US" dirty="0">
                <a:solidFill>
                  <a:schemeClr val="bg1"/>
                </a:solidFill>
              </a:rPr>
              <a:t>October 28 – December 18</a:t>
            </a:r>
          </a:p>
        </p:txBody>
      </p:sp>
    </p:spTree>
    <p:extLst>
      <p:ext uri="{BB962C8B-B14F-4D97-AF65-F5344CB8AC3E}">
        <p14:creationId xmlns:p14="http://schemas.microsoft.com/office/powerpoint/2010/main" val="197941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g93a217dc21_20_19"/>
          <p:cNvSpPr txBox="1">
            <a:spLocks noGrp="1"/>
          </p:cNvSpPr>
          <p:nvPr>
            <p:ph type="title"/>
          </p:nvPr>
        </p:nvSpPr>
        <p:spPr>
          <a:xfrm>
            <a:off x="712380" y="153230"/>
            <a:ext cx="11121600" cy="75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600"/>
              <a:buFont typeface="Calibri"/>
              <a:buNone/>
            </a:pPr>
            <a:r>
              <a:rPr lang="en-US" u="sng" dirty="0"/>
              <a:t>Asynchronous Plan Amendment Resources</a:t>
            </a:r>
            <a:endParaRPr u="sng" dirty="0"/>
          </a:p>
        </p:txBody>
      </p:sp>
      <p:sp>
        <p:nvSpPr>
          <p:cNvPr id="3" name="TextBox 2">
            <a:hlinkClick r:id="rId3"/>
            <a:extLst>
              <a:ext uri="{FF2B5EF4-FFF2-40B4-BE49-F238E27FC236}">
                <a16:creationId xmlns:a16="http://schemas.microsoft.com/office/drawing/2014/main" id="{4CC28C1F-7F77-4278-A8D6-3CEEF787B47D}"/>
              </a:ext>
            </a:extLst>
          </p:cNvPr>
          <p:cNvSpPr txBox="1"/>
          <p:nvPr/>
        </p:nvSpPr>
        <p:spPr>
          <a:xfrm>
            <a:off x="7639279" y="6079417"/>
            <a:ext cx="4380056" cy="353943"/>
          </a:xfrm>
          <a:prstGeom prst="rect">
            <a:avLst/>
          </a:prstGeom>
          <a:noFill/>
        </p:spPr>
        <p:txBody>
          <a:bodyPr wrap="square" rtlCol="0">
            <a:spAutoFit/>
          </a:bodyPr>
          <a:lstStyle/>
          <a:p>
            <a:r>
              <a:rPr lang="en-US" sz="1700" dirty="0">
                <a:solidFill>
                  <a:schemeClr val="bg1"/>
                </a:solidFill>
                <a:hlinkClick r:id="rId3">
                  <a:extLst>
                    <a:ext uri="{A12FA001-AC4F-418D-AE19-62706E023703}">
                      <ahyp:hlinkClr xmlns:ahyp="http://schemas.microsoft.com/office/drawing/2018/hyperlinkcolor" val="tx"/>
                    </a:ext>
                  </a:extLst>
                </a:hlinkClick>
              </a:rPr>
              <a:t>Asynchronous and Synchronous Instruction</a:t>
            </a:r>
            <a:endParaRPr lang="en-US" sz="1700" dirty="0">
              <a:solidFill>
                <a:schemeClr val="bg1"/>
              </a:solidFill>
            </a:endParaRPr>
          </a:p>
        </p:txBody>
      </p:sp>
      <p:sp>
        <p:nvSpPr>
          <p:cNvPr id="17" name="Google Shape;1158;g93a217dc21_20_19">
            <a:extLst>
              <a:ext uri="{FF2B5EF4-FFF2-40B4-BE49-F238E27FC236}">
                <a16:creationId xmlns:a16="http://schemas.microsoft.com/office/drawing/2014/main" id="{DBE5AA2E-B016-424B-A098-A58FC48E5FE7}"/>
              </a:ext>
            </a:extLst>
          </p:cNvPr>
          <p:cNvSpPr txBox="1">
            <a:spLocks/>
          </p:cNvSpPr>
          <p:nvPr/>
        </p:nvSpPr>
        <p:spPr>
          <a:xfrm>
            <a:off x="249219" y="669226"/>
            <a:ext cx="3558988" cy="751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i="1" dirty="0"/>
              <a:t>Online Application Links</a:t>
            </a:r>
          </a:p>
        </p:txBody>
      </p:sp>
      <p:sp>
        <p:nvSpPr>
          <p:cNvPr id="18" name="Google Shape;1158;g93a217dc21_20_19">
            <a:extLst>
              <a:ext uri="{FF2B5EF4-FFF2-40B4-BE49-F238E27FC236}">
                <a16:creationId xmlns:a16="http://schemas.microsoft.com/office/drawing/2014/main" id="{B4140F3F-6C8A-4A88-83F2-7498C2027CF9}"/>
              </a:ext>
            </a:extLst>
          </p:cNvPr>
          <p:cNvSpPr txBox="1">
            <a:spLocks/>
          </p:cNvSpPr>
          <p:nvPr/>
        </p:nvSpPr>
        <p:spPr>
          <a:xfrm>
            <a:off x="249219" y="3256002"/>
            <a:ext cx="3558988" cy="52373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i="1" dirty="0"/>
              <a:t>Materials and Resources</a:t>
            </a:r>
          </a:p>
        </p:txBody>
      </p:sp>
      <p:pic>
        <p:nvPicPr>
          <p:cNvPr id="6" name="Picture 5">
            <a:extLst>
              <a:ext uri="{FF2B5EF4-FFF2-40B4-BE49-F238E27FC236}">
                <a16:creationId xmlns:a16="http://schemas.microsoft.com/office/drawing/2014/main" id="{22818EEF-8F12-43CF-BCA5-FA5ADF82AE02}"/>
              </a:ext>
            </a:extLst>
          </p:cNvPr>
          <p:cNvPicPr>
            <a:picLocks noChangeAspect="1"/>
          </p:cNvPicPr>
          <p:nvPr/>
        </p:nvPicPr>
        <p:blipFill rotWithShape="1">
          <a:blip r:embed="rId4"/>
          <a:srcRect b="6607"/>
          <a:stretch/>
        </p:blipFill>
        <p:spPr>
          <a:xfrm>
            <a:off x="192513" y="1184105"/>
            <a:ext cx="11020821" cy="388511"/>
          </a:xfrm>
          <a:prstGeom prst="rect">
            <a:avLst/>
          </a:prstGeom>
        </p:spPr>
      </p:pic>
      <p:pic>
        <p:nvPicPr>
          <p:cNvPr id="8" name="Picture 7" descr="Text&#10;&#10;Description automatically generated">
            <a:extLst>
              <a:ext uri="{FF2B5EF4-FFF2-40B4-BE49-F238E27FC236}">
                <a16:creationId xmlns:a16="http://schemas.microsoft.com/office/drawing/2014/main" id="{5B1210F5-CB6B-4849-A309-9853847F96E4}"/>
              </a:ext>
            </a:extLst>
          </p:cNvPr>
          <p:cNvPicPr>
            <a:picLocks noChangeAspect="1"/>
          </p:cNvPicPr>
          <p:nvPr/>
        </p:nvPicPr>
        <p:blipFill rotWithShape="1">
          <a:blip r:embed="rId5"/>
          <a:srcRect t="2662"/>
          <a:stretch/>
        </p:blipFill>
        <p:spPr>
          <a:xfrm>
            <a:off x="186759" y="1569515"/>
            <a:ext cx="11033176" cy="1708064"/>
          </a:xfrm>
          <a:prstGeom prst="rect">
            <a:avLst/>
          </a:prstGeom>
        </p:spPr>
      </p:pic>
      <p:pic>
        <p:nvPicPr>
          <p:cNvPr id="11" name="Picture 10">
            <a:extLst>
              <a:ext uri="{FF2B5EF4-FFF2-40B4-BE49-F238E27FC236}">
                <a16:creationId xmlns:a16="http://schemas.microsoft.com/office/drawing/2014/main" id="{B1FC29E4-F2EA-4DEB-BC85-4421893D2B40}"/>
              </a:ext>
            </a:extLst>
          </p:cNvPr>
          <p:cNvPicPr>
            <a:picLocks noChangeAspect="1"/>
          </p:cNvPicPr>
          <p:nvPr/>
        </p:nvPicPr>
        <p:blipFill>
          <a:blip r:embed="rId6"/>
          <a:stretch>
            <a:fillRect/>
          </a:stretch>
        </p:blipFill>
        <p:spPr>
          <a:xfrm>
            <a:off x="286909" y="3608450"/>
            <a:ext cx="10901519" cy="2322794"/>
          </a:xfrm>
          <a:prstGeom prst="rect">
            <a:avLst/>
          </a:prstGeom>
        </p:spPr>
      </p:pic>
    </p:spTree>
    <p:extLst>
      <p:ext uri="{BB962C8B-B14F-4D97-AF65-F5344CB8AC3E}">
        <p14:creationId xmlns:p14="http://schemas.microsoft.com/office/powerpoint/2010/main" val="251450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g9952d9b7cf_1_156"/>
          <p:cNvSpPr txBox="1">
            <a:spLocks noGrp="1"/>
          </p:cNvSpPr>
          <p:nvPr>
            <p:ph type="title"/>
          </p:nvPr>
        </p:nvSpPr>
        <p:spPr>
          <a:xfrm>
            <a:off x="712380" y="153230"/>
            <a:ext cx="11121600" cy="75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600"/>
              <a:buFont typeface="Calibri"/>
              <a:buNone/>
            </a:pPr>
            <a:r>
              <a:rPr lang="en-US" u="sng"/>
              <a:t>Asynchronous Plan Amendment Criteria</a:t>
            </a:r>
            <a:endParaRPr u="sng"/>
          </a:p>
        </p:txBody>
      </p:sp>
      <p:sp>
        <p:nvSpPr>
          <p:cNvPr id="1137" name="Google Shape;1137;g9952d9b7cf_1_156"/>
          <p:cNvSpPr txBox="1">
            <a:spLocks noGrp="1"/>
          </p:cNvSpPr>
          <p:nvPr>
            <p:ph type="body" idx="1"/>
          </p:nvPr>
        </p:nvSpPr>
        <p:spPr>
          <a:xfrm>
            <a:off x="712374" y="1060704"/>
            <a:ext cx="10473489" cy="2776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dirty="0"/>
              <a:t>An LEA should only complete an Intent to Amend and if required an Amendment survey, if it is making or has made significant changes that would influence a scored component in the </a:t>
            </a:r>
            <a:r>
              <a:rPr lang="en-US" dirty="0">
                <a:hlinkClick r:id="rId3"/>
              </a:rPr>
              <a:t>Asynchronous Plan Rubric</a:t>
            </a:r>
            <a:endParaRPr lang="en-US" dirty="0"/>
          </a:p>
          <a:p>
            <a:pPr lvl="1" indent="-406400">
              <a:spcBef>
                <a:spcPts val="0"/>
              </a:spcBef>
              <a:buSzPts val="2800"/>
              <a:buChar char="❏"/>
            </a:pPr>
            <a:r>
              <a:rPr lang="en-US" dirty="0"/>
              <a:t>Instructional Schedule</a:t>
            </a:r>
          </a:p>
          <a:p>
            <a:pPr lvl="1" indent="-406400">
              <a:spcBef>
                <a:spcPts val="0"/>
              </a:spcBef>
              <a:buSzPts val="2800"/>
              <a:buChar char="❏"/>
            </a:pPr>
            <a:r>
              <a:rPr lang="en-US" dirty="0"/>
              <a:t>Materials Design</a:t>
            </a:r>
          </a:p>
          <a:p>
            <a:pPr lvl="1" indent="-406400">
              <a:spcBef>
                <a:spcPts val="0"/>
              </a:spcBef>
              <a:buSzPts val="2800"/>
              <a:buChar char="❏"/>
            </a:pPr>
            <a:r>
              <a:rPr lang="en-US" dirty="0"/>
              <a:t>Student Progress</a:t>
            </a:r>
          </a:p>
          <a:p>
            <a:pPr lvl="1" indent="-406400">
              <a:spcBef>
                <a:spcPts val="0"/>
              </a:spcBef>
              <a:buSzPts val="2800"/>
              <a:buChar char="❏"/>
            </a:pPr>
            <a:r>
              <a:rPr lang="en-US" dirty="0"/>
              <a:t>Implementation</a:t>
            </a:r>
          </a:p>
          <a:p>
            <a:pPr lvl="1" indent="-406400">
              <a:spcBef>
                <a:spcPts val="0"/>
              </a:spcBef>
              <a:buSzPts val="2800"/>
              <a:buChar char="❏"/>
            </a:pPr>
            <a:endParaRPr lang="en-US" dirty="0"/>
          </a:p>
          <a:p>
            <a:pPr marL="50800" indent="0">
              <a:spcBef>
                <a:spcPts val="0"/>
              </a:spcBef>
              <a:buNone/>
            </a:pPr>
            <a:r>
              <a:rPr lang="en-US" dirty="0"/>
              <a:t>A significant change is defined as </a:t>
            </a:r>
            <a:r>
              <a:rPr lang="en-US" dirty="0">
                <a:effectLst/>
                <a:latin typeface="Calibri" panose="020F0502020204030204" pitchFamily="34" charset="0"/>
                <a:ea typeface="Calibri" panose="020F0502020204030204" pitchFamily="34" charset="0"/>
                <a:cs typeface="Times New Roman" panose="02020603050405020304" pitchFamily="18" charset="0"/>
              </a:rPr>
              <a:t>a change that would need to be communicated to the Board of Trustees, district personnel, campus administrators, teachers, other campus staff members and/or families of students engaged in remote learning.</a:t>
            </a:r>
            <a:endParaRPr dirty="0"/>
          </a:p>
          <a:p>
            <a:pPr marL="914400" lvl="0" indent="0" algn="l" rtl="0">
              <a:lnSpc>
                <a:spcPct val="90000"/>
              </a:lnSpc>
              <a:spcBef>
                <a:spcPts val="0"/>
              </a:spcBef>
              <a:spcAft>
                <a:spcPts val="0"/>
              </a:spcAft>
              <a:buNone/>
            </a:pPr>
            <a:endParaRPr dirty="0"/>
          </a:p>
          <a:p>
            <a:pPr marL="457200" lvl="0" indent="0" algn="l" rtl="0">
              <a:lnSpc>
                <a:spcPct val="90000"/>
              </a:lnSpc>
              <a:spcBef>
                <a:spcPts val="0"/>
              </a:spcBef>
              <a:spcAft>
                <a:spcPts val="0"/>
              </a:spcAft>
              <a:buNone/>
            </a:pPr>
            <a:endParaRPr dirty="0"/>
          </a:p>
          <a:p>
            <a:pPr marL="457200" lvl="0" indent="0" algn="l" rtl="0">
              <a:lnSpc>
                <a:spcPct val="90000"/>
              </a:lnSpc>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5214428-6C8A-4535-AC0B-0D40D6F80A45}"/>
              </a:ext>
            </a:extLst>
          </p:cNvPr>
          <p:cNvGraphicFramePr>
            <a:graphicFrameLocks noGrp="1"/>
          </p:cNvGraphicFramePr>
          <p:nvPr>
            <p:extLst>
              <p:ext uri="{D42A27DB-BD31-4B8C-83A1-F6EECF244321}">
                <p14:modId xmlns:p14="http://schemas.microsoft.com/office/powerpoint/2010/main" val="3402461354"/>
              </p:ext>
            </p:extLst>
          </p:nvPr>
        </p:nvGraphicFramePr>
        <p:xfrm>
          <a:off x="124522" y="133815"/>
          <a:ext cx="11942955" cy="5664076"/>
        </p:xfrm>
        <a:graphic>
          <a:graphicData uri="http://schemas.openxmlformats.org/drawingml/2006/table">
            <a:tbl>
              <a:tblPr firstRow="1" bandRow="1">
                <a:tableStyleId>{1B350913-7688-4443-8E75-055603B0133C}</a:tableStyleId>
              </a:tblPr>
              <a:tblGrid>
                <a:gridCol w="6320883">
                  <a:extLst>
                    <a:ext uri="{9D8B030D-6E8A-4147-A177-3AD203B41FA5}">
                      <a16:colId xmlns:a16="http://schemas.microsoft.com/office/drawing/2014/main" val="85239797"/>
                    </a:ext>
                  </a:extLst>
                </a:gridCol>
                <a:gridCol w="5622072">
                  <a:extLst>
                    <a:ext uri="{9D8B030D-6E8A-4147-A177-3AD203B41FA5}">
                      <a16:colId xmlns:a16="http://schemas.microsoft.com/office/drawing/2014/main" val="2815148278"/>
                    </a:ext>
                  </a:extLst>
                </a:gridCol>
              </a:tblGrid>
              <a:tr h="512956">
                <a:tc>
                  <a:txBody>
                    <a:bodyPr/>
                    <a:lstStyle/>
                    <a:p>
                      <a:pPr algn="ctr"/>
                      <a:r>
                        <a:rPr lang="en-US" sz="2400" b="1" dirty="0"/>
                        <a:t>Requires Amendment</a:t>
                      </a:r>
                    </a:p>
                  </a:txBody>
                  <a:tcPr>
                    <a:solidFill>
                      <a:schemeClr val="accent1">
                        <a:lumMod val="40000"/>
                        <a:lumOff val="60000"/>
                      </a:schemeClr>
                    </a:solidFill>
                  </a:tcPr>
                </a:tc>
                <a:tc>
                  <a:txBody>
                    <a:bodyPr/>
                    <a:lstStyle/>
                    <a:p>
                      <a:pPr algn="ctr"/>
                      <a:r>
                        <a:rPr lang="en-US" sz="2400" b="1"/>
                        <a:t>Does Not Require Amendment</a:t>
                      </a:r>
                    </a:p>
                  </a:txBody>
                  <a:tcPr>
                    <a:solidFill>
                      <a:schemeClr val="accent1">
                        <a:lumMod val="40000"/>
                        <a:lumOff val="60000"/>
                      </a:schemeClr>
                    </a:solidFill>
                  </a:tcPr>
                </a:tc>
                <a:extLst>
                  <a:ext uri="{0D108BD9-81ED-4DB2-BD59-A6C34878D82A}">
                    <a16:rowId xmlns:a16="http://schemas.microsoft.com/office/drawing/2014/main" val="2956870157"/>
                  </a:ext>
                </a:extLst>
              </a:tr>
              <a:tr h="594437">
                <a:tc>
                  <a:txBody>
                    <a:bodyPr/>
                    <a:lstStyle/>
                    <a:p>
                      <a:pPr marL="0" indent="0">
                        <a:buFont typeface="Arial" panose="020B0604020202020204" pitchFamily="34" charset="0"/>
                        <a:buNone/>
                      </a:pPr>
                      <a:r>
                        <a:rPr lang="en-US" b="1" dirty="0"/>
                        <a:t>General Revisions</a:t>
                      </a:r>
                    </a:p>
                    <a:p>
                      <a:pPr marL="0" indent="0">
                        <a:buFont typeface="Arial" panose="020B0604020202020204" pitchFamily="34" charset="0"/>
                        <a:buNone/>
                      </a:pPr>
                      <a:r>
                        <a:rPr lang="en-US" b="0" dirty="0"/>
                        <a:t>Amendment not required</a:t>
                      </a:r>
                    </a:p>
                  </a:txBody>
                  <a:tcPr/>
                </a:tc>
                <a:tc>
                  <a:txBody>
                    <a:bodyPr/>
                    <a:lstStyle/>
                    <a:p>
                      <a:pPr marL="0" indent="0">
                        <a:buFont typeface="Arial" panose="020B0604020202020204" pitchFamily="34" charset="0"/>
                        <a:buNone/>
                      </a:pPr>
                      <a:r>
                        <a:rPr lang="en-US" b="1" dirty="0"/>
                        <a:t>General Revisions</a:t>
                      </a:r>
                    </a:p>
                    <a:p>
                      <a:pPr marL="0" indent="0">
                        <a:buFont typeface="Arial" panose="020B0604020202020204" pitchFamily="34" charset="0"/>
                        <a:buNone/>
                      </a:pPr>
                      <a:r>
                        <a:rPr lang="en-US" dirty="0"/>
                        <a:t>Grammar or spelling revisions</a:t>
                      </a:r>
                    </a:p>
                    <a:p>
                      <a:pPr marL="0" indent="0">
                        <a:buFont typeface="Arial" panose="020B0604020202020204" pitchFamily="34" charset="0"/>
                        <a:buNone/>
                      </a:pPr>
                      <a:r>
                        <a:rPr lang="en-US" dirty="0"/>
                        <a:t>Update to district or campus logos</a:t>
                      </a:r>
                    </a:p>
                    <a:p>
                      <a:pPr marL="0" indent="0">
                        <a:buFont typeface="Arial" panose="020B0604020202020204" pitchFamily="34" charset="0"/>
                        <a:buNone/>
                      </a:pPr>
                      <a:r>
                        <a:rPr lang="en-US" dirty="0"/>
                        <a:t>Updates to Superintendent or district employee contact information</a:t>
                      </a:r>
                    </a:p>
                  </a:txBody>
                  <a:tcPr/>
                </a:tc>
                <a:extLst>
                  <a:ext uri="{0D108BD9-81ED-4DB2-BD59-A6C34878D82A}">
                    <a16:rowId xmlns:a16="http://schemas.microsoft.com/office/drawing/2014/main" val="1599047594"/>
                  </a:ext>
                </a:extLst>
              </a:tr>
              <a:tr h="685463">
                <a:tc>
                  <a:txBody>
                    <a:bodyPr/>
                    <a:lstStyle/>
                    <a:p>
                      <a:r>
                        <a:rPr lang="en-US" b="1" dirty="0"/>
                        <a:t>Instructional Schedule</a:t>
                      </a:r>
                    </a:p>
                    <a:p>
                      <a:r>
                        <a:rPr lang="en-US" dirty="0"/>
                        <a:t>Significant change to expectation for daily interaction with academic content, timeframes for student interaction with academic content, and/or opportunities for student groups and grade levels to engage with academic content</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Instructional Schedule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District decision to end remote instruction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Changes to synchronous remote instruction, if included in initial plan</a:t>
                      </a:r>
                    </a:p>
                    <a:p>
                      <a:r>
                        <a:rPr lang="en-US" dirty="0"/>
                        <a:t>Shifting instructional schedule if times are similar</a:t>
                      </a:r>
                    </a:p>
                    <a:p>
                      <a:endParaRPr lang="en-US" dirty="0"/>
                    </a:p>
                  </a:txBody>
                  <a:tcPr/>
                </a:tc>
                <a:extLst>
                  <a:ext uri="{0D108BD9-81ED-4DB2-BD59-A6C34878D82A}">
                    <a16:rowId xmlns:a16="http://schemas.microsoft.com/office/drawing/2014/main" val="1405339462"/>
                  </a:ext>
                </a:extLst>
              </a:tr>
              <a:tr h="931982">
                <a:tc>
                  <a:txBody>
                    <a:bodyPr/>
                    <a:lstStyle/>
                    <a:p>
                      <a:r>
                        <a:rPr lang="en-US" b="1" dirty="0"/>
                        <a:t>Materials Design</a:t>
                      </a:r>
                    </a:p>
                    <a:p>
                      <a:r>
                        <a:rPr lang="en-US" dirty="0"/>
                        <a:t>Significant change to the named TEKS-aligned instructional materials and assessments, coherent, logical sequence of learning and/or instructional materials designed to support students with disabilities and English Learners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Materials Design</a:t>
                      </a:r>
                    </a:p>
                    <a:p>
                      <a:r>
                        <a:rPr lang="en-US" dirty="0"/>
                        <a:t>District decision to provide additional or supplemental instructional materials that does not impact what was previously approved</a:t>
                      </a:r>
                    </a:p>
                  </a:txBody>
                  <a:tcPr/>
                </a:tc>
                <a:extLst>
                  <a:ext uri="{0D108BD9-81ED-4DB2-BD59-A6C34878D82A}">
                    <a16:rowId xmlns:a16="http://schemas.microsoft.com/office/drawing/2014/main" val="1829269981"/>
                  </a:ext>
                </a:extLst>
              </a:tr>
              <a:tr h="931982">
                <a:tc>
                  <a:txBody>
                    <a:bodyPr/>
                    <a:lstStyle/>
                    <a:p>
                      <a:r>
                        <a:rPr lang="en-US" b="1" dirty="0"/>
                        <a:t>Student Progress</a:t>
                      </a:r>
                    </a:p>
                    <a:p>
                      <a:r>
                        <a:rPr lang="en-US" dirty="0"/>
                        <a:t>Significant change to the expectations and system for tracking daily student engagement, systems for tracking student progress and/or systems for providing regular feedback to all students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Student Progress</a:t>
                      </a:r>
                    </a:p>
                    <a:p>
                      <a:r>
                        <a:rPr lang="en-US" dirty="0"/>
                        <a:t>Increasing expectations, adding additional systems for tracking or providing feedback to students</a:t>
                      </a:r>
                    </a:p>
                  </a:txBody>
                  <a:tcPr/>
                </a:tc>
                <a:extLst>
                  <a:ext uri="{0D108BD9-81ED-4DB2-BD59-A6C34878D82A}">
                    <a16:rowId xmlns:a16="http://schemas.microsoft.com/office/drawing/2014/main" val="3285267905"/>
                  </a:ext>
                </a:extLst>
              </a:tr>
              <a:tr h="931982">
                <a:tc>
                  <a:txBody>
                    <a:bodyPr/>
                    <a:lstStyle/>
                    <a:p>
                      <a:r>
                        <a:rPr lang="en-US" b="1" dirty="0"/>
                        <a:t>Implementation</a:t>
                      </a:r>
                    </a:p>
                    <a:p>
                      <a:r>
                        <a:rPr lang="en-US" dirty="0"/>
                        <a:t>Significant change to the professional development calendar for educator support, systems for explicit communication to families regarding expectations of asynchronous instruction  and/or additional supports, training or resources for families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Implementation</a:t>
                      </a:r>
                    </a:p>
                    <a:p>
                      <a:r>
                        <a:rPr lang="en-US" dirty="0"/>
                        <a:t>Additional professional development or trainings that have been provided to district staff, teachers or families by October 23</a:t>
                      </a:r>
                    </a:p>
                  </a:txBody>
                  <a:tcPr/>
                </a:tc>
                <a:extLst>
                  <a:ext uri="{0D108BD9-81ED-4DB2-BD59-A6C34878D82A}">
                    <a16:rowId xmlns:a16="http://schemas.microsoft.com/office/drawing/2014/main" val="2036765900"/>
                  </a:ext>
                </a:extLst>
              </a:tr>
            </a:tbl>
          </a:graphicData>
        </a:graphic>
      </p:graphicFrame>
    </p:spTree>
    <p:extLst>
      <p:ext uri="{BB962C8B-B14F-4D97-AF65-F5344CB8AC3E}">
        <p14:creationId xmlns:p14="http://schemas.microsoft.com/office/powerpoint/2010/main" val="204349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g8f28c79ae1_16_5"/>
          <p:cNvSpPr txBox="1">
            <a:spLocks noGrp="1"/>
          </p:cNvSpPr>
          <p:nvPr>
            <p:ph type="title"/>
          </p:nvPr>
        </p:nvSpPr>
        <p:spPr>
          <a:xfrm>
            <a:off x="712380" y="153230"/>
            <a:ext cx="11121657" cy="7513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600"/>
              <a:buFont typeface="Calibri"/>
              <a:buNone/>
            </a:pPr>
            <a:r>
              <a:rPr lang="en-US" u="sng" dirty="0"/>
              <a:t>Asynchronous Plan Amendment Decision chart</a:t>
            </a:r>
            <a:endParaRPr dirty="0"/>
          </a:p>
        </p:txBody>
      </p:sp>
      <p:sp>
        <p:nvSpPr>
          <p:cNvPr id="11" name="Google Shape;1137;g9952d9b7cf_1_156">
            <a:extLst>
              <a:ext uri="{FF2B5EF4-FFF2-40B4-BE49-F238E27FC236}">
                <a16:creationId xmlns:a16="http://schemas.microsoft.com/office/drawing/2014/main" id="{881401D8-1186-4886-B05C-BDADE0513D4F}"/>
              </a:ext>
            </a:extLst>
          </p:cNvPr>
          <p:cNvSpPr txBox="1">
            <a:spLocks noGrp="1"/>
          </p:cNvSpPr>
          <p:nvPr>
            <p:ph type="body" idx="1"/>
          </p:nvPr>
        </p:nvSpPr>
        <p:spPr>
          <a:xfrm>
            <a:off x="712374" y="1060704"/>
            <a:ext cx="10870028" cy="131851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0"/>
              </a:spcBef>
              <a:spcAft>
                <a:spcPts val="0"/>
              </a:spcAft>
              <a:buSzPts val="2800"/>
              <a:buNone/>
            </a:pPr>
            <a:r>
              <a:rPr lang="en-US" dirty="0">
                <a:hlinkClick r:id="rId3"/>
              </a:rPr>
              <a:t>Amendment Decision Chart</a:t>
            </a:r>
            <a:endParaRPr lang="en-US" dirty="0"/>
          </a:p>
          <a:p>
            <a:pPr marL="50800" lvl="0" indent="0" algn="l" rtl="0">
              <a:lnSpc>
                <a:spcPct val="90000"/>
              </a:lnSpc>
              <a:spcBef>
                <a:spcPts val="0"/>
              </a:spcBef>
              <a:spcAft>
                <a:spcPts val="0"/>
              </a:spcAft>
              <a:buSzPts val="2800"/>
              <a:buNone/>
            </a:pPr>
            <a:endParaRPr lang="en-US" dirty="0"/>
          </a:p>
          <a:p>
            <a:pPr marL="457200" lvl="0" indent="-406400" algn="l" rtl="0">
              <a:lnSpc>
                <a:spcPct val="90000"/>
              </a:lnSpc>
              <a:spcBef>
                <a:spcPts val="0"/>
              </a:spcBef>
              <a:spcAft>
                <a:spcPts val="0"/>
              </a:spcAft>
              <a:buSzPts val="2800"/>
              <a:buChar char="❏"/>
            </a:pPr>
            <a:r>
              <a:rPr lang="en-US" dirty="0"/>
              <a:t>Has the district received approval correspondence (Yes/No)</a:t>
            </a:r>
            <a:endParaRPr dirty="0"/>
          </a:p>
          <a:p>
            <a:pPr marL="914400" lvl="0" indent="0" algn="l" rtl="0">
              <a:lnSpc>
                <a:spcPct val="90000"/>
              </a:lnSpc>
              <a:spcBef>
                <a:spcPts val="0"/>
              </a:spcBef>
              <a:spcAft>
                <a:spcPts val="0"/>
              </a:spcAft>
              <a:buNone/>
            </a:pPr>
            <a:endParaRPr dirty="0"/>
          </a:p>
          <a:p>
            <a:pPr marL="457200" lvl="0" indent="0" algn="l" rtl="0">
              <a:lnSpc>
                <a:spcPct val="90000"/>
              </a:lnSpc>
              <a:spcBef>
                <a:spcPts val="0"/>
              </a:spcBef>
              <a:spcAft>
                <a:spcPts val="0"/>
              </a:spcAft>
              <a:buNone/>
            </a:pPr>
            <a:endParaRPr dirty="0"/>
          </a:p>
          <a:p>
            <a:pPr marL="457200" lvl="0" indent="0" algn="l" rtl="0">
              <a:lnSpc>
                <a:spcPct val="90000"/>
              </a:lnSpc>
              <a:spcBef>
                <a:spcPts val="0"/>
              </a:spcBef>
              <a:spcAft>
                <a:spcPts val="0"/>
              </a:spcAft>
              <a:buNone/>
            </a:pPr>
            <a:endParaRPr dirty="0"/>
          </a:p>
        </p:txBody>
      </p:sp>
      <p:sp>
        <p:nvSpPr>
          <p:cNvPr id="12" name="Google Shape;1137;g9952d9b7cf_1_156">
            <a:extLst>
              <a:ext uri="{FF2B5EF4-FFF2-40B4-BE49-F238E27FC236}">
                <a16:creationId xmlns:a16="http://schemas.microsoft.com/office/drawing/2014/main" id="{C8FE3C79-3464-41D0-AA5A-236E3C3C4DC8}"/>
              </a:ext>
            </a:extLst>
          </p:cNvPr>
          <p:cNvSpPr txBox="1">
            <a:spLocks/>
          </p:cNvSpPr>
          <p:nvPr/>
        </p:nvSpPr>
        <p:spPr>
          <a:xfrm>
            <a:off x="712375" y="2651286"/>
            <a:ext cx="5383626" cy="13185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spcBef>
                <a:spcPts val="0"/>
              </a:spcBef>
              <a:buFont typeface="Noto Sans Symbols"/>
              <a:buNone/>
            </a:pPr>
            <a:r>
              <a:rPr lang="en-US" b="1" u="sng" dirty="0"/>
              <a:t>If YES</a:t>
            </a:r>
          </a:p>
          <a:p>
            <a:pPr>
              <a:spcBef>
                <a:spcPts val="0"/>
              </a:spcBef>
              <a:buFont typeface="Noto Sans Symbols"/>
              <a:buChar char="❏"/>
            </a:pPr>
            <a:r>
              <a:rPr lang="en-US" sz="2400" dirty="0"/>
              <a:t>District determines whether the revision is to a scoring component</a:t>
            </a:r>
          </a:p>
          <a:p>
            <a:pPr lvl="1">
              <a:spcBef>
                <a:spcPts val="0"/>
              </a:spcBef>
              <a:buFont typeface="Noto Sans Symbols"/>
              <a:buChar char="❏"/>
            </a:pPr>
            <a:r>
              <a:rPr lang="en-US" dirty="0"/>
              <a:t>If yes, go to Board for approval unless Superintendent has received prior authority and then complete Intent to Amend Request survey</a:t>
            </a:r>
          </a:p>
          <a:p>
            <a:pPr lvl="1">
              <a:spcBef>
                <a:spcPts val="0"/>
              </a:spcBef>
              <a:buFont typeface="Noto Sans Symbols"/>
              <a:buChar char="❏"/>
            </a:pPr>
            <a:r>
              <a:rPr lang="en-US" dirty="0"/>
              <a:t>If no, maintain documentation of revisions</a:t>
            </a:r>
          </a:p>
          <a:p>
            <a:pPr marL="914400" indent="0">
              <a:spcBef>
                <a:spcPts val="0"/>
              </a:spcBef>
              <a:buFont typeface="Noto Sans Symbols"/>
              <a:buNone/>
            </a:pPr>
            <a:endParaRPr lang="en-US" dirty="0"/>
          </a:p>
          <a:p>
            <a:pPr indent="0">
              <a:spcBef>
                <a:spcPts val="0"/>
              </a:spcBef>
              <a:buFont typeface="Noto Sans Symbols"/>
              <a:buNone/>
            </a:pPr>
            <a:endParaRPr lang="en-US" dirty="0"/>
          </a:p>
          <a:p>
            <a:pPr indent="0">
              <a:spcBef>
                <a:spcPts val="0"/>
              </a:spcBef>
              <a:buFont typeface="Noto Sans Symbols"/>
              <a:buNone/>
            </a:pPr>
            <a:endParaRPr lang="en-US" dirty="0"/>
          </a:p>
        </p:txBody>
      </p:sp>
      <p:sp>
        <p:nvSpPr>
          <p:cNvPr id="13" name="Google Shape;1137;g9952d9b7cf_1_156">
            <a:extLst>
              <a:ext uri="{FF2B5EF4-FFF2-40B4-BE49-F238E27FC236}">
                <a16:creationId xmlns:a16="http://schemas.microsoft.com/office/drawing/2014/main" id="{07644926-7919-4750-BBFA-FC97F668F0D3}"/>
              </a:ext>
            </a:extLst>
          </p:cNvPr>
          <p:cNvSpPr txBox="1">
            <a:spLocks/>
          </p:cNvSpPr>
          <p:nvPr/>
        </p:nvSpPr>
        <p:spPr>
          <a:xfrm>
            <a:off x="6198776" y="2651286"/>
            <a:ext cx="5383626" cy="13185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spcBef>
                <a:spcPts val="0"/>
              </a:spcBef>
              <a:buFont typeface="Noto Sans Symbols"/>
              <a:buNone/>
            </a:pPr>
            <a:r>
              <a:rPr lang="en-US" b="1" u="sng" dirty="0"/>
              <a:t>If NO</a:t>
            </a:r>
          </a:p>
          <a:p>
            <a:pPr>
              <a:spcBef>
                <a:spcPts val="0"/>
              </a:spcBef>
              <a:buFont typeface="Noto Sans Symbols"/>
              <a:buChar char="❏"/>
            </a:pPr>
            <a:r>
              <a:rPr lang="en-US" sz="2400" dirty="0"/>
              <a:t>District should maintain documentation of all revisions and wait to determine if an amendment is necessary when it receives approval correspondence</a:t>
            </a:r>
          </a:p>
          <a:p>
            <a:pPr marL="914400" indent="0">
              <a:spcBef>
                <a:spcPts val="0"/>
              </a:spcBef>
              <a:buFont typeface="Noto Sans Symbols"/>
              <a:buNone/>
            </a:pPr>
            <a:endParaRPr lang="en-US" dirty="0"/>
          </a:p>
          <a:p>
            <a:pPr indent="0">
              <a:spcBef>
                <a:spcPts val="0"/>
              </a:spcBef>
              <a:buFont typeface="Noto Sans Symbols"/>
              <a:buNone/>
            </a:pPr>
            <a:endParaRPr lang="en-US" dirty="0"/>
          </a:p>
          <a:p>
            <a:pPr indent="0">
              <a:spcBef>
                <a:spcPts val="0"/>
              </a:spcBef>
              <a:buFont typeface="Noto Sans Symbols"/>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g9952d9b7cf_1_156"/>
          <p:cNvSpPr txBox="1">
            <a:spLocks noGrp="1"/>
          </p:cNvSpPr>
          <p:nvPr>
            <p:ph type="title"/>
          </p:nvPr>
        </p:nvSpPr>
        <p:spPr>
          <a:xfrm>
            <a:off x="712380" y="153230"/>
            <a:ext cx="11121600" cy="75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600"/>
              <a:buFont typeface="Calibri"/>
              <a:buNone/>
            </a:pPr>
            <a:r>
              <a:rPr lang="en-US" u="sng" dirty="0"/>
              <a:t>Intent to Amend Request</a:t>
            </a:r>
            <a:endParaRPr u="sng" dirty="0"/>
          </a:p>
        </p:txBody>
      </p:sp>
      <p:pic>
        <p:nvPicPr>
          <p:cNvPr id="4" name="Picture 3">
            <a:extLst>
              <a:ext uri="{FF2B5EF4-FFF2-40B4-BE49-F238E27FC236}">
                <a16:creationId xmlns:a16="http://schemas.microsoft.com/office/drawing/2014/main" id="{21492766-8C87-4C3B-8DF4-6088B7BC382E}"/>
              </a:ext>
            </a:extLst>
          </p:cNvPr>
          <p:cNvPicPr>
            <a:picLocks noChangeAspect="1"/>
          </p:cNvPicPr>
          <p:nvPr/>
        </p:nvPicPr>
        <p:blipFill rotWithShape="1">
          <a:blip r:embed="rId3"/>
          <a:srcRect l="63125" t="7407" r="13646" b="35185"/>
          <a:stretch/>
        </p:blipFill>
        <p:spPr>
          <a:xfrm>
            <a:off x="2819400" y="1151542"/>
            <a:ext cx="6553200" cy="4554915"/>
          </a:xfrm>
          <a:prstGeom prst="rect">
            <a:avLst/>
          </a:prstGeom>
        </p:spPr>
      </p:pic>
    </p:spTree>
    <p:extLst>
      <p:ext uri="{BB962C8B-B14F-4D97-AF65-F5344CB8AC3E}">
        <p14:creationId xmlns:p14="http://schemas.microsoft.com/office/powerpoint/2010/main" val="4056582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g9952d9b7cf_1_156"/>
          <p:cNvSpPr txBox="1">
            <a:spLocks noGrp="1"/>
          </p:cNvSpPr>
          <p:nvPr>
            <p:ph type="title"/>
          </p:nvPr>
        </p:nvSpPr>
        <p:spPr>
          <a:xfrm>
            <a:off x="712380" y="153230"/>
            <a:ext cx="11121600" cy="75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600"/>
              <a:buFont typeface="Calibri"/>
              <a:buNone/>
            </a:pPr>
            <a:r>
              <a:rPr lang="en-US" u="sng" dirty="0"/>
              <a:t>Intent to Amend Request</a:t>
            </a:r>
            <a:endParaRPr u="sng" dirty="0"/>
          </a:p>
        </p:txBody>
      </p:sp>
      <p:sp>
        <p:nvSpPr>
          <p:cNvPr id="5" name="Google Shape;1137;g9952d9b7cf_1_156">
            <a:extLst>
              <a:ext uri="{FF2B5EF4-FFF2-40B4-BE49-F238E27FC236}">
                <a16:creationId xmlns:a16="http://schemas.microsoft.com/office/drawing/2014/main" id="{B9F0B1A8-0039-4477-986D-DD164ADF019F}"/>
              </a:ext>
            </a:extLst>
          </p:cNvPr>
          <p:cNvSpPr txBox="1">
            <a:spLocks noGrp="1"/>
          </p:cNvSpPr>
          <p:nvPr>
            <p:ph type="body" idx="1"/>
          </p:nvPr>
        </p:nvSpPr>
        <p:spPr>
          <a:xfrm>
            <a:off x="712374" y="1060704"/>
            <a:ext cx="10473489" cy="277620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0"/>
              </a:spcBef>
              <a:spcAft>
                <a:spcPts val="0"/>
              </a:spcAft>
              <a:buSzPts val="2800"/>
              <a:buNone/>
            </a:pPr>
            <a:r>
              <a:rPr lang="en-US" dirty="0"/>
              <a:t>All Intent to Amend Requests will be reviewed by TEA staff within 2-3 days of receiving the request and LEAs will receive email corresponding stating:</a:t>
            </a:r>
          </a:p>
          <a:p>
            <a:pPr marL="50800" lvl="0" indent="0" algn="l" rtl="0">
              <a:lnSpc>
                <a:spcPct val="90000"/>
              </a:lnSpc>
              <a:spcBef>
                <a:spcPts val="0"/>
              </a:spcBef>
              <a:spcAft>
                <a:spcPts val="0"/>
              </a:spcAft>
              <a:buSzPts val="2800"/>
              <a:buNone/>
            </a:pPr>
            <a:endParaRPr lang="en-US" dirty="0"/>
          </a:p>
          <a:p>
            <a:pPr lvl="1">
              <a:spcBef>
                <a:spcPts val="0"/>
              </a:spcBef>
              <a:buChar char="❏"/>
            </a:pPr>
            <a:r>
              <a:rPr lang="en-US" sz="2800" dirty="0"/>
              <a:t>Amendment is needed and an application link to complete</a:t>
            </a:r>
          </a:p>
          <a:p>
            <a:pPr>
              <a:spcBef>
                <a:spcPts val="0"/>
              </a:spcBef>
              <a:buChar char="❏"/>
            </a:pPr>
            <a:endParaRPr lang="en-US" dirty="0"/>
          </a:p>
          <a:p>
            <a:pPr lvl="1">
              <a:spcBef>
                <a:spcPts val="0"/>
              </a:spcBef>
              <a:buChar char="❏"/>
            </a:pPr>
            <a:r>
              <a:rPr lang="en-US" sz="2800" dirty="0"/>
              <a:t>Amendment is NOT needed and retain all documentation locally</a:t>
            </a:r>
          </a:p>
          <a:p>
            <a:pPr marL="914400" lvl="0" indent="0" algn="l" rtl="0">
              <a:lnSpc>
                <a:spcPct val="90000"/>
              </a:lnSpc>
              <a:spcBef>
                <a:spcPts val="0"/>
              </a:spcBef>
              <a:spcAft>
                <a:spcPts val="0"/>
              </a:spcAft>
              <a:buNone/>
            </a:pPr>
            <a:endParaRPr dirty="0"/>
          </a:p>
          <a:p>
            <a:pPr marL="457200" lvl="0" indent="0" algn="l" rtl="0">
              <a:lnSpc>
                <a:spcPct val="90000"/>
              </a:lnSpc>
              <a:spcBef>
                <a:spcPts val="0"/>
              </a:spcBef>
              <a:spcAft>
                <a:spcPts val="0"/>
              </a:spcAft>
              <a:buNone/>
            </a:pPr>
            <a:endParaRPr dirty="0"/>
          </a:p>
          <a:p>
            <a:pPr marL="457200" lvl="0" indent="0" algn="l" rtl="0">
              <a:lnSpc>
                <a:spcPct val="90000"/>
              </a:lnSpc>
              <a:spcBef>
                <a:spcPts val="0"/>
              </a:spcBef>
              <a:spcAft>
                <a:spcPts val="0"/>
              </a:spcAft>
              <a:buNone/>
            </a:pPr>
            <a:endParaRPr dirty="0"/>
          </a:p>
        </p:txBody>
      </p:sp>
    </p:spTree>
    <p:extLst>
      <p:ext uri="{BB962C8B-B14F-4D97-AF65-F5344CB8AC3E}">
        <p14:creationId xmlns:p14="http://schemas.microsoft.com/office/powerpoint/2010/main" val="183290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g9952d9b7cf_1_156"/>
          <p:cNvSpPr txBox="1">
            <a:spLocks noGrp="1"/>
          </p:cNvSpPr>
          <p:nvPr>
            <p:ph type="title"/>
          </p:nvPr>
        </p:nvSpPr>
        <p:spPr>
          <a:xfrm>
            <a:off x="712380" y="153230"/>
            <a:ext cx="11121600" cy="75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600"/>
              <a:buFont typeface="Calibri"/>
              <a:buNone/>
            </a:pPr>
            <a:r>
              <a:rPr lang="en-US" u="sng" dirty="0"/>
              <a:t>Asynchronous Plan Amendment Request</a:t>
            </a:r>
            <a:endParaRPr u="sng" dirty="0"/>
          </a:p>
        </p:txBody>
      </p:sp>
      <p:pic>
        <p:nvPicPr>
          <p:cNvPr id="2" name="Picture 1">
            <a:extLst>
              <a:ext uri="{FF2B5EF4-FFF2-40B4-BE49-F238E27FC236}">
                <a16:creationId xmlns:a16="http://schemas.microsoft.com/office/drawing/2014/main" id="{497FF788-7A1F-49E6-8E22-8C84E8972B06}"/>
              </a:ext>
            </a:extLst>
          </p:cNvPr>
          <p:cNvPicPr>
            <a:picLocks noChangeAspect="1"/>
          </p:cNvPicPr>
          <p:nvPr/>
        </p:nvPicPr>
        <p:blipFill rotWithShape="1">
          <a:blip r:embed="rId3"/>
          <a:srcRect l="64271" t="13703" r="14167" b="15185"/>
          <a:stretch/>
        </p:blipFill>
        <p:spPr>
          <a:xfrm>
            <a:off x="3448050" y="1079499"/>
            <a:ext cx="5295900" cy="4912139"/>
          </a:xfrm>
          <a:prstGeom prst="rect">
            <a:avLst/>
          </a:prstGeom>
        </p:spPr>
      </p:pic>
    </p:spTree>
    <p:extLst>
      <p:ext uri="{BB962C8B-B14F-4D97-AF65-F5344CB8AC3E}">
        <p14:creationId xmlns:p14="http://schemas.microsoft.com/office/powerpoint/2010/main" val="2453356750"/>
      </p:ext>
    </p:extLst>
  </p:cSld>
  <p:clrMapOvr>
    <a:masterClrMapping/>
  </p:clrMapOvr>
</p:sld>
</file>

<file path=ppt/theme/theme1.xml><?xml version="1.0" encoding="utf-8"?>
<a:theme xmlns:a="http://schemas.openxmlformats.org/drawingml/2006/main" name="2_Office Theme">
  <a:themeElements>
    <a:clrScheme name="TEA New">
      <a:dk1>
        <a:srgbClr val="000000"/>
      </a:dk1>
      <a:lt1>
        <a:srgbClr val="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2742</TotalTime>
  <Words>1772</Words>
  <Application>Microsoft Office PowerPoint</Application>
  <PresentationFormat>Widescreen</PresentationFormat>
  <Paragraphs>105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Noto Sans Symbols</vt:lpstr>
      <vt:lpstr>Arial</vt:lpstr>
      <vt:lpstr>Calibri</vt:lpstr>
      <vt:lpstr>Courier New</vt:lpstr>
      <vt:lpstr>2_Office Theme</vt:lpstr>
      <vt:lpstr>Asynchronous Plan  Amendment Process Webinar</vt:lpstr>
      <vt:lpstr>Timeline</vt:lpstr>
      <vt:lpstr>Asynchronous Plan Amendment Resources</vt:lpstr>
      <vt:lpstr>Asynchronous Plan Amendment Criteria</vt:lpstr>
      <vt:lpstr>PowerPoint Presentation</vt:lpstr>
      <vt:lpstr>Asynchronous Plan Amendment Decision chart</vt:lpstr>
      <vt:lpstr>Intent to Amend Request</vt:lpstr>
      <vt:lpstr>Intent to Amend Request</vt:lpstr>
      <vt:lpstr>Asynchronous Plan Amendment Request</vt:lpstr>
      <vt:lpstr>Asynchronous Plan Amendment Request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Asynchronous Plan  Amendment Process</dc:title>
  <dc:creator>Black, Garrett</dc:creator>
  <cp:lastModifiedBy>Hendley, Jihan</cp:lastModifiedBy>
  <cp:revision>4</cp:revision>
  <dcterms:modified xsi:type="dcterms:W3CDTF">2020-10-27T16:04:10Z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