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69" r:id="rId3"/>
    <p:sldId id="268" r:id="rId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6" autoAdjust="0"/>
    <p:restoredTop sz="86997" autoAdjust="0"/>
  </p:normalViewPr>
  <p:slideViewPr>
    <p:cSldViewPr snapToGrid="0">
      <p:cViewPr varScale="1">
        <p:scale>
          <a:sx n="96" d="100"/>
          <a:sy n="96" d="100"/>
        </p:scale>
        <p:origin x="546" y="84"/>
      </p:cViewPr>
      <p:guideLst>
        <p:guide orient="horz" pos="2160"/>
        <p:guide pos="3840"/>
      </p:guideLst>
    </p:cSldViewPr>
  </p:slideViewPr>
  <p:notesTextViewPr>
    <p:cViewPr>
      <p:scale>
        <a:sx n="165" d="100"/>
        <a:sy n="16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65" cy="46641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1"/>
            <a:ext cx="3043665" cy="46641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3EEEDD7-285A-408A-A274-632FFFFD495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84"/>
            <a:ext cx="3043665" cy="46641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684"/>
            <a:ext cx="3043665" cy="46641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2B6C1D7-3091-4139-ACE9-D7E3FAF87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01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1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0898271-F1CA-4B4D-B60F-9A0F87EF6BF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70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63109F1-2522-436D-86BF-9F699451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7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64.42% 77.35% 61.32%</a:t>
            </a:r>
          </a:p>
          <a:p>
            <a:endParaRPr lang="en-US" dirty="0"/>
          </a:p>
          <a:p>
            <a:r>
              <a:rPr lang="en-US" dirty="0"/>
              <a:t>948/1402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2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64.42% 77.35% 61.32%</a:t>
            </a:r>
          </a:p>
          <a:p>
            <a:endParaRPr lang="en-US" dirty="0"/>
          </a:p>
          <a:p>
            <a:r>
              <a:rPr lang="en-US" dirty="0"/>
              <a:t>948/1402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5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5D33-2F5D-482A-8D2C-D96EBC369FAA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50234" y="92480"/>
            <a:ext cx="2541815" cy="127861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053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DE7B-3571-493E-B59E-5C6251657C45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7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4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0643-726D-4456-8D36-CCFEE1467656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8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B923-6FF4-4052-9EC9-7B417EEFD796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6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4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6C6C-8267-4BE3-B0F4-D9480A2DE01C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10544" y="90429"/>
            <a:ext cx="14814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06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42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9A2B-4EB0-46FC-AB03-C9BD15A0EA3F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8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ED79-3EEF-46A5-808E-4878CB63217D}" type="datetime1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E59C-8B42-4EE4-86C6-4A44158355BD}" type="datetime1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4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64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B7A6-DE7B-448E-841C-64C510CE7902}" type="datetime1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7384" y="74098"/>
            <a:ext cx="14814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1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59" y="645985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1133BD80-1055-4BEC-AD3B-EF27E0BB641A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85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0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4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33D0-6487-42F0-8AC7-EE68A0B1D811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4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329" y="645985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DE196E-5BA7-45C9-B960-5542927D9AB7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85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506" y="645985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89072E-2125-40D6-847A-9E6B768971D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10544" y="82267"/>
            <a:ext cx="14814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6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rial" pitchFamily="34" charset="0"/>
                <a:cs typeface="Arial" pitchFamily="34" charset="0"/>
              </a:rPr>
              <a:t>State Board of Education September 2016</a:t>
            </a:r>
            <a:endParaRPr lang="en-US" sz="4000" b="1" dirty="0">
              <a:solidFill>
                <a:srgbClr val="ED7D3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STAAR Passing </a:t>
            </a:r>
            <a:r>
              <a:rPr lang="en-US" dirty="0" err="1"/>
              <a:t>RaTES</a:t>
            </a:r>
            <a:r>
              <a:rPr lang="en-US" dirty="0"/>
              <a:t>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2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30515" y="2325856"/>
            <a:ext cx="2082016" cy="2632406"/>
          </a:xfrm>
          <a:prstGeom prst="rect">
            <a:avLst/>
          </a:prstGeom>
          <a:solidFill>
            <a:schemeClr val="accent1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2</a:t>
            </a:fld>
            <a:endParaRPr lang="en-US"/>
          </a:p>
        </p:txBody>
      </p:sp>
      <p:sp>
        <p:nvSpPr>
          <p:cNvPr id="538" name="Title 1"/>
          <p:cNvSpPr>
            <a:spLocks noGrp="1"/>
          </p:cNvSpPr>
          <p:nvPr>
            <p:ph type="title"/>
          </p:nvPr>
        </p:nvSpPr>
        <p:spPr>
          <a:xfrm>
            <a:off x="1097280" y="233599"/>
            <a:ext cx="10058400" cy="1450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Grades 3-8 STAAR Passing Rates – State of Texas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rgbClr val="ED7D31"/>
                </a:solidFill>
              </a:rPr>
              <a:t>2015 vs. 2016 Comparison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963179"/>
              </p:ext>
            </p:extLst>
          </p:nvPr>
        </p:nvGraphicFramePr>
        <p:xfrm>
          <a:off x="1230630" y="2325856"/>
          <a:ext cx="7581899" cy="37211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60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32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67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Math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Grade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2014-15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2015-16 (NP)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Change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2015-16 (SP)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Change2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77%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76%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78%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73%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77%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79%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79%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Flat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81%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2%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77%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2%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71%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2%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73%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-2%</a:t>
                      </a:r>
                      <a:endParaRPr lang="is-I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79%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Reading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77%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-3%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79%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2%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77%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79%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78%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-3%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77%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-1%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71%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-5%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73%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-3%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72%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-3%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Flat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78%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82%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84%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Writing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69%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69%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-1%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-2%</a:t>
                      </a:r>
                      <a:endParaRPr lang="is-I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2%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Science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78%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6%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76%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79%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9%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Social Studies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65%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68%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02762" y="5293561"/>
            <a:ext cx="2109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(NP)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New 2016 Passing Benchmark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(SP)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Same 2015 Passing Benchmark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95830" y="2487057"/>
            <a:ext cx="1968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When looking at all 17 STAAR exams in grades 3-8 across subjects:</a:t>
            </a:r>
          </a:p>
          <a:p>
            <a:pPr algn="ctr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rgbClr val="92D050"/>
                </a:solidFill>
              </a:rPr>
              <a:t>13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out of 17</a:t>
            </a:r>
          </a:p>
          <a:p>
            <a:pPr algn="ctr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Improved when going by the same 2015 passing benchmark</a:t>
            </a:r>
          </a:p>
          <a:p>
            <a:pPr algn="ctr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 rot="-5400000">
            <a:off x="7552621" y="1086502"/>
            <a:ext cx="204434" cy="2116185"/>
          </a:xfrm>
          <a:prstGeom prst="rightBrac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77976" y="1734600"/>
            <a:ext cx="1968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2015 Standard</a:t>
            </a:r>
          </a:p>
        </p:txBody>
      </p:sp>
    </p:spTree>
    <p:extLst>
      <p:ext uri="{BB962C8B-B14F-4D97-AF65-F5344CB8AC3E}">
        <p14:creationId xmlns:p14="http://schemas.microsoft.com/office/powerpoint/2010/main" val="41329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3</a:t>
            </a:fld>
            <a:endParaRPr lang="en-US"/>
          </a:p>
        </p:txBody>
      </p:sp>
      <p:sp>
        <p:nvSpPr>
          <p:cNvPr id="538" name="Title 1"/>
          <p:cNvSpPr>
            <a:spLocks noGrp="1"/>
          </p:cNvSpPr>
          <p:nvPr>
            <p:ph type="title"/>
          </p:nvPr>
        </p:nvSpPr>
        <p:spPr>
          <a:xfrm>
            <a:off x="1097280" y="233599"/>
            <a:ext cx="10058400" cy="1450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Grades 3-8 STAAR Passing Rates – State of Texas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rgbClr val="ED7D31"/>
                </a:solidFill>
              </a:rPr>
              <a:t>2015 vs. 2016 Comparison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92378"/>
              </p:ext>
            </p:extLst>
          </p:nvPr>
        </p:nvGraphicFramePr>
        <p:xfrm>
          <a:off x="1230630" y="2325856"/>
          <a:ext cx="7581899" cy="37211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60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32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67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Math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Grade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2014-15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2015-16 (NP)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Change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2015-16 (SP)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Change2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77%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76%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78%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73%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77%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79%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79%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Flat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81%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77%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71%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73%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-2%</a:t>
                      </a:r>
                      <a:endParaRPr lang="is-I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79%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Reading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77%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-3%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79%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77%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79%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78%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-3%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77%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71%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-5%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73%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72%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-3%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Flat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78%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 dirty="0">
                          <a:effectLst/>
                        </a:rPr>
                        <a:t>82%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Writing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69%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-2%</a:t>
                      </a:r>
                      <a:endParaRPr lang="is-I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Science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72%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75%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78%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76%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79%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Social Studies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65%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u="none" strike="noStrike">
                          <a:effectLst/>
                        </a:rPr>
                        <a:t>68%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130515" y="2325856"/>
            <a:ext cx="2082016" cy="2632406"/>
          </a:xfrm>
          <a:prstGeom prst="rect">
            <a:avLst/>
          </a:prstGeom>
          <a:solidFill>
            <a:schemeClr val="accent1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95830" y="2487057"/>
            <a:ext cx="1968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When looking at all 17 STAAR exams in grades 3-8 across subjects:</a:t>
            </a:r>
          </a:p>
          <a:p>
            <a:pPr algn="ctr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rgbClr val="92D050"/>
                </a:solidFill>
              </a:rPr>
              <a:t>6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out of 17</a:t>
            </a:r>
          </a:p>
          <a:p>
            <a:pPr algn="ctr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Improved when going by the new 2016 passing benchmark</a:t>
            </a:r>
          </a:p>
          <a:p>
            <a:pPr algn="ctr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 rot="-5400000">
            <a:off x="5305805" y="1086502"/>
            <a:ext cx="204434" cy="2116185"/>
          </a:xfrm>
          <a:prstGeom prst="rightBrac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31160" y="1734600"/>
            <a:ext cx="1968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New 2016 Standard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02762" y="5293561"/>
            <a:ext cx="2109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(NP)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New 2016 Passing Benchmark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(SP)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Same 2015 Passing Benchmark</a:t>
            </a:r>
          </a:p>
        </p:txBody>
      </p:sp>
    </p:spTree>
    <p:extLst>
      <p:ext uri="{BB962C8B-B14F-4D97-AF65-F5344CB8AC3E}">
        <p14:creationId xmlns:p14="http://schemas.microsoft.com/office/powerpoint/2010/main" val="124750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19592</TotalTime>
  <Words>569</Words>
  <Application>Microsoft Office PowerPoint</Application>
  <PresentationFormat>Widescreen</PresentationFormat>
  <Paragraphs>257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State Board of Education September 2016</vt:lpstr>
      <vt:lpstr>Grades 3-8 STAAR Passing Rates – State of Texas 2015 vs. 2016 Comparison</vt:lpstr>
      <vt:lpstr>Grades 3-8 STAAR Passing Rates – State of Texas 2015 vs. 2016 Comparison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Christie, Heather</dc:creator>
  <cp:lastModifiedBy>Aghazadian, Megan</cp:lastModifiedBy>
  <cp:revision>293</cp:revision>
  <cp:lastPrinted>2016-06-30T17:33:44Z</cp:lastPrinted>
  <dcterms:created xsi:type="dcterms:W3CDTF">2015-08-28T15:12:33Z</dcterms:created>
  <dcterms:modified xsi:type="dcterms:W3CDTF">2016-09-14T13:42:36Z</dcterms:modified>
</cp:coreProperties>
</file>