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1B5C8-0E0C-47A5-BA36-EB6B1322DAD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FBD25-5127-44EE-ADBB-CDB6A711E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0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1DB487-CEBF-4917-92AA-B4EB4534D384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48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0186" y="92480"/>
            <a:ext cx="2541815" cy="127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4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2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6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10544" y="90427"/>
            <a:ext cx="14814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0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4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1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7384" y="74098"/>
            <a:ext cx="14814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4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89072E-2125-40D6-847A-9E6B768971D4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0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4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A23A07-1ED1-4F33-81E4-B87CD99A2B98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10544" y="82263"/>
            <a:ext cx="14814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1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urnaroundplan@tea.texas.gov" TargetMode="External"/><Relationship Id="rId2" Type="http://schemas.openxmlformats.org/officeDocument/2006/relationships/hyperlink" Target="http://bit.ly/TurnaroundSurve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urnaroundplan@tea.texas.gov" TargetMode="External"/><Relationship Id="rId2" Type="http://schemas.openxmlformats.org/officeDocument/2006/relationships/hyperlink" Target="http://bit.ly/TurnaroundSurve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Turnaround Plan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AIE Conference</a:t>
            </a:r>
          </a:p>
          <a:p>
            <a:r>
              <a:rPr lang="en-US" dirty="0"/>
              <a:t>October 4,2016</a:t>
            </a:r>
          </a:p>
        </p:txBody>
      </p:sp>
    </p:spTree>
    <p:extLst>
      <p:ext uri="{BB962C8B-B14F-4D97-AF65-F5344CB8AC3E}">
        <p14:creationId xmlns:p14="http://schemas.microsoft.com/office/powerpoint/2010/main" val="3697983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Survey: </a:t>
            </a:r>
            <a:r>
              <a:rPr lang="en-US" sz="4800" dirty="0">
                <a:hlinkClick r:id="rId2"/>
              </a:rPr>
              <a:t>http://bit.ly/TurnaroundSurvey</a:t>
            </a:r>
            <a:endParaRPr lang="en-US" sz="4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Questions for both turnaround plan development and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Email: </a:t>
            </a:r>
            <a:r>
              <a:rPr lang="en-US" sz="4800" dirty="0">
                <a:hlinkClick r:id="rId3"/>
              </a:rPr>
              <a:t>turnaroundplan@tea.texas.gov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3900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113" y="1845734"/>
            <a:ext cx="10466567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Provide updates and clarifications on turnaround plan implementation for 2016-17</a:t>
            </a:r>
          </a:p>
          <a:p>
            <a:pPr marL="0" indent="0">
              <a:buNone/>
            </a:pPr>
            <a:endParaRPr lang="en-US" sz="4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Discuss resources for implementation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8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5400" dirty="0"/>
              <a:t>Updates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5400" dirty="0"/>
              <a:t>New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5400" dirty="0"/>
              <a:t>Discussion/survey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1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Commissioner approval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Submission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Plans are due Oct 31 (3</a:t>
            </a:r>
            <a:r>
              <a:rPr lang="en-US" sz="2800" baseline="30000" dirty="0"/>
              <a:t>rd</a:t>
            </a:r>
            <a:r>
              <a:rPr lang="en-US" sz="2800" dirty="0"/>
              <a:t> year+)… first PSP report due Nov 14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Additional board approval not required (unless local policy requires it)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All quarters should be completed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Turnaround implementation tab</a:t>
            </a:r>
          </a:p>
        </p:txBody>
      </p:sp>
    </p:spTree>
    <p:extLst>
      <p:ext uri="{BB962C8B-B14F-4D97-AF65-F5344CB8AC3E}">
        <p14:creationId xmlns:p14="http://schemas.microsoft.com/office/powerpoint/2010/main" val="224358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Resources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3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2" t="4173" r="11354" b="6551"/>
          <a:stretch/>
        </p:blipFill>
        <p:spPr>
          <a:xfrm>
            <a:off x="0" y="106017"/>
            <a:ext cx="10705600" cy="60694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2522" y="384313"/>
            <a:ext cx="6308035" cy="2637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http://tea.texas.gov/Student_Testing_and_Accountability/Monitoring_and_Interventions/Program_Monitoring_and_Interventions/Campus_Turnaround_Guidance_and_Resources/</a:t>
            </a:r>
          </a:p>
        </p:txBody>
      </p:sp>
      <p:sp>
        <p:nvSpPr>
          <p:cNvPr id="9" name="Rectangle 8"/>
          <p:cNvSpPr/>
          <p:nvPr/>
        </p:nvSpPr>
        <p:spPr>
          <a:xfrm>
            <a:off x="1577008" y="490330"/>
            <a:ext cx="9128591" cy="280946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http://bit.ly/TurnaroundTEA</a:t>
            </a:r>
          </a:p>
        </p:txBody>
      </p:sp>
    </p:spTree>
    <p:extLst>
      <p:ext uri="{BB962C8B-B14F-4D97-AF65-F5344CB8AC3E}">
        <p14:creationId xmlns:p14="http://schemas.microsoft.com/office/powerpoint/2010/main" val="28312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460" r="11341" b="6216"/>
          <a:stretch/>
        </p:blipFill>
        <p:spPr>
          <a:xfrm>
            <a:off x="162565" y="0"/>
            <a:ext cx="11927830" cy="6453809"/>
          </a:xfrm>
          <a:prstGeom prst="rect">
            <a:avLst/>
          </a:prstGeom>
        </p:spPr>
      </p:pic>
      <p:sp>
        <p:nvSpPr>
          <p:cNvPr id="5" name="Arrow: Right 4"/>
          <p:cNvSpPr/>
          <p:nvPr/>
        </p:nvSpPr>
        <p:spPr>
          <a:xfrm rot="10800000">
            <a:off x="5148072" y="2524836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8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We’d like to hear from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Survey: </a:t>
            </a:r>
            <a:r>
              <a:rPr lang="en-US" sz="4800" dirty="0">
                <a:hlinkClick r:id="rId2"/>
              </a:rPr>
              <a:t>http://bit.ly/TurnaroundSurvey</a:t>
            </a:r>
            <a:endParaRPr lang="en-US" sz="4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Questions for both turnaround plan development and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Email: </a:t>
            </a:r>
            <a:r>
              <a:rPr lang="en-US" sz="4800" dirty="0">
                <a:hlinkClick r:id="rId3"/>
              </a:rPr>
              <a:t>turnaroundplan@tea.texas.gov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Table Discussions and Share Out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1247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Discussions and Share Out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What challenges is your campus facing in converting your turnaround plan to a turnaround implementation plan?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Is there anything you wish your campus had done differently in developing the turnaround plan now that you are working on implementation? What would you change?</a:t>
            </a:r>
          </a:p>
        </p:txBody>
      </p:sp>
    </p:spTree>
    <p:extLst>
      <p:ext uri="{BB962C8B-B14F-4D97-AF65-F5344CB8AC3E}">
        <p14:creationId xmlns:p14="http://schemas.microsoft.com/office/powerpoint/2010/main" val="1145165319"/>
      </p:ext>
    </p:extLst>
  </p:cSld>
  <p:clrMapOvr>
    <a:masterClrMapping/>
  </p:clrMapOvr>
</p:sld>
</file>

<file path=ppt/theme/theme1.xml><?xml version="1.0" encoding="utf-8"?>
<a:theme xmlns:a="http://schemas.openxmlformats.org/drawingml/2006/main" name="2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175</Words>
  <Application>Microsoft Office PowerPoint</Application>
  <PresentationFormat>Widescreen</PresentationFormat>
  <Paragraphs>34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2_Retrospect</vt:lpstr>
      <vt:lpstr>Turnaround Plan Implementation</vt:lpstr>
      <vt:lpstr>Purpose</vt:lpstr>
      <vt:lpstr>Agenda</vt:lpstr>
      <vt:lpstr>Updates</vt:lpstr>
      <vt:lpstr>New Resources</vt:lpstr>
      <vt:lpstr>PowerPoint Presentation</vt:lpstr>
      <vt:lpstr>PowerPoint Presentation</vt:lpstr>
      <vt:lpstr>We’d like to hear from you!</vt:lpstr>
      <vt:lpstr>Table Discussions and Share Out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Turnaround Plan Implementation</dc:title>
  <dc:creator>Denman, Lindsay</dc:creator>
  <cp:lastModifiedBy>Denman, Lindsay</cp:lastModifiedBy>
  <cp:revision>11</cp:revision>
  <dcterms:created xsi:type="dcterms:W3CDTF">2016-10-04T00:58:04Z</dcterms:created>
  <dcterms:modified xsi:type="dcterms:W3CDTF">2016-10-04T03:28:44Z</dcterms:modified>
</cp:coreProperties>
</file>